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7" r:id="rId3"/>
    <p:sldId id="258" r:id="rId4"/>
    <p:sldId id="275" r:id="rId5"/>
    <p:sldId id="266" r:id="rId6"/>
    <p:sldId id="263" r:id="rId7"/>
    <p:sldId id="267" r:id="rId8"/>
    <p:sldId id="260" r:id="rId9"/>
    <p:sldId id="259" r:id="rId10"/>
    <p:sldId id="277" r:id="rId11"/>
    <p:sldId id="268" r:id="rId12"/>
    <p:sldId id="278"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babrata Mohanty" initials="D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07BF"/>
    <a:srgbClr val="9415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44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abrata Mohanty" userId="f115cf98954803ca" providerId="LiveId" clId="{0C594166-13F6-4BE1-9A1F-84BAD8F9DF56}"/>
    <pc:docChg chg="undo custSel addSld delSld modSld">
      <pc:chgData name="Debabrata Mohanty" userId="f115cf98954803ca" providerId="LiveId" clId="{0C594166-13F6-4BE1-9A1F-84BAD8F9DF56}" dt="2023-04-17T17:42:43.543" v="4709" actId="14100"/>
      <pc:docMkLst>
        <pc:docMk/>
      </pc:docMkLst>
      <pc:sldChg chg="addSp delSp modSp new mod modClrScheme delAnim modAnim chgLayout">
        <pc:chgData name="Debabrata Mohanty" userId="f115cf98954803ca" providerId="LiveId" clId="{0C594166-13F6-4BE1-9A1F-84BAD8F9DF56}" dt="2023-04-16T13:48:32.811" v="1656"/>
        <pc:sldMkLst>
          <pc:docMk/>
          <pc:sldMk cId="584580321" sldId="256"/>
        </pc:sldMkLst>
        <pc:spChg chg="del mod ord">
          <ac:chgData name="Debabrata Mohanty" userId="f115cf98954803ca" providerId="LiveId" clId="{0C594166-13F6-4BE1-9A1F-84BAD8F9DF56}" dt="2023-04-15T15:41:23.103" v="1" actId="700"/>
          <ac:spMkLst>
            <pc:docMk/>
            <pc:sldMk cId="584580321" sldId="256"/>
            <ac:spMk id="2" creationId="{CE8B3527-DE22-4FB3-1DE4-73EC359E3D58}"/>
          </ac:spMkLst>
        </pc:spChg>
        <pc:spChg chg="del mod ord">
          <ac:chgData name="Debabrata Mohanty" userId="f115cf98954803ca" providerId="LiveId" clId="{0C594166-13F6-4BE1-9A1F-84BAD8F9DF56}" dt="2023-04-15T15:41:23.103" v="1" actId="700"/>
          <ac:spMkLst>
            <pc:docMk/>
            <pc:sldMk cId="584580321" sldId="256"/>
            <ac:spMk id="3" creationId="{E5C2C8CE-93E7-ED8E-BB7B-8BF30C94CDED}"/>
          </ac:spMkLst>
        </pc:spChg>
        <pc:spChg chg="del mod ord">
          <ac:chgData name="Debabrata Mohanty" userId="f115cf98954803ca" providerId="LiveId" clId="{0C594166-13F6-4BE1-9A1F-84BAD8F9DF56}" dt="2023-04-15T15:41:23.103" v="1" actId="700"/>
          <ac:spMkLst>
            <pc:docMk/>
            <pc:sldMk cId="584580321" sldId="256"/>
            <ac:spMk id="4" creationId="{7928A809-A1E7-668F-B0A4-B00E65E832E8}"/>
          </ac:spMkLst>
        </pc:spChg>
        <pc:spChg chg="add mod ord">
          <ac:chgData name="Debabrata Mohanty" userId="f115cf98954803ca" providerId="LiveId" clId="{0C594166-13F6-4BE1-9A1F-84BAD8F9DF56}" dt="2023-04-15T18:59:27.723" v="738" actId="20577"/>
          <ac:spMkLst>
            <pc:docMk/>
            <pc:sldMk cId="584580321" sldId="256"/>
            <ac:spMk id="5" creationId="{7CC81803-EF19-9D3B-E112-42BBF9402418}"/>
          </ac:spMkLst>
        </pc:spChg>
        <pc:spChg chg="add del mod ord">
          <ac:chgData name="Debabrata Mohanty" userId="f115cf98954803ca" providerId="LiveId" clId="{0C594166-13F6-4BE1-9A1F-84BAD8F9DF56}" dt="2023-04-15T15:41:40.905" v="3"/>
          <ac:spMkLst>
            <pc:docMk/>
            <pc:sldMk cId="584580321" sldId="256"/>
            <ac:spMk id="6" creationId="{216E6D93-4102-808F-4F83-35E88A0C8234}"/>
          </ac:spMkLst>
        </pc:spChg>
        <pc:spChg chg="add mod ord">
          <ac:chgData name="Debabrata Mohanty" userId="f115cf98954803ca" providerId="LiveId" clId="{0C594166-13F6-4BE1-9A1F-84BAD8F9DF56}" dt="2023-04-16T10:33:57.785" v="1482" actId="20577"/>
          <ac:spMkLst>
            <pc:docMk/>
            <pc:sldMk cId="584580321" sldId="256"/>
            <ac:spMk id="7" creationId="{B6282259-893F-0474-9BE0-392BDDB481EB}"/>
          </ac:spMkLst>
        </pc:spChg>
        <pc:spChg chg="add del mod">
          <ac:chgData name="Debabrata Mohanty" userId="f115cf98954803ca" providerId="LiveId" clId="{0C594166-13F6-4BE1-9A1F-84BAD8F9DF56}" dt="2023-04-15T18:08:10.770" v="651" actId="21"/>
          <ac:spMkLst>
            <pc:docMk/>
            <pc:sldMk cId="584580321" sldId="256"/>
            <ac:spMk id="11" creationId="{75D12B4F-0F6A-35C6-4CC9-5E6CE6443B2D}"/>
          </ac:spMkLst>
        </pc:spChg>
        <pc:picChg chg="add del mod">
          <ac:chgData name="Debabrata Mohanty" userId="f115cf98954803ca" providerId="LiveId" clId="{0C594166-13F6-4BE1-9A1F-84BAD8F9DF56}" dt="2023-04-15T18:07:54.045" v="648" actId="21"/>
          <ac:picMkLst>
            <pc:docMk/>
            <pc:sldMk cId="584580321" sldId="256"/>
            <ac:picMk id="8" creationId="{4817C932-DB81-46BF-C473-082F5FCC5922}"/>
          </ac:picMkLst>
        </pc:picChg>
        <pc:picChg chg="add del mod">
          <ac:chgData name="Debabrata Mohanty" userId="f115cf98954803ca" providerId="LiveId" clId="{0C594166-13F6-4BE1-9A1F-84BAD8F9DF56}" dt="2023-04-15T18:13:52.473" v="688" actId="21"/>
          <ac:picMkLst>
            <pc:docMk/>
            <pc:sldMk cId="584580321" sldId="256"/>
            <ac:picMk id="1026" creationId="{EA76BF4F-B4FD-AEF2-B0F2-E71248FBA3F2}"/>
          </ac:picMkLst>
        </pc:picChg>
        <pc:picChg chg="add mod">
          <ac:chgData name="Debabrata Mohanty" userId="f115cf98954803ca" providerId="LiveId" clId="{0C594166-13F6-4BE1-9A1F-84BAD8F9DF56}" dt="2023-04-15T19:01:11.445" v="742" actId="339"/>
          <ac:picMkLst>
            <pc:docMk/>
            <pc:sldMk cId="584580321" sldId="256"/>
            <ac:picMk id="1028" creationId="{A5F52CB4-88A2-D81A-D999-875BBFB30ECF}"/>
          </ac:picMkLst>
        </pc:picChg>
        <pc:cxnChg chg="add mod">
          <ac:chgData name="Debabrata Mohanty" userId="f115cf98954803ca" providerId="LiveId" clId="{0C594166-13F6-4BE1-9A1F-84BAD8F9DF56}" dt="2023-04-15T18:59:53.428" v="740" actId="1076"/>
          <ac:cxnSpMkLst>
            <pc:docMk/>
            <pc:sldMk cId="584580321" sldId="256"/>
            <ac:cxnSpMk id="10" creationId="{55474475-57CE-5DDE-E933-46CB2559E01E}"/>
          </ac:cxnSpMkLst>
        </pc:cxnChg>
        <pc:cxnChg chg="add del mod">
          <ac:chgData name="Debabrata Mohanty" userId="f115cf98954803ca" providerId="LiveId" clId="{0C594166-13F6-4BE1-9A1F-84BAD8F9DF56}" dt="2023-04-15T17:34:38.621" v="506" actId="21"/>
          <ac:cxnSpMkLst>
            <pc:docMk/>
            <pc:sldMk cId="584580321" sldId="256"/>
            <ac:cxnSpMk id="13" creationId="{111BF48E-2D97-8AE3-27C7-B39216EC23A2}"/>
          </ac:cxnSpMkLst>
        </pc:cxnChg>
        <pc:cxnChg chg="add mod">
          <ac:chgData name="Debabrata Mohanty" userId="f115cf98954803ca" providerId="LiveId" clId="{0C594166-13F6-4BE1-9A1F-84BAD8F9DF56}" dt="2023-04-15T18:59:57.152" v="741" actId="1076"/>
          <ac:cxnSpMkLst>
            <pc:docMk/>
            <pc:sldMk cId="584580321" sldId="256"/>
            <ac:cxnSpMk id="18" creationId="{E3639431-B808-6F54-6715-B113300A5606}"/>
          </ac:cxnSpMkLst>
        </pc:cxnChg>
      </pc:sldChg>
      <pc:sldChg chg="addSp delSp modSp new mod modAnim">
        <pc:chgData name="Debabrata Mohanty" userId="f115cf98954803ca" providerId="LiveId" clId="{0C594166-13F6-4BE1-9A1F-84BAD8F9DF56}" dt="2023-04-17T17:40:16.720" v="4692" actId="14100"/>
        <pc:sldMkLst>
          <pc:docMk/>
          <pc:sldMk cId="2347432506" sldId="257"/>
        </pc:sldMkLst>
        <pc:spChg chg="mod">
          <ac:chgData name="Debabrata Mohanty" userId="f115cf98954803ca" providerId="LiveId" clId="{0C594166-13F6-4BE1-9A1F-84BAD8F9DF56}" dt="2023-04-17T17:31:33.817" v="4451" actId="115"/>
          <ac:spMkLst>
            <pc:docMk/>
            <pc:sldMk cId="2347432506" sldId="257"/>
            <ac:spMk id="2" creationId="{A7767D4F-8066-8DB9-B5BD-10E04B87653D}"/>
          </ac:spMkLst>
        </pc:spChg>
        <pc:spChg chg="mod">
          <ac:chgData name="Debabrata Mohanty" userId="f115cf98954803ca" providerId="LiveId" clId="{0C594166-13F6-4BE1-9A1F-84BAD8F9DF56}" dt="2023-04-17T17:40:16.720" v="4692" actId="14100"/>
          <ac:spMkLst>
            <pc:docMk/>
            <pc:sldMk cId="2347432506" sldId="257"/>
            <ac:spMk id="3" creationId="{FCAEE060-F4C1-8160-6352-B5FD94BBC0E2}"/>
          </ac:spMkLst>
        </pc:spChg>
        <pc:spChg chg="add del mod">
          <ac:chgData name="Debabrata Mohanty" userId="f115cf98954803ca" providerId="LiveId" clId="{0C594166-13F6-4BE1-9A1F-84BAD8F9DF56}" dt="2023-04-17T17:23:18.064" v="4382" actId="21"/>
          <ac:spMkLst>
            <pc:docMk/>
            <pc:sldMk cId="2347432506" sldId="257"/>
            <ac:spMk id="4" creationId="{BE87AD9D-E6AE-2526-E960-1BC94722542C}"/>
          </ac:spMkLst>
        </pc:spChg>
      </pc:sldChg>
      <pc:sldChg chg="addSp delSp modSp new mod modAnim">
        <pc:chgData name="Debabrata Mohanty" userId="f115cf98954803ca" providerId="LiveId" clId="{0C594166-13F6-4BE1-9A1F-84BAD8F9DF56}" dt="2023-04-17T07:10:28.744" v="3729"/>
        <pc:sldMkLst>
          <pc:docMk/>
          <pc:sldMk cId="2341490823" sldId="258"/>
        </pc:sldMkLst>
        <pc:spChg chg="mod">
          <ac:chgData name="Debabrata Mohanty" userId="f115cf98954803ca" providerId="LiveId" clId="{0C594166-13F6-4BE1-9A1F-84BAD8F9DF56}" dt="2023-04-16T13:57:20.758" v="1745" actId="113"/>
          <ac:spMkLst>
            <pc:docMk/>
            <pc:sldMk cId="2341490823" sldId="258"/>
            <ac:spMk id="2" creationId="{6E2182E8-A74C-329F-C082-261008E3C316}"/>
          </ac:spMkLst>
        </pc:spChg>
        <pc:spChg chg="del">
          <ac:chgData name="Debabrata Mohanty" userId="f115cf98954803ca" providerId="LiveId" clId="{0C594166-13F6-4BE1-9A1F-84BAD8F9DF56}" dt="2023-04-15T15:54:37.099" v="185"/>
          <ac:spMkLst>
            <pc:docMk/>
            <pc:sldMk cId="2341490823" sldId="258"/>
            <ac:spMk id="3" creationId="{120AB324-F89D-2E6A-3E2F-4C7ABFFA5D48}"/>
          </ac:spMkLst>
        </pc:spChg>
        <pc:spChg chg="mod ord">
          <ac:chgData name="Debabrata Mohanty" userId="f115cf98954803ca" providerId="LiveId" clId="{0C594166-13F6-4BE1-9A1F-84BAD8F9DF56}" dt="2023-04-16T09:28:28.910" v="870" actId="14100"/>
          <ac:spMkLst>
            <pc:docMk/>
            <pc:sldMk cId="2341490823" sldId="258"/>
            <ac:spMk id="4" creationId="{23115F47-2960-52E2-23EA-AB86962D0E71}"/>
          </ac:spMkLst>
        </pc:spChg>
        <pc:picChg chg="add mod">
          <ac:chgData name="Debabrata Mohanty" userId="f115cf98954803ca" providerId="LiveId" clId="{0C594166-13F6-4BE1-9A1F-84BAD8F9DF56}" dt="2023-04-15T19:03:01.277" v="744" actId="14100"/>
          <ac:picMkLst>
            <pc:docMk/>
            <pc:sldMk cId="2341490823" sldId="258"/>
            <ac:picMk id="1026" creationId="{497068CB-F19D-F02C-485E-6E935E0DD43C}"/>
          </ac:picMkLst>
        </pc:picChg>
      </pc:sldChg>
      <pc:sldChg chg="addSp delSp modSp new mod">
        <pc:chgData name="Debabrata Mohanty" userId="f115cf98954803ca" providerId="LiveId" clId="{0C594166-13F6-4BE1-9A1F-84BAD8F9DF56}" dt="2023-04-17T07:10:56.641" v="3731" actId="20577"/>
        <pc:sldMkLst>
          <pc:docMk/>
          <pc:sldMk cId="1560111983" sldId="259"/>
        </pc:sldMkLst>
        <pc:spChg chg="mod">
          <ac:chgData name="Debabrata Mohanty" userId="f115cf98954803ca" providerId="LiveId" clId="{0C594166-13F6-4BE1-9A1F-84BAD8F9DF56}" dt="2023-04-17T07:10:56.641" v="3731" actId="20577"/>
          <ac:spMkLst>
            <pc:docMk/>
            <pc:sldMk cId="1560111983" sldId="259"/>
            <ac:spMk id="2" creationId="{E1DA58C0-1B31-A104-DDA0-6EF07AFCF0B0}"/>
          </ac:spMkLst>
        </pc:spChg>
        <pc:spChg chg="del mod">
          <ac:chgData name="Debabrata Mohanty" userId="f115cf98954803ca" providerId="LiveId" clId="{0C594166-13F6-4BE1-9A1F-84BAD8F9DF56}" dt="2023-04-16T09:12:55.962" v="755"/>
          <ac:spMkLst>
            <pc:docMk/>
            <pc:sldMk cId="1560111983" sldId="259"/>
            <ac:spMk id="3" creationId="{623FA01D-9132-655B-6A42-E112A8496E47}"/>
          </ac:spMkLst>
        </pc:spChg>
        <pc:spChg chg="add mod">
          <ac:chgData name="Debabrata Mohanty" userId="f115cf98954803ca" providerId="LiveId" clId="{0C594166-13F6-4BE1-9A1F-84BAD8F9DF56}" dt="2023-04-16T18:55:56.973" v="2692" actId="20577"/>
          <ac:spMkLst>
            <pc:docMk/>
            <pc:sldMk cId="1560111983" sldId="259"/>
            <ac:spMk id="3" creationId="{C1BE8F41-1C11-B144-B7D1-022D67520075}"/>
          </ac:spMkLst>
        </pc:spChg>
        <pc:spChg chg="add del mod">
          <ac:chgData name="Debabrata Mohanty" userId="f115cf98954803ca" providerId="LiveId" clId="{0C594166-13F6-4BE1-9A1F-84BAD8F9DF56}" dt="2023-04-16T18:31:39.160" v="2111" actId="1957"/>
          <ac:spMkLst>
            <pc:docMk/>
            <pc:sldMk cId="1560111983" sldId="259"/>
            <ac:spMk id="6" creationId="{5055EF5C-11CC-1CBE-2EAE-863083B1212F}"/>
          </ac:spMkLst>
        </pc:spChg>
        <pc:graphicFrameChg chg="add del mod">
          <ac:chgData name="Debabrata Mohanty" userId="f115cf98954803ca" providerId="LiveId" clId="{0C594166-13F6-4BE1-9A1F-84BAD8F9DF56}" dt="2023-04-16T18:31:30.526" v="2109" actId="21"/>
          <ac:graphicFrameMkLst>
            <pc:docMk/>
            <pc:sldMk cId="1560111983" sldId="259"/>
            <ac:graphicFrameMk id="4" creationId="{4A0B0A45-3E02-DFC7-C957-B793343A8F86}"/>
          </ac:graphicFrameMkLst>
        </pc:graphicFrameChg>
        <pc:graphicFrameChg chg="add mod">
          <ac:chgData name="Debabrata Mohanty" userId="f115cf98954803ca" providerId="LiveId" clId="{0C594166-13F6-4BE1-9A1F-84BAD8F9DF56}" dt="2023-04-16T18:40:38.047" v="2417" actId="14100"/>
          <ac:graphicFrameMkLst>
            <pc:docMk/>
            <pc:sldMk cId="1560111983" sldId="259"/>
            <ac:graphicFrameMk id="9" creationId="{9E825664-64DF-BD89-1E82-6AC5A18269DA}"/>
          </ac:graphicFrameMkLst>
        </pc:graphicFrameChg>
      </pc:sldChg>
      <pc:sldChg chg="addSp delSp modSp new mod">
        <pc:chgData name="Debabrata Mohanty" userId="f115cf98954803ca" providerId="LiveId" clId="{0C594166-13F6-4BE1-9A1F-84BAD8F9DF56}" dt="2023-04-17T17:42:43.543" v="4709" actId="14100"/>
        <pc:sldMkLst>
          <pc:docMk/>
          <pc:sldMk cId="1114266803" sldId="260"/>
        </pc:sldMkLst>
        <pc:spChg chg="mod">
          <ac:chgData name="Debabrata Mohanty" userId="f115cf98954803ca" providerId="LiveId" clId="{0C594166-13F6-4BE1-9A1F-84BAD8F9DF56}" dt="2023-04-17T17:42:37.139" v="4707" actId="20577"/>
          <ac:spMkLst>
            <pc:docMk/>
            <pc:sldMk cId="1114266803" sldId="260"/>
            <ac:spMk id="2" creationId="{043C1579-6FD7-2069-07AA-751BCE7FA2E7}"/>
          </ac:spMkLst>
        </pc:spChg>
        <pc:spChg chg="del mod">
          <ac:chgData name="Debabrata Mohanty" userId="f115cf98954803ca" providerId="LiveId" clId="{0C594166-13F6-4BE1-9A1F-84BAD8F9DF56}" dt="2023-04-16T09:14:31.219" v="766"/>
          <ac:spMkLst>
            <pc:docMk/>
            <pc:sldMk cId="1114266803" sldId="260"/>
            <ac:spMk id="3" creationId="{BC7EBFC1-BA0B-EBD7-8FBD-678E8C0AAB5F}"/>
          </ac:spMkLst>
        </pc:spChg>
        <pc:spChg chg="add del mod">
          <ac:chgData name="Debabrata Mohanty" userId="f115cf98954803ca" providerId="LiveId" clId="{0C594166-13F6-4BE1-9A1F-84BAD8F9DF56}" dt="2023-04-16T18:41:36.584" v="2421" actId="1957"/>
          <ac:spMkLst>
            <pc:docMk/>
            <pc:sldMk cId="1114266803" sldId="260"/>
            <ac:spMk id="5" creationId="{33AEC5BA-6D04-A207-C331-042814577060}"/>
          </ac:spMkLst>
        </pc:spChg>
        <pc:spChg chg="add del mod">
          <ac:chgData name="Debabrata Mohanty" userId="f115cf98954803ca" providerId="LiveId" clId="{0C594166-13F6-4BE1-9A1F-84BAD8F9DF56}" dt="2023-04-16T18:50:21.372" v="2475"/>
          <ac:spMkLst>
            <pc:docMk/>
            <pc:sldMk cId="1114266803" sldId="260"/>
            <ac:spMk id="9" creationId="{BBE19FEA-B403-E8A4-2D39-2C6A1C22C4AB}"/>
          </ac:spMkLst>
        </pc:spChg>
        <pc:spChg chg="add del mod">
          <ac:chgData name="Debabrata Mohanty" userId="f115cf98954803ca" providerId="LiveId" clId="{0C594166-13F6-4BE1-9A1F-84BAD8F9DF56}" dt="2023-04-16T18:50:21.372" v="2477"/>
          <ac:spMkLst>
            <pc:docMk/>
            <pc:sldMk cId="1114266803" sldId="260"/>
            <ac:spMk id="10" creationId="{119E4B32-3EC1-C54D-11AA-61E81903428C}"/>
          </ac:spMkLst>
        </pc:spChg>
        <pc:spChg chg="add del mod">
          <ac:chgData name="Debabrata Mohanty" userId="f115cf98954803ca" providerId="LiveId" clId="{0C594166-13F6-4BE1-9A1F-84BAD8F9DF56}" dt="2023-04-16T18:50:21.372" v="2479"/>
          <ac:spMkLst>
            <pc:docMk/>
            <pc:sldMk cId="1114266803" sldId="260"/>
            <ac:spMk id="11" creationId="{BB00EEFC-A38E-D76F-9FCC-141EDF6FFAD1}"/>
          </ac:spMkLst>
        </pc:spChg>
        <pc:spChg chg="add mod">
          <ac:chgData name="Debabrata Mohanty" userId="f115cf98954803ca" providerId="LiveId" clId="{0C594166-13F6-4BE1-9A1F-84BAD8F9DF56}" dt="2023-04-17T07:11:46.773" v="3755" actId="6549"/>
          <ac:spMkLst>
            <pc:docMk/>
            <pc:sldMk cId="1114266803" sldId="260"/>
            <ac:spMk id="12" creationId="{3DA160C9-E76A-F79C-C0B0-6CAC4C61B48E}"/>
          </ac:spMkLst>
        </pc:spChg>
        <pc:graphicFrameChg chg="add del mod">
          <ac:chgData name="Debabrata Mohanty" userId="f115cf98954803ca" providerId="LiveId" clId="{0C594166-13F6-4BE1-9A1F-84BAD8F9DF56}" dt="2023-04-16T18:41:23.234" v="2419" actId="21"/>
          <ac:graphicFrameMkLst>
            <pc:docMk/>
            <pc:sldMk cId="1114266803" sldId="260"/>
            <ac:graphicFrameMk id="4" creationId="{AB760987-BBEA-6DC5-C066-49EFA1DBFF1A}"/>
          </ac:graphicFrameMkLst>
        </pc:graphicFrameChg>
        <pc:graphicFrameChg chg="add mod">
          <ac:chgData name="Debabrata Mohanty" userId="f115cf98954803ca" providerId="LiveId" clId="{0C594166-13F6-4BE1-9A1F-84BAD8F9DF56}" dt="2023-04-17T17:42:43.543" v="4709" actId="14100"/>
          <ac:graphicFrameMkLst>
            <pc:docMk/>
            <pc:sldMk cId="1114266803" sldId="260"/>
            <ac:graphicFrameMk id="8" creationId="{E72E7746-0E30-9E67-872B-038DC4684501}"/>
          </ac:graphicFrameMkLst>
        </pc:graphicFrameChg>
      </pc:sldChg>
      <pc:sldChg chg="addSp delSp modSp new mod addCm delCm">
        <pc:chgData name="Debabrata Mohanty" userId="f115cf98954803ca" providerId="LiveId" clId="{0C594166-13F6-4BE1-9A1F-84BAD8F9DF56}" dt="2023-04-17T07:44:35.357" v="3949" actId="14100"/>
        <pc:sldMkLst>
          <pc:docMk/>
          <pc:sldMk cId="1665780904" sldId="261"/>
        </pc:sldMkLst>
        <pc:spChg chg="mod">
          <ac:chgData name="Debabrata Mohanty" userId="f115cf98954803ca" providerId="LiveId" clId="{0C594166-13F6-4BE1-9A1F-84BAD8F9DF56}" dt="2023-04-17T07:43:56.019" v="3942" actId="20577"/>
          <ac:spMkLst>
            <pc:docMk/>
            <pc:sldMk cId="1665780904" sldId="261"/>
            <ac:spMk id="2" creationId="{27262060-B176-0D95-84E4-E4F0A963C7D2}"/>
          </ac:spMkLst>
        </pc:spChg>
        <pc:spChg chg="add del mod">
          <ac:chgData name="Debabrata Mohanty" userId="f115cf98954803ca" providerId="LiveId" clId="{0C594166-13F6-4BE1-9A1F-84BAD8F9DF56}" dt="2023-04-16T18:57:10.331" v="2715"/>
          <ac:spMkLst>
            <pc:docMk/>
            <pc:sldMk cId="1665780904" sldId="261"/>
            <ac:spMk id="3" creationId="{AD3C271A-D405-A7E6-8EAD-7CF4B761ECB3}"/>
          </ac:spMkLst>
        </pc:spChg>
        <pc:spChg chg="del mod">
          <ac:chgData name="Debabrata Mohanty" userId="f115cf98954803ca" providerId="LiveId" clId="{0C594166-13F6-4BE1-9A1F-84BAD8F9DF56}" dt="2023-04-16T09:16:39.260" v="777"/>
          <ac:spMkLst>
            <pc:docMk/>
            <pc:sldMk cId="1665780904" sldId="261"/>
            <ac:spMk id="3" creationId="{EA2097CF-8731-3111-CCF7-D73AE6ACF64F}"/>
          </ac:spMkLst>
        </pc:spChg>
        <pc:spChg chg="add del mod">
          <ac:chgData name="Debabrata Mohanty" userId="f115cf98954803ca" providerId="LiveId" clId="{0C594166-13F6-4BE1-9A1F-84BAD8F9DF56}" dt="2023-04-16T19:03:59.314" v="2722"/>
          <ac:spMkLst>
            <pc:docMk/>
            <pc:sldMk cId="1665780904" sldId="261"/>
            <ac:spMk id="5" creationId="{195C8188-9C4C-1967-0FB2-F89F02583FD9}"/>
          </ac:spMkLst>
        </pc:spChg>
        <pc:spChg chg="add del mod">
          <ac:chgData name="Debabrata Mohanty" userId="f115cf98954803ca" providerId="LiveId" clId="{0C594166-13F6-4BE1-9A1F-84BAD8F9DF56}" dt="2023-04-16T19:04:33.242" v="2729"/>
          <ac:spMkLst>
            <pc:docMk/>
            <pc:sldMk cId="1665780904" sldId="261"/>
            <ac:spMk id="6" creationId="{DE3762F9-99B4-3E75-9F70-8C6BCF94914E}"/>
          </ac:spMkLst>
        </pc:spChg>
        <pc:spChg chg="add mod">
          <ac:chgData name="Debabrata Mohanty" userId="f115cf98954803ca" providerId="LiveId" clId="{0C594166-13F6-4BE1-9A1F-84BAD8F9DF56}" dt="2023-04-17T07:12:08.331" v="3764" actId="20577"/>
          <ac:spMkLst>
            <pc:docMk/>
            <pc:sldMk cId="1665780904" sldId="261"/>
            <ac:spMk id="7" creationId="{A384EFEB-2D20-AD24-23BF-6A72E2AEA3C5}"/>
          </ac:spMkLst>
        </pc:spChg>
        <pc:spChg chg="add mod">
          <ac:chgData name="Debabrata Mohanty" userId="f115cf98954803ca" providerId="LiveId" clId="{0C594166-13F6-4BE1-9A1F-84BAD8F9DF56}" dt="2023-04-16T19:51:12.113" v="2820" actId="1076"/>
          <ac:spMkLst>
            <pc:docMk/>
            <pc:sldMk cId="1665780904" sldId="261"/>
            <ac:spMk id="8" creationId="{44DC56F0-D7A7-CD59-B294-23250681FC7C}"/>
          </ac:spMkLst>
        </pc:spChg>
        <pc:spChg chg="add del mod">
          <ac:chgData name="Debabrata Mohanty" userId="f115cf98954803ca" providerId="LiveId" clId="{0C594166-13F6-4BE1-9A1F-84BAD8F9DF56}" dt="2023-04-16T19:51:22.676" v="2824"/>
          <ac:spMkLst>
            <pc:docMk/>
            <pc:sldMk cId="1665780904" sldId="261"/>
            <ac:spMk id="9" creationId="{AD2F2124-E2E7-8830-0762-9750ED5092AD}"/>
          </ac:spMkLst>
        </pc:spChg>
        <pc:spChg chg="add del mod">
          <ac:chgData name="Debabrata Mohanty" userId="f115cf98954803ca" providerId="LiveId" clId="{0C594166-13F6-4BE1-9A1F-84BAD8F9DF56}" dt="2023-04-16T19:51:25.737" v="2826" actId="21"/>
          <ac:spMkLst>
            <pc:docMk/>
            <pc:sldMk cId="1665780904" sldId="261"/>
            <ac:spMk id="10" creationId="{F8AECEAE-B507-E0B5-6702-D09E2F5BBC25}"/>
          </ac:spMkLst>
        </pc:spChg>
        <pc:spChg chg="add del mod">
          <ac:chgData name="Debabrata Mohanty" userId="f115cf98954803ca" providerId="LiveId" clId="{0C594166-13F6-4BE1-9A1F-84BAD8F9DF56}" dt="2023-04-16T19:52:33.364" v="2828"/>
          <ac:spMkLst>
            <pc:docMk/>
            <pc:sldMk cId="1665780904" sldId="261"/>
            <ac:spMk id="11" creationId="{4B3F7A7F-E89F-E3DE-B10B-9426F85FA015}"/>
          </ac:spMkLst>
        </pc:spChg>
        <pc:graphicFrameChg chg="add mod ord">
          <ac:chgData name="Debabrata Mohanty" userId="f115cf98954803ca" providerId="LiveId" clId="{0C594166-13F6-4BE1-9A1F-84BAD8F9DF56}" dt="2023-04-17T07:44:35.357" v="3949" actId="14100"/>
          <ac:graphicFrameMkLst>
            <pc:docMk/>
            <pc:sldMk cId="1665780904" sldId="261"/>
            <ac:graphicFrameMk id="4" creationId="{FB8CF568-AA98-7DBB-9925-731318222CC1}"/>
          </ac:graphicFrameMkLst>
        </pc:graphicFrameChg>
        <pc:picChg chg="add mod">
          <ac:chgData name="Debabrata Mohanty" userId="f115cf98954803ca" providerId="LiveId" clId="{0C594166-13F6-4BE1-9A1F-84BAD8F9DF56}" dt="2023-04-16T20:01:11.504" v="2858" actId="14100"/>
          <ac:picMkLst>
            <pc:docMk/>
            <pc:sldMk cId="1665780904" sldId="261"/>
            <ac:picMk id="1026" creationId="{C0C6C549-540F-85BA-59BA-D292D2E32EBC}"/>
          </ac:picMkLst>
        </pc:picChg>
        <pc:picChg chg="add mod">
          <ac:chgData name="Debabrata Mohanty" userId="f115cf98954803ca" providerId="LiveId" clId="{0C594166-13F6-4BE1-9A1F-84BAD8F9DF56}" dt="2023-04-16T20:22:13.310" v="3410" actId="14100"/>
          <ac:picMkLst>
            <pc:docMk/>
            <pc:sldMk cId="1665780904" sldId="261"/>
            <ac:picMk id="1034" creationId="{2867E8A0-E96D-0038-93EA-FEA67ED9A095}"/>
          </ac:picMkLst>
        </pc:picChg>
      </pc:sldChg>
      <pc:sldChg chg="addSp delSp modSp new mod">
        <pc:chgData name="Debabrata Mohanty" userId="f115cf98954803ca" providerId="LiveId" clId="{0C594166-13F6-4BE1-9A1F-84BAD8F9DF56}" dt="2023-04-16T20:02:26.163" v="2862" actId="403"/>
        <pc:sldMkLst>
          <pc:docMk/>
          <pc:sldMk cId="2210154654" sldId="262"/>
        </pc:sldMkLst>
        <pc:spChg chg="mod">
          <ac:chgData name="Debabrata Mohanty" userId="f115cf98954803ca" providerId="LiveId" clId="{0C594166-13F6-4BE1-9A1F-84BAD8F9DF56}" dt="2023-04-16T13:57:05.765" v="1743" actId="113"/>
          <ac:spMkLst>
            <pc:docMk/>
            <pc:sldMk cId="2210154654" sldId="262"/>
            <ac:spMk id="2" creationId="{BDD4FAE6-B028-EA03-E449-DBF2554A258D}"/>
          </ac:spMkLst>
        </pc:spChg>
        <pc:spChg chg="del mod">
          <ac:chgData name="Debabrata Mohanty" userId="f115cf98954803ca" providerId="LiveId" clId="{0C594166-13F6-4BE1-9A1F-84BAD8F9DF56}" dt="2023-04-16T10:11:30.420" v="1333"/>
          <ac:spMkLst>
            <pc:docMk/>
            <pc:sldMk cId="2210154654" sldId="262"/>
            <ac:spMk id="3" creationId="{D8BAC767-6F3D-9B22-80AD-1DFB9943D68F}"/>
          </ac:spMkLst>
        </pc:spChg>
        <pc:spChg chg="add del mod">
          <ac:chgData name="Debabrata Mohanty" userId="f115cf98954803ca" providerId="LiveId" clId="{0C594166-13F6-4BE1-9A1F-84BAD8F9DF56}" dt="2023-04-16T10:14:49.569" v="1340"/>
          <ac:spMkLst>
            <pc:docMk/>
            <pc:sldMk cId="2210154654" sldId="262"/>
            <ac:spMk id="6" creationId="{364EDA1E-FD8E-0FA5-CB73-B308B7869E17}"/>
          </ac:spMkLst>
        </pc:spChg>
        <pc:graphicFrameChg chg="add del mod">
          <ac:chgData name="Debabrata Mohanty" userId="f115cf98954803ca" providerId="LiveId" clId="{0C594166-13F6-4BE1-9A1F-84BAD8F9DF56}" dt="2023-04-16T10:14:38.214" v="1339"/>
          <ac:graphicFrameMkLst>
            <pc:docMk/>
            <pc:sldMk cId="2210154654" sldId="262"/>
            <ac:graphicFrameMk id="7" creationId="{7D0E1A48-F039-1A0F-B6FC-47226F82FB79}"/>
          </ac:graphicFrameMkLst>
        </pc:graphicFrameChg>
        <pc:graphicFrameChg chg="add mod modGraphic">
          <ac:chgData name="Debabrata Mohanty" userId="f115cf98954803ca" providerId="LiveId" clId="{0C594166-13F6-4BE1-9A1F-84BAD8F9DF56}" dt="2023-04-16T20:02:26.163" v="2862" actId="403"/>
          <ac:graphicFrameMkLst>
            <pc:docMk/>
            <pc:sldMk cId="2210154654" sldId="262"/>
            <ac:graphicFrameMk id="8" creationId="{24EEC782-D7BE-4921-8C1D-232E9BD61F9C}"/>
          </ac:graphicFrameMkLst>
        </pc:graphicFrameChg>
        <pc:picChg chg="add del mod">
          <ac:chgData name="Debabrata Mohanty" userId="f115cf98954803ca" providerId="LiveId" clId="{0C594166-13F6-4BE1-9A1F-84BAD8F9DF56}" dt="2023-04-16T10:14:19.830" v="1337" actId="21"/>
          <ac:picMkLst>
            <pc:docMk/>
            <pc:sldMk cId="2210154654" sldId="262"/>
            <ac:picMk id="4" creationId="{31CE97F4-33A3-64D8-A52F-7C2D3E89F7FB}"/>
          </ac:picMkLst>
        </pc:picChg>
      </pc:sldChg>
      <pc:sldChg chg="addSp delSp modSp new mod">
        <pc:chgData name="Debabrata Mohanty" userId="f115cf98954803ca" providerId="LiveId" clId="{0C594166-13F6-4BE1-9A1F-84BAD8F9DF56}" dt="2023-04-17T07:13:28.534" v="3784" actId="20577"/>
        <pc:sldMkLst>
          <pc:docMk/>
          <pc:sldMk cId="151753242" sldId="263"/>
        </pc:sldMkLst>
        <pc:spChg chg="mod">
          <ac:chgData name="Debabrata Mohanty" userId="f115cf98954803ca" providerId="LiveId" clId="{0C594166-13F6-4BE1-9A1F-84BAD8F9DF56}" dt="2023-04-16T18:15:22.443" v="2093" actId="14100"/>
          <ac:spMkLst>
            <pc:docMk/>
            <pc:sldMk cId="151753242" sldId="263"/>
            <ac:spMk id="2" creationId="{428C8DCB-9B1B-565D-DE0B-D83981978418}"/>
          </ac:spMkLst>
        </pc:spChg>
        <pc:spChg chg="add del mod">
          <ac:chgData name="Debabrata Mohanty" userId="f115cf98954803ca" providerId="LiveId" clId="{0C594166-13F6-4BE1-9A1F-84BAD8F9DF56}" dt="2023-04-16T20:12:46.156" v="3050"/>
          <ac:spMkLst>
            <pc:docMk/>
            <pc:sldMk cId="151753242" sldId="263"/>
            <ac:spMk id="3" creationId="{5C6040BD-C20C-B7DD-5E61-02BF32758643}"/>
          </ac:spMkLst>
        </pc:spChg>
        <pc:spChg chg="del mod">
          <ac:chgData name="Debabrata Mohanty" userId="f115cf98954803ca" providerId="LiveId" clId="{0C594166-13F6-4BE1-9A1F-84BAD8F9DF56}" dt="2023-04-16T10:20:22.091" v="1407"/>
          <ac:spMkLst>
            <pc:docMk/>
            <pc:sldMk cId="151753242" sldId="263"/>
            <ac:spMk id="3" creationId="{FD16DD00-889B-7446-F8FE-54B5D1E9DC50}"/>
          </ac:spMkLst>
        </pc:spChg>
        <pc:spChg chg="add del mod">
          <ac:chgData name="Debabrata Mohanty" userId="f115cf98954803ca" providerId="LiveId" clId="{0C594166-13F6-4BE1-9A1F-84BAD8F9DF56}" dt="2023-04-16T20:12:53.635" v="3053"/>
          <ac:spMkLst>
            <pc:docMk/>
            <pc:sldMk cId="151753242" sldId="263"/>
            <ac:spMk id="5" creationId="{CE9E999A-102B-DDE5-26B3-55201C89F93E}"/>
          </ac:spMkLst>
        </pc:spChg>
        <pc:spChg chg="add del mod">
          <ac:chgData name="Debabrata Mohanty" userId="f115cf98954803ca" providerId="LiveId" clId="{0C594166-13F6-4BE1-9A1F-84BAD8F9DF56}" dt="2023-04-17T07:13:28.534" v="3784" actId="20577"/>
          <ac:spMkLst>
            <pc:docMk/>
            <pc:sldMk cId="151753242" sldId="263"/>
            <ac:spMk id="6" creationId="{9F1B698F-305A-203B-250A-DCDC6DCEA50D}"/>
          </ac:spMkLst>
        </pc:spChg>
        <pc:graphicFrameChg chg="add mod">
          <ac:chgData name="Debabrata Mohanty" userId="f115cf98954803ca" providerId="LiveId" clId="{0C594166-13F6-4BE1-9A1F-84BAD8F9DF56}" dt="2023-04-16T20:21:41.483" v="3408" actId="14100"/>
          <ac:graphicFrameMkLst>
            <pc:docMk/>
            <pc:sldMk cId="151753242" sldId="263"/>
            <ac:graphicFrameMk id="4" creationId="{948E8281-A893-8C7C-7330-E8654EF5FDFF}"/>
          </ac:graphicFrameMkLst>
        </pc:graphicFrameChg>
      </pc:sldChg>
      <pc:sldChg chg="addSp delSp modSp new add del mod">
        <pc:chgData name="Debabrata Mohanty" userId="f115cf98954803ca" providerId="LiveId" clId="{0C594166-13F6-4BE1-9A1F-84BAD8F9DF56}" dt="2023-04-17T07:28:13.211" v="3833" actId="2696"/>
        <pc:sldMkLst>
          <pc:docMk/>
          <pc:sldMk cId="1111462961" sldId="264"/>
        </pc:sldMkLst>
        <pc:spChg chg="mod">
          <ac:chgData name="Debabrata Mohanty" userId="f115cf98954803ca" providerId="LiveId" clId="{0C594166-13F6-4BE1-9A1F-84BAD8F9DF56}" dt="2023-04-16T19:40:11.424" v="2772" actId="14100"/>
          <ac:spMkLst>
            <pc:docMk/>
            <pc:sldMk cId="1111462961" sldId="264"/>
            <ac:spMk id="2" creationId="{997712A3-9B3F-1E28-683B-7272D483AE3D}"/>
          </ac:spMkLst>
        </pc:spChg>
        <pc:spChg chg="del mod">
          <ac:chgData name="Debabrata Mohanty" userId="f115cf98954803ca" providerId="LiveId" clId="{0C594166-13F6-4BE1-9A1F-84BAD8F9DF56}" dt="2023-04-16T09:23:38.737" v="822"/>
          <ac:spMkLst>
            <pc:docMk/>
            <pc:sldMk cId="1111462961" sldId="264"/>
            <ac:spMk id="3" creationId="{D0FE07B4-9F99-A3A5-6236-0348477BCCE3}"/>
          </ac:spMkLst>
        </pc:spChg>
        <pc:spChg chg="add del mod">
          <ac:chgData name="Debabrata Mohanty" userId="f115cf98954803ca" providerId="LiveId" clId="{0C594166-13F6-4BE1-9A1F-84BAD8F9DF56}" dt="2023-04-16T19:38:10.728" v="2760" actId="1957"/>
          <ac:spMkLst>
            <pc:docMk/>
            <pc:sldMk cId="1111462961" sldId="264"/>
            <ac:spMk id="5" creationId="{38202DC0-B78B-1972-BFE0-770377E9781A}"/>
          </ac:spMkLst>
        </pc:spChg>
        <pc:graphicFrameChg chg="add del mod">
          <ac:chgData name="Debabrata Mohanty" userId="f115cf98954803ca" providerId="LiveId" clId="{0C594166-13F6-4BE1-9A1F-84BAD8F9DF56}" dt="2023-04-16T19:38:01.055" v="2758" actId="21"/>
          <ac:graphicFrameMkLst>
            <pc:docMk/>
            <pc:sldMk cId="1111462961" sldId="264"/>
            <ac:graphicFrameMk id="4" creationId="{0B3FFC88-ED83-4D16-85B1-187FF3523283}"/>
          </ac:graphicFrameMkLst>
        </pc:graphicFrameChg>
        <pc:graphicFrameChg chg="add mod">
          <ac:chgData name="Debabrata Mohanty" userId="f115cf98954803ca" providerId="LiveId" clId="{0C594166-13F6-4BE1-9A1F-84BAD8F9DF56}" dt="2023-04-16T19:46:38.328" v="2792" actId="14100"/>
          <ac:graphicFrameMkLst>
            <pc:docMk/>
            <pc:sldMk cId="1111462961" sldId="264"/>
            <ac:graphicFrameMk id="8" creationId="{20E61B52-EEC6-2528-E648-F13CFB67FC9E}"/>
          </ac:graphicFrameMkLst>
        </pc:graphicFrameChg>
      </pc:sldChg>
      <pc:sldChg chg="addSp delSp modSp new mod">
        <pc:chgData name="Debabrata Mohanty" userId="f115cf98954803ca" providerId="LiveId" clId="{0C594166-13F6-4BE1-9A1F-84BAD8F9DF56}" dt="2023-04-17T07:15:17.729" v="3804" actId="20577"/>
        <pc:sldMkLst>
          <pc:docMk/>
          <pc:sldMk cId="2641828549" sldId="265"/>
        </pc:sldMkLst>
        <pc:spChg chg="mod">
          <ac:chgData name="Debabrata Mohanty" userId="f115cf98954803ca" providerId="LiveId" clId="{0C594166-13F6-4BE1-9A1F-84BAD8F9DF56}" dt="2023-04-16T17:58:12.872" v="2041" actId="27636"/>
          <ac:spMkLst>
            <pc:docMk/>
            <pc:sldMk cId="2641828549" sldId="265"/>
            <ac:spMk id="2" creationId="{A9B9780D-143F-DAE4-713C-C14D5F0CD4C2}"/>
          </ac:spMkLst>
        </pc:spChg>
        <pc:spChg chg="add mod">
          <ac:chgData name="Debabrata Mohanty" userId="f115cf98954803ca" providerId="LiveId" clId="{0C594166-13F6-4BE1-9A1F-84BAD8F9DF56}" dt="2023-04-17T07:15:17.729" v="3804" actId="20577"/>
          <ac:spMkLst>
            <pc:docMk/>
            <pc:sldMk cId="2641828549" sldId="265"/>
            <ac:spMk id="3" creationId="{278CA18C-E12F-7EB4-DFB2-4B1CAD8DD33A}"/>
          </ac:spMkLst>
        </pc:spChg>
        <pc:spChg chg="del">
          <ac:chgData name="Debabrata Mohanty" userId="f115cf98954803ca" providerId="LiveId" clId="{0C594166-13F6-4BE1-9A1F-84BAD8F9DF56}" dt="2023-04-16T09:26:34.789" v="858"/>
          <ac:spMkLst>
            <pc:docMk/>
            <pc:sldMk cId="2641828549" sldId="265"/>
            <ac:spMk id="3" creationId="{BA8567FC-5EAA-11E3-1D5E-11EBDA8DA4E7}"/>
          </ac:spMkLst>
        </pc:spChg>
        <pc:graphicFrameChg chg="add mod modGraphic">
          <ac:chgData name="Debabrata Mohanty" userId="f115cf98954803ca" providerId="LiveId" clId="{0C594166-13F6-4BE1-9A1F-84BAD8F9DF56}" dt="2023-04-16T20:52:10.754" v="3427"/>
          <ac:graphicFrameMkLst>
            <pc:docMk/>
            <pc:sldMk cId="2641828549" sldId="265"/>
            <ac:graphicFrameMk id="4" creationId="{4C775A24-E6B7-6F48-006A-39BC1523F781}"/>
          </ac:graphicFrameMkLst>
        </pc:graphicFrameChg>
      </pc:sldChg>
      <pc:sldChg chg="addSp delSp modSp new mod">
        <pc:chgData name="Debabrata Mohanty" userId="f115cf98954803ca" providerId="LiveId" clId="{0C594166-13F6-4BE1-9A1F-84BAD8F9DF56}" dt="2023-04-16T20:06:19.562" v="3045" actId="20577"/>
        <pc:sldMkLst>
          <pc:docMk/>
          <pc:sldMk cId="2918933265" sldId="266"/>
        </pc:sldMkLst>
        <pc:spChg chg="mod">
          <ac:chgData name="Debabrata Mohanty" userId="f115cf98954803ca" providerId="LiveId" clId="{0C594166-13F6-4BE1-9A1F-84BAD8F9DF56}" dt="2023-04-16T18:15:57.093" v="2097" actId="20577"/>
          <ac:spMkLst>
            <pc:docMk/>
            <pc:sldMk cId="2918933265" sldId="266"/>
            <ac:spMk id="2" creationId="{D1C731D9-3044-8474-066E-B8FD8F7A4401}"/>
          </ac:spMkLst>
        </pc:spChg>
        <pc:spChg chg="add mod">
          <ac:chgData name="Debabrata Mohanty" userId="f115cf98954803ca" providerId="LiveId" clId="{0C594166-13F6-4BE1-9A1F-84BAD8F9DF56}" dt="2023-04-16T20:06:19.562" v="3045" actId="20577"/>
          <ac:spMkLst>
            <pc:docMk/>
            <pc:sldMk cId="2918933265" sldId="266"/>
            <ac:spMk id="3" creationId="{0D759C71-CEA1-981D-5DF7-C24F3A10FF5D}"/>
          </ac:spMkLst>
        </pc:spChg>
        <pc:spChg chg="del mod">
          <ac:chgData name="Debabrata Mohanty" userId="f115cf98954803ca" providerId="LiveId" clId="{0C594166-13F6-4BE1-9A1F-84BAD8F9DF56}" dt="2023-04-16T10:25:05.897" v="1424"/>
          <ac:spMkLst>
            <pc:docMk/>
            <pc:sldMk cId="2918933265" sldId="266"/>
            <ac:spMk id="3" creationId="{6F552CD3-C06C-6057-EE3B-574859EE54D0}"/>
          </ac:spMkLst>
        </pc:spChg>
        <pc:graphicFrameChg chg="add mod topLvl modGraphic">
          <ac:chgData name="Debabrata Mohanty" userId="f115cf98954803ca" providerId="LiveId" clId="{0C594166-13F6-4BE1-9A1F-84BAD8F9DF56}" dt="2023-04-16T19:44:08.961" v="2781" actId="14861"/>
          <ac:graphicFrameMkLst>
            <pc:docMk/>
            <pc:sldMk cId="2918933265" sldId="266"/>
            <ac:graphicFrameMk id="4" creationId="{AB7A2BBB-B690-A1CA-8E91-DBEB0A91E29C}"/>
          </ac:graphicFrameMkLst>
        </pc:graphicFrameChg>
        <pc:picChg chg="add del mod ord">
          <ac:chgData name="Debabrata Mohanty" userId="f115cf98954803ca" providerId="LiveId" clId="{0C594166-13F6-4BE1-9A1F-84BAD8F9DF56}" dt="2023-04-16T11:06:43.812" v="1622" actId="21"/>
          <ac:picMkLst>
            <pc:docMk/>
            <pc:sldMk cId="2918933265" sldId="266"/>
            <ac:picMk id="6" creationId="{B76BAAA9-99E1-B130-136D-31090AA84308}"/>
          </ac:picMkLst>
        </pc:picChg>
        <pc:picChg chg="add del mod">
          <ac:chgData name="Debabrata Mohanty" userId="f115cf98954803ca" providerId="LiveId" clId="{0C594166-13F6-4BE1-9A1F-84BAD8F9DF56}" dt="2023-04-16T11:02:40.168" v="1595" actId="21"/>
          <ac:picMkLst>
            <pc:docMk/>
            <pc:sldMk cId="2918933265" sldId="266"/>
            <ac:picMk id="8" creationId="{59BD0DCB-167B-F180-44EF-E5286453045B}"/>
          </ac:picMkLst>
        </pc:picChg>
        <pc:picChg chg="add del mod">
          <ac:chgData name="Debabrata Mohanty" userId="f115cf98954803ca" providerId="LiveId" clId="{0C594166-13F6-4BE1-9A1F-84BAD8F9DF56}" dt="2023-04-16T11:03:03.969" v="1600" actId="21"/>
          <ac:picMkLst>
            <pc:docMk/>
            <pc:sldMk cId="2918933265" sldId="266"/>
            <ac:picMk id="2050" creationId="{E1C2566D-5F9D-5621-278F-4CC449F0D19B}"/>
          </ac:picMkLst>
        </pc:picChg>
      </pc:sldChg>
      <pc:sldChg chg="addSp delSp modSp new mod">
        <pc:chgData name="Debabrata Mohanty" userId="f115cf98954803ca" providerId="LiveId" clId="{0C594166-13F6-4BE1-9A1F-84BAD8F9DF56}" dt="2023-04-17T07:15:57.156" v="3821" actId="20577"/>
        <pc:sldMkLst>
          <pc:docMk/>
          <pc:sldMk cId="2441049533" sldId="267"/>
        </pc:sldMkLst>
        <pc:spChg chg="mod">
          <ac:chgData name="Debabrata Mohanty" userId="f115cf98954803ca" providerId="LiveId" clId="{0C594166-13F6-4BE1-9A1F-84BAD8F9DF56}" dt="2023-04-16T13:55:56.841" v="1734" actId="113"/>
          <ac:spMkLst>
            <pc:docMk/>
            <pc:sldMk cId="2441049533" sldId="267"/>
            <ac:spMk id="2" creationId="{18075D69-0CE8-3679-B520-B03E0B62B259}"/>
          </ac:spMkLst>
        </pc:spChg>
        <pc:spChg chg="add del mod">
          <ac:chgData name="Debabrata Mohanty" userId="f115cf98954803ca" providerId="LiveId" clId="{0C594166-13F6-4BE1-9A1F-84BAD8F9DF56}" dt="2023-04-16T20:23:30.664" v="3420" actId="14100"/>
          <ac:spMkLst>
            <pc:docMk/>
            <pc:sldMk cId="2441049533" sldId="267"/>
            <ac:spMk id="3" creationId="{3F236D5A-378E-9734-066A-C8F895F6A05F}"/>
          </ac:spMkLst>
        </pc:spChg>
        <pc:spChg chg="del mod">
          <ac:chgData name="Debabrata Mohanty" userId="f115cf98954803ca" providerId="LiveId" clId="{0C594166-13F6-4BE1-9A1F-84BAD8F9DF56}" dt="2023-04-16T10:48:46.526" v="1512"/>
          <ac:spMkLst>
            <pc:docMk/>
            <pc:sldMk cId="2441049533" sldId="267"/>
            <ac:spMk id="3" creationId="{E8AFF7FC-4D95-46B8-20C7-DFAC8FF749ED}"/>
          </ac:spMkLst>
        </pc:spChg>
        <pc:spChg chg="add del mod">
          <ac:chgData name="Debabrata Mohanty" userId="f115cf98954803ca" providerId="LiveId" clId="{0C594166-13F6-4BE1-9A1F-84BAD8F9DF56}" dt="2023-04-17T07:15:57.156" v="3821" actId="20577"/>
          <ac:spMkLst>
            <pc:docMk/>
            <pc:sldMk cId="2441049533" sldId="267"/>
            <ac:spMk id="4" creationId="{AA4F6E55-DB9D-93AC-6EDE-89E587A3C6FE}"/>
          </ac:spMkLst>
        </pc:spChg>
        <pc:spChg chg="add del mod">
          <ac:chgData name="Debabrata Mohanty" userId="f115cf98954803ca" providerId="LiveId" clId="{0C594166-13F6-4BE1-9A1F-84BAD8F9DF56}" dt="2023-04-16T10:54:21.231" v="1540"/>
          <ac:spMkLst>
            <pc:docMk/>
            <pc:sldMk cId="2441049533" sldId="267"/>
            <ac:spMk id="7" creationId="{4A0E8B74-11B5-5425-7460-6BB64ED97F5E}"/>
          </ac:spMkLst>
        </pc:spChg>
        <pc:graphicFrameChg chg="add del mod">
          <ac:chgData name="Debabrata Mohanty" userId="f115cf98954803ca" providerId="LiveId" clId="{0C594166-13F6-4BE1-9A1F-84BAD8F9DF56}" dt="2023-04-16T10:54:03.072" v="1537" actId="21"/>
          <ac:graphicFrameMkLst>
            <pc:docMk/>
            <pc:sldMk cId="2441049533" sldId="267"/>
            <ac:graphicFrameMk id="4" creationId="{948E8281-A893-8C7C-7330-E8654EF5FDFF}"/>
          </ac:graphicFrameMkLst>
        </pc:graphicFrameChg>
        <pc:graphicFrameChg chg="add del mod">
          <ac:chgData name="Debabrata Mohanty" userId="f115cf98954803ca" providerId="LiveId" clId="{0C594166-13F6-4BE1-9A1F-84BAD8F9DF56}" dt="2023-04-16T10:54:18.486" v="1539" actId="21"/>
          <ac:graphicFrameMkLst>
            <pc:docMk/>
            <pc:sldMk cId="2441049533" sldId="267"/>
            <ac:graphicFrameMk id="5" creationId="{FC7A8C09-F397-1B2C-3DF8-858771507384}"/>
          </ac:graphicFrameMkLst>
        </pc:graphicFrameChg>
        <pc:graphicFrameChg chg="add mod">
          <ac:chgData name="Debabrata Mohanty" userId="f115cf98954803ca" providerId="LiveId" clId="{0C594166-13F6-4BE1-9A1F-84BAD8F9DF56}" dt="2023-04-16T20:53:17.725" v="3432" actId="14100"/>
          <ac:graphicFrameMkLst>
            <pc:docMk/>
            <pc:sldMk cId="2441049533" sldId="267"/>
            <ac:graphicFrameMk id="8" creationId="{938B7F52-34DA-1D9F-5171-C0F40B71E13E}"/>
          </ac:graphicFrameMkLst>
        </pc:graphicFrameChg>
      </pc:sldChg>
      <pc:sldChg chg="addSp delSp modSp new mod">
        <pc:chgData name="Debabrata Mohanty" userId="f115cf98954803ca" providerId="LiveId" clId="{0C594166-13F6-4BE1-9A1F-84BAD8F9DF56}" dt="2023-04-17T17:41:19.725" v="4693" actId="20577"/>
        <pc:sldMkLst>
          <pc:docMk/>
          <pc:sldMk cId="1687878731" sldId="268"/>
        </pc:sldMkLst>
        <pc:spChg chg="mod">
          <ac:chgData name="Debabrata Mohanty" userId="f115cf98954803ca" providerId="LiveId" clId="{0C594166-13F6-4BE1-9A1F-84BAD8F9DF56}" dt="2023-04-17T17:41:19.725" v="4693" actId="20577"/>
          <ac:spMkLst>
            <pc:docMk/>
            <pc:sldMk cId="1687878731" sldId="268"/>
            <ac:spMk id="2" creationId="{8CFE0B42-A8EA-6147-032C-8B5D96C4D936}"/>
          </ac:spMkLst>
        </pc:spChg>
        <pc:spChg chg="mod">
          <ac:chgData name="Debabrata Mohanty" userId="f115cf98954803ca" providerId="LiveId" clId="{0C594166-13F6-4BE1-9A1F-84BAD8F9DF56}" dt="2023-04-17T07:38:47.577" v="3861" actId="14100"/>
          <ac:spMkLst>
            <pc:docMk/>
            <pc:sldMk cId="1687878731" sldId="268"/>
            <ac:spMk id="3" creationId="{5729E52E-0FB6-567E-9D86-D17568E02D92}"/>
          </ac:spMkLst>
        </pc:spChg>
        <pc:picChg chg="add del mod ord">
          <ac:chgData name="Debabrata Mohanty" userId="f115cf98954803ca" providerId="LiveId" clId="{0C594166-13F6-4BE1-9A1F-84BAD8F9DF56}" dt="2023-04-16T11:07:53.149" v="1632"/>
          <ac:picMkLst>
            <pc:docMk/>
            <pc:sldMk cId="1687878731" sldId="268"/>
            <ac:picMk id="4" creationId="{A1DD470C-74E3-D729-C8FC-108E8BB7B890}"/>
          </ac:picMkLst>
        </pc:picChg>
      </pc:sldChg>
      <pc:sldChg chg="addSp delSp modSp new del mod">
        <pc:chgData name="Debabrata Mohanty" userId="f115cf98954803ca" providerId="LiveId" clId="{0C594166-13F6-4BE1-9A1F-84BAD8F9DF56}" dt="2023-04-17T07:40:48.367" v="3894" actId="2696"/>
        <pc:sldMkLst>
          <pc:docMk/>
          <pc:sldMk cId="3105903492" sldId="269"/>
        </pc:sldMkLst>
        <pc:spChg chg="mod">
          <ac:chgData name="Debabrata Mohanty" userId="f115cf98954803ca" providerId="LiveId" clId="{0C594166-13F6-4BE1-9A1F-84BAD8F9DF56}" dt="2023-04-16T21:19:23.305" v="3726" actId="6549"/>
          <ac:spMkLst>
            <pc:docMk/>
            <pc:sldMk cId="3105903492" sldId="269"/>
            <ac:spMk id="2" creationId="{CC7CD1ED-9B41-E936-54F3-36E9D9AF524B}"/>
          </ac:spMkLst>
        </pc:spChg>
        <pc:spChg chg="del mod">
          <ac:chgData name="Debabrata Mohanty" userId="f115cf98954803ca" providerId="LiveId" clId="{0C594166-13F6-4BE1-9A1F-84BAD8F9DF56}" dt="2023-04-16T19:52:56.847" v="2830"/>
          <ac:spMkLst>
            <pc:docMk/>
            <pc:sldMk cId="3105903492" sldId="269"/>
            <ac:spMk id="3" creationId="{9A3DCE09-CCF8-F20A-EA29-46373735D927}"/>
          </ac:spMkLst>
        </pc:spChg>
        <pc:spChg chg="add del mod">
          <ac:chgData name="Debabrata Mohanty" userId="f115cf98954803ca" providerId="LiveId" clId="{0C594166-13F6-4BE1-9A1F-84BAD8F9DF56}" dt="2023-04-17T07:40:35.524" v="3893" actId="122"/>
          <ac:spMkLst>
            <pc:docMk/>
            <pc:sldMk cId="3105903492" sldId="269"/>
            <ac:spMk id="4" creationId="{2499BEF9-8D9D-EE89-A26A-8ABD43B58CF0}"/>
          </ac:spMkLst>
        </pc:spChg>
        <pc:spChg chg="add mod">
          <ac:chgData name="Debabrata Mohanty" userId="f115cf98954803ca" providerId="LiveId" clId="{0C594166-13F6-4BE1-9A1F-84BAD8F9DF56}" dt="2023-04-16T19:58:34.407" v="2833"/>
          <ac:spMkLst>
            <pc:docMk/>
            <pc:sldMk cId="3105903492" sldId="269"/>
            <ac:spMk id="5" creationId="{2499BEF9-8D9D-EE89-A26A-8ABD43B58CF0}"/>
          </ac:spMkLst>
        </pc:spChg>
      </pc:sldChg>
      <pc:sldChg chg="modSp new mod">
        <pc:chgData name="Debabrata Mohanty" userId="f115cf98954803ca" providerId="LiveId" clId="{0C594166-13F6-4BE1-9A1F-84BAD8F9DF56}" dt="2023-04-16T13:57:25.260" v="1746" actId="113"/>
        <pc:sldMkLst>
          <pc:docMk/>
          <pc:sldMk cId="3666642969" sldId="270"/>
        </pc:sldMkLst>
        <pc:spChg chg="mod">
          <ac:chgData name="Debabrata Mohanty" userId="f115cf98954803ca" providerId="LiveId" clId="{0C594166-13F6-4BE1-9A1F-84BAD8F9DF56}" dt="2023-04-16T13:57:25.260" v="1746" actId="113"/>
          <ac:spMkLst>
            <pc:docMk/>
            <pc:sldMk cId="3666642969" sldId="270"/>
            <ac:spMk id="2" creationId="{2D46515C-A8CE-ED08-47CC-4067583F0F64}"/>
          </ac:spMkLst>
        </pc:spChg>
        <pc:spChg chg="mod">
          <ac:chgData name="Debabrata Mohanty" userId="f115cf98954803ca" providerId="LiveId" clId="{0C594166-13F6-4BE1-9A1F-84BAD8F9DF56}" dt="2023-04-16T10:36:12.586" v="1491" actId="20577"/>
          <ac:spMkLst>
            <pc:docMk/>
            <pc:sldMk cId="3666642969" sldId="270"/>
            <ac:spMk id="3" creationId="{2D17D4EA-37FB-9E53-BFBC-9A53E6B84F7D}"/>
          </ac:spMkLst>
        </pc:spChg>
      </pc:sldChg>
      <pc:sldChg chg="addSp modSp new del mod">
        <pc:chgData name="Debabrata Mohanty" userId="f115cf98954803ca" providerId="LiveId" clId="{0C594166-13F6-4BE1-9A1F-84BAD8F9DF56}" dt="2023-04-17T17:29:15.105" v="4431" actId="2696"/>
        <pc:sldMkLst>
          <pc:docMk/>
          <pc:sldMk cId="1536157823" sldId="271"/>
        </pc:sldMkLst>
        <pc:picChg chg="add mod">
          <ac:chgData name="Debabrata Mohanty" userId="f115cf98954803ca" providerId="LiveId" clId="{0C594166-13F6-4BE1-9A1F-84BAD8F9DF56}" dt="2023-04-17T07:32:16.444" v="3840" actId="14100"/>
          <ac:picMkLst>
            <pc:docMk/>
            <pc:sldMk cId="1536157823" sldId="271"/>
            <ac:picMk id="4" creationId="{53E0FA2B-A5DC-2213-67B0-7183A270B6D4}"/>
          </ac:picMkLst>
        </pc:picChg>
      </pc:sldChg>
      <pc:sldChg chg="addSp modSp new del mod">
        <pc:chgData name="Debabrata Mohanty" userId="f115cf98954803ca" providerId="LiveId" clId="{0C594166-13F6-4BE1-9A1F-84BAD8F9DF56}" dt="2023-04-17T07:30:33.939" v="3834" actId="2696"/>
        <pc:sldMkLst>
          <pc:docMk/>
          <pc:sldMk cId="4092220453" sldId="271"/>
        </pc:sldMkLst>
        <pc:picChg chg="add mod">
          <ac:chgData name="Debabrata Mohanty" userId="f115cf98954803ca" providerId="LiveId" clId="{0C594166-13F6-4BE1-9A1F-84BAD8F9DF56}" dt="2023-04-16T21:18:32.902" v="3725" actId="14100"/>
          <ac:picMkLst>
            <pc:docMk/>
            <pc:sldMk cId="4092220453" sldId="271"/>
            <ac:picMk id="4" creationId="{6D74F076-1090-BB2E-4C5F-C8CC9C1EE973}"/>
          </ac:picMkLst>
        </pc:picChg>
      </pc:sldChg>
      <pc:sldChg chg="addSp modSp new del mod">
        <pc:chgData name="Debabrata Mohanty" userId="f115cf98954803ca" providerId="LiveId" clId="{0C594166-13F6-4BE1-9A1F-84BAD8F9DF56}" dt="2023-04-17T07:30:37.046" v="3835" actId="2696"/>
        <pc:sldMkLst>
          <pc:docMk/>
          <pc:sldMk cId="3046209832" sldId="272"/>
        </pc:sldMkLst>
        <pc:picChg chg="add mod">
          <ac:chgData name="Debabrata Mohanty" userId="f115cf98954803ca" providerId="LiveId" clId="{0C594166-13F6-4BE1-9A1F-84BAD8F9DF56}" dt="2023-04-17T07:26:35.462" v="3829" actId="14100"/>
          <ac:picMkLst>
            <pc:docMk/>
            <pc:sldMk cId="3046209832" sldId="272"/>
            <ac:picMk id="4" creationId="{499BA85B-4575-37FB-45F8-E1107A376264}"/>
          </ac:picMkLst>
        </pc:picChg>
      </pc:sldChg>
      <pc:sldChg chg="modSp new mod">
        <pc:chgData name="Debabrata Mohanty" userId="f115cf98954803ca" providerId="LiveId" clId="{0C594166-13F6-4BE1-9A1F-84BAD8F9DF56}" dt="2023-04-17T17:32:39.883" v="4457" actId="14100"/>
        <pc:sldMkLst>
          <pc:docMk/>
          <pc:sldMk cId="4259197100" sldId="272"/>
        </pc:sldMkLst>
        <pc:spChg chg="mod">
          <ac:chgData name="Debabrata Mohanty" userId="f115cf98954803ca" providerId="LiveId" clId="{0C594166-13F6-4BE1-9A1F-84BAD8F9DF56}" dt="2023-04-17T17:32:39.883" v="4457" actId="14100"/>
          <ac:spMkLst>
            <pc:docMk/>
            <pc:sldMk cId="4259197100" sldId="272"/>
            <ac:spMk id="2" creationId="{CEF9E872-F0E9-F58D-622A-D1BC1567F50A}"/>
          </ac:spMkLst>
        </pc:spChg>
      </pc:sldChg>
      <pc:sldChg chg="addSp delSp modSp new del mod">
        <pc:chgData name="Debabrata Mohanty" userId="f115cf98954803ca" providerId="LiveId" clId="{0C594166-13F6-4BE1-9A1F-84BAD8F9DF56}" dt="2023-04-17T17:16:57.746" v="4238" actId="2696"/>
        <pc:sldMkLst>
          <pc:docMk/>
          <pc:sldMk cId="703765678" sldId="273"/>
        </pc:sldMkLst>
        <pc:spChg chg="mod">
          <ac:chgData name="Debabrata Mohanty" userId="f115cf98954803ca" providerId="LiveId" clId="{0C594166-13F6-4BE1-9A1F-84BAD8F9DF56}" dt="2023-04-17T17:16:33.771" v="4234" actId="121"/>
          <ac:spMkLst>
            <pc:docMk/>
            <pc:sldMk cId="703765678" sldId="273"/>
            <ac:spMk id="2" creationId="{E04D9CE2-28FA-CB06-DB98-BA4CE9911BBD}"/>
          </ac:spMkLst>
        </pc:spChg>
        <pc:spChg chg="del mod">
          <ac:chgData name="Debabrata Mohanty" userId="f115cf98954803ca" providerId="LiveId" clId="{0C594166-13F6-4BE1-9A1F-84BAD8F9DF56}" dt="2023-04-17T17:11:16.746" v="3985" actId="1032"/>
          <ac:spMkLst>
            <pc:docMk/>
            <pc:sldMk cId="703765678" sldId="273"/>
            <ac:spMk id="3" creationId="{7EC57A99-5B6D-D09D-E7B9-88FA0378CC1D}"/>
          </ac:spMkLst>
        </pc:spChg>
        <pc:graphicFrameChg chg="add mod modGraphic">
          <ac:chgData name="Debabrata Mohanty" userId="f115cf98954803ca" providerId="LiveId" clId="{0C594166-13F6-4BE1-9A1F-84BAD8F9DF56}" dt="2023-04-17T17:16:21.827" v="4229" actId="12269"/>
          <ac:graphicFrameMkLst>
            <pc:docMk/>
            <pc:sldMk cId="703765678" sldId="273"/>
            <ac:graphicFrameMk id="4" creationId="{078DCD45-0A33-7267-0EC3-53157C2CF5F2}"/>
          </ac:graphicFrameMkLst>
        </pc:graphicFrameChg>
      </pc:sldChg>
      <pc:sldChg chg="new del">
        <pc:chgData name="Debabrata Mohanty" userId="f115cf98954803ca" providerId="LiveId" clId="{0C594166-13F6-4BE1-9A1F-84BAD8F9DF56}" dt="2023-04-17T17:16:52.831" v="4237" actId="2696"/>
        <pc:sldMkLst>
          <pc:docMk/>
          <pc:sldMk cId="3098027190" sldId="274"/>
        </pc:sldMkLst>
      </pc:sldChg>
      <pc:sldChg chg="addSp modSp add mod">
        <pc:chgData name="Debabrata Mohanty" userId="f115cf98954803ca" providerId="LiveId" clId="{0C594166-13F6-4BE1-9A1F-84BAD8F9DF56}" dt="2023-04-17T17:37:58.321" v="4691"/>
        <pc:sldMkLst>
          <pc:docMk/>
          <pc:sldMk cId="1960815984" sldId="275"/>
        </pc:sldMkLst>
        <pc:spChg chg="mod">
          <ac:chgData name="Debabrata Mohanty" userId="f115cf98954803ca" providerId="LiveId" clId="{0C594166-13F6-4BE1-9A1F-84BAD8F9DF56}" dt="2023-04-17T17:18:28.756" v="4300" actId="20577"/>
          <ac:spMkLst>
            <pc:docMk/>
            <pc:sldMk cId="1960815984" sldId="275"/>
            <ac:spMk id="2" creationId="{E04D9CE2-28FA-CB06-DB98-BA4CE9911BBD}"/>
          </ac:spMkLst>
        </pc:spChg>
        <pc:spChg chg="add mod">
          <ac:chgData name="Debabrata Mohanty" userId="f115cf98954803ca" providerId="LiveId" clId="{0C594166-13F6-4BE1-9A1F-84BAD8F9DF56}" dt="2023-04-17T17:26:13.668" v="4405" actId="120"/>
          <ac:spMkLst>
            <pc:docMk/>
            <pc:sldMk cId="1960815984" sldId="275"/>
            <ac:spMk id="3" creationId="{8C67FCA2-06A0-5499-3862-6F75701B0590}"/>
          </ac:spMkLst>
        </pc:spChg>
        <pc:graphicFrameChg chg="mod modGraphic">
          <ac:chgData name="Debabrata Mohanty" userId="f115cf98954803ca" providerId="LiveId" clId="{0C594166-13F6-4BE1-9A1F-84BAD8F9DF56}" dt="2023-04-17T17:37:58.321" v="4691"/>
          <ac:graphicFrameMkLst>
            <pc:docMk/>
            <pc:sldMk cId="1960815984" sldId="275"/>
            <ac:graphicFrameMk id="4" creationId="{078DCD45-0A33-7267-0EC3-53157C2CF5F2}"/>
          </ac:graphicFrameMkLst>
        </pc:graphicFrameChg>
      </pc:sldChg>
      <pc:sldChg chg="modSp new mod">
        <pc:chgData name="Debabrata Mohanty" userId="f115cf98954803ca" providerId="LiveId" clId="{0C594166-13F6-4BE1-9A1F-84BAD8F9DF56}" dt="2023-04-17T17:28:56.090" v="4429" actId="123"/>
        <pc:sldMkLst>
          <pc:docMk/>
          <pc:sldMk cId="307609300" sldId="276"/>
        </pc:sldMkLst>
        <pc:spChg chg="mod">
          <ac:chgData name="Debabrata Mohanty" userId="f115cf98954803ca" providerId="LiveId" clId="{0C594166-13F6-4BE1-9A1F-84BAD8F9DF56}" dt="2023-04-17T17:28:33.707" v="4424" actId="14100"/>
          <ac:spMkLst>
            <pc:docMk/>
            <pc:sldMk cId="307609300" sldId="276"/>
            <ac:spMk id="2" creationId="{517F04DA-BF34-9F6B-FF60-BC1FAE986402}"/>
          </ac:spMkLst>
        </pc:spChg>
        <pc:spChg chg="mod">
          <ac:chgData name="Debabrata Mohanty" userId="f115cf98954803ca" providerId="LiveId" clId="{0C594166-13F6-4BE1-9A1F-84BAD8F9DF56}" dt="2023-04-17T17:28:56.090" v="4429" actId="123"/>
          <ac:spMkLst>
            <pc:docMk/>
            <pc:sldMk cId="307609300" sldId="276"/>
            <ac:spMk id="3" creationId="{B6B5E22A-826C-5B97-09B5-21E20C99B8C1}"/>
          </ac:spMkLst>
        </pc:spChg>
      </pc:sldChg>
      <pc:sldChg chg="add">
        <pc:chgData name="Debabrata Mohanty" userId="f115cf98954803ca" providerId="LiveId" clId="{0C594166-13F6-4BE1-9A1F-84BAD8F9DF56}" dt="2023-04-17T17:29:10.931" v="4430"/>
        <pc:sldMkLst>
          <pc:docMk/>
          <pc:sldMk cId="3427784626" sldId="27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8E1767-06FD-4645-BBFC-338A7B644A44}" type="doc">
      <dgm:prSet loTypeId="urn:microsoft.com/office/officeart/2005/8/layout/vProcess5" loCatId="process" qsTypeId="urn:microsoft.com/office/officeart/2005/8/quickstyle/3d2" qsCatId="3D" csTypeId="urn:microsoft.com/office/officeart/2005/8/colors/accent1_2" csCatId="accent1" phldr="1"/>
      <dgm:spPr/>
      <dgm:t>
        <a:bodyPr/>
        <a:lstStyle/>
        <a:p>
          <a:endParaRPr lang="en-IN"/>
        </a:p>
      </dgm:t>
    </dgm:pt>
    <dgm:pt modelId="{6F24F36B-22B0-4033-AE6D-433B23422638}">
      <dgm:prSet phldrT="[Text]" custT="1"/>
      <dgm:spPr/>
      <dgm:t>
        <a:bodyPr/>
        <a:lstStyle/>
        <a:p>
          <a:r>
            <a:rPr lang="en-US" sz="1900" dirty="0"/>
            <a:t>WEB SCRAPPING – RETRIEVING DATA FROM 1MG WEBSITE</a:t>
          </a:r>
          <a:endParaRPr lang="en-IN" sz="1900" dirty="0"/>
        </a:p>
      </dgm:t>
    </dgm:pt>
    <dgm:pt modelId="{19E32E7F-4510-4F0D-850B-1928D1786D52}" type="parTrans" cxnId="{1CD938B4-A88D-4681-B9AE-AFE61A38B1E5}">
      <dgm:prSet/>
      <dgm:spPr/>
      <dgm:t>
        <a:bodyPr/>
        <a:lstStyle/>
        <a:p>
          <a:endParaRPr lang="en-IN"/>
        </a:p>
      </dgm:t>
    </dgm:pt>
    <dgm:pt modelId="{481F6C3B-1291-4C35-9201-272246AC3127}" type="sibTrans" cxnId="{1CD938B4-A88D-4681-B9AE-AFE61A38B1E5}">
      <dgm:prSet/>
      <dgm:spPr/>
      <dgm:t>
        <a:bodyPr/>
        <a:lstStyle/>
        <a:p>
          <a:endParaRPr lang="en-IN"/>
        </a:p>
      </dgm:t>
    </dgm:pt>
    <dgm:pt modelId="{AC5529CB-0D95-490B-AC98-1F9486901569}">
      <dgm:prSet phldrT="[Text]" custT="1"/>
      <dgm:spPr/>
      <dgm:t>
        <a:bodyPr/>
        <a:lstStyle/>
        <a:p>
          <a:r>
            <a:rPr lang="en-US" sz="2000" dirty="0"/>
            <a:t>DATA CLEANING USING </a:t>
          </a:r>
          <a:r>
            <a:rPr lang="en-US" sz="2000" dirty="0" smtClean="0"/>
            <a:t>PYTHON</a:t>
          </a:r>
          <a:endParaRPr lang="en-IN" sz="2000" dirty="0"/>
        </a:p>
      </dgm:t>
    </dgm:pt>
    <dgm:pt modelId="{2E9C13DD-2181-4391-9BF7-EE479C76031C}" type="parTrans" cxnId="{01B9FC8D-4CCE-4F08-B6F1-74072F093D3D}">
      <dgm:prSet/>
      <dgm:spPr/>
      <dgm:t>
        <a:bodyPr/>
        <a:lstStyle/>
        <a:p>
          <a:endParaRPr lang="en-IN"/>
        </a:p>
      </dgm:t>
    </dgm:pt>
    <dgm:pt modelId="{B007E13A-2DF4-4560-A3B7-FBA1E52D5945}" type="sibTrans" cxnId="{01B9FC8D-4CCE-4F08-B6F1-74072F093D3D}">
      <dgm:prSet/>
      <dgm:spPr/>
      <dgm:t>
        <a:bodyPr/>
        <a:lstStyle/>
        <a:p>
          <a:endParaRPr lang="en-IN"/>
        </a:p>
      </dgm:t>
    </dgm:pt>
    <dgm:pt modelId="{2BE1D995-A3D8-4A37-9170-2CCBE11ABB5D}">
      <dgm:prSet phldrT="[Text]" custT="1"/>
      <dgm:spPr/>
      <dgm:t>
        <a:bodyPr/>
        <a:lstStyle/>
        <a:p>
          <a:r>
            <a:rPr lang="en-US" sz="1900" dirty="0"/>
            <a:t>VISUALIZING &amp; ANALYZING THE CLEAN DATA USING POWER BI</a:t>
          </a:r>
          <a:endParaRPr lang="en-IN" sz="1900" dirty="0"/>
        </a:p>
      </dgm:t>
    </dgm:pt>
    <dgm:pt modelId="{B29D94F6-8A3F-4474-BF38-484262C6C64B}" type="parTrans" cxnId="{62580073-AAC0-4F78-A027-D69B53895088}">
      <dgm:prSet/>
      <dgm:spPr/>
      <dgm:t>
        <a:bodyPr/>
        <a:lstStyle/>
        <a:p>
          <a:endParaRPr lang="en-IN"/>
        </a:p>
      </dgm:t>
    </dgm:pt>
    <dgm:pt modelId="{4F3B3835-719A-4062-AD09-A61CA485C169}" type="sibTrans" cxnId="{62580073-AAC0-4F78-A027-D69B53895088}">
      <dgm:prSet/>
      <dgm:spPr/>
      <dgm:t>
        <a:bodyPr/>
        <a:lstStyle/>
        <a:p>
          <a:endParaRPr lang="en-IN"/>
        </a:p>
      </dgm:t>
    </dgm:pt>
    <dgm:pt modelId="{78B03F43-3AFC-4CE1-A598-9811DE1DB991}" type="pres">
      <dgm:prSet presAssocID="{8A8E1767-06FD-4645-BBFC-338A7B644A44}" presName="outerComposite" presStyleCnt="0">
        <dgm:presLayoutVars>
          <dgm:chMax val="5"/>
          <dgm:dir/>
          <dgm:resizeHandles val="exact"/>
        </dgm:presLayoutVars>
      </dgm:prSet>
      <dgm:spPr/>
      <dgm:t>
        <a:bodyPr/>
        <a:lstStyle/>
        <a:p>
          <a:endParaRPr lang="en-US"/>
        </a:p>
      </dgm:t>
    </dgm:pt>
    <dgm:pt modelId="{0DA080D7-8F58-482E-AAB5-1E08C1C2DDD5}" type="pres">
      <dgm:prSet presAssocID="{8A8E1767-06FD-4645-BBFC-338A7B644A44}" presName="dummyMaxCanvas" presStyleCnt="0">
        <dgm:presLayoutVars/>
      </dgm:prSet>
      <dgm:spPr/>
    </dgm:pt>
    <dgm:pt modelId="{F47EF908-B28A-458C-9816-83C314DA5194}" type="pres">
      <dgm:prSet presAssocID="{8A8E1767-06FD-4645-BBFC-338A7B644A44}" presName="ThreeNodes_1" presStyleLbl="node1" presStyleIdx="0" presStyleCnt="3" custScaleX="58337" custScaleY="74268">
        <dgm:presLayoutVars>
          <dgm:bulletEnabled val="1"/>
        </dgm:presLayoutVars>
      </dgm:prSet>
      <dgm:spPr/>
      <dgm:t>
        <a:bodyPr/>
        <a:lstStyle/>
        <a:p>
          <a:endParaRPr lang="en-US"/>
        </a:p>
      </dgm:t>
    </dgm:pt>
    <dgm:pt modelId="{D642E593-FD50-4729-9EBA-5B881F056BA6}" type="pres">
      <dgm:prSet presAssocID="{8A8E1767-06FD-4645-BBFC-338A7B644A44}" presName="ThreeNodes_2" presStyleLbl="node1" presStyleIdx="1" presStyleCnt="3" custScaleX="61142" custScaleY="75406" custLinFactNeighborX="2867" custLinFactNeighborY="-18345">
        <dgm:presLayoutVars>
          <dgm:bulletEnabled val="1"/>
        </dgm:presLayoutVars>
      </dgm:prSet>
      <dgm:spPr/>
      <dgm:t>
        <a:bodyPr/>
        <a:lstStyle/>
        <a:p>
          <a:endParaRPr lang="en-US"/>
        </a:p>
      </dgm:t>
    </dgm:pt>
    <dgm:pt modelId="{A0EE2848-5E64-45FC-93D1-E7DA0A99BA6C}" type="pres">
      <dgm:prSet presAssocID="{8A8E1767-06FD-4645-BBFC-338A7B644A44}" presName="ThreeNodes_3" presStyleLbl="node1" presStyleIdx="2" presStyleCnt="3" custScaleX="57039" custScaleY="67770" custLinFactNeighborX="6087" custLinFactNeighborY="-36831">
        <dgm:presLayoutVars>
          <dgm:bulletEnabled val="1"/>
        </dgm:presLayoutVars>
      </dgm:prSet>
      <dgm:spPr/>
      <dgm:t>
        <a:bodyPr/>
        <a:lstStyle/>
        <a:p>
          <a:endParaRPr lang="en-US"/>
        </a:p>
      </dgm:t>
    </dgm:pt>
    <dgm:pt modelId="{D15D4324-D80E-46D3-8374-ECFE393246B0}" type="pres">
      <dgm:prSet presAssocID="{8A8E1767-06FD-4645-BBFC-338A7B644A44}" presName="ThreeConn_1-2" presStyleLbl="fgAccFollowNode1" presStyleIdx="0" presStyleCnt="2" custScaleY="66605" custLinFactX="-73270" custLinFactNeighborX="-100000" custLinFactNeighborY="-14195">
        <dgm:presLayoutVars>
          <dgm:bulletEnabled val="1"/>
        </dgm:presLayoutVars>
      </dgm:prSet>
      <dgm:spPr/>
      <dgm:t>
        <a:bodyPr/>
        <a:lstStyle/>
        <a:p>
          <a:endParaRPr lang="en-US"/>
        </a:p>
      </dgm:t>
    </dgm:pt>
    <dgm:pt modelId="{8334A85A-DAFD-42BD-87F9-0F65E3309B2E}" type="pres">
      <dgm:prSet presAssocID="{8A8E1767-06FD-4645-BBFC-338A7B644A44}" presName="ThreeConn_2-3" presStyleLbl="fgAccFollowNode1" presStyleIdx="1" presStyleCnt="2" custScaleY="68055" custLinFactX="-33227" custLinFactNeighborX="-100000" custLinFactNeighborY="-33865">
        <dgm:presLayoutVars>
          <dgm:bulletEnabled val="1"/>
        </dgm:presLayoutVars>
      </dgm:prSet>
      <dgm:spPr/>
      <dgm:t>
        <a:bodyPr/>
        <a:lstStyle/>
        <a:p>
          <a:endParaRPr lang="en-US"/>
        </a:p>
      </dgm:t>
    </dgm:pt>
    <dgm:pt modelId="{1FE71E47-3C2E-4C7F-B85C-A419022CE792}" type="pres">
      <dgm:prSet presAssocID="{8A8E1767-06FD-4645-BBFC-338A7B644A44}" presName="ThreeNodes_1_text" presStyleLbl="node1" presStyleIdx="2" presStyleCnt="3">
        <dgm:presLayoutVars>
          <dgm:bulletEnabled val="1"/>
        </dgm:presLayoutVars>
      </dgm:prSet>
      <dgm:spPr/>
      <dgm:t>
        <a:bodyPr/>
        <a:lstStyle/>
        <a:p>
          <a:endParaRPr lang="en-US"/>
        </a:p>
      </dgm:t>
    </dgm:pt>
    <dgm:pt modelId="{0CAFB4C4-521A-4C25-9919-30B6A3B42899}" type="pres">
      <dgm:prSet presAssocID="{8A8E1767-06FD-4645-BBFC-338A7B644A44}" presName="ThreeNodes_2_text" presStyleLbl="node1" presStyleIdx="2" presStyleCnt="3">
        <dgm:presLayoutVars>
          <dgm:bulletEnabled val="1"/>
        </dgm:presLayoutVars>
      </dgm:prSet>
      <dgm:spPr/>
      <dgm:t>
        <a:bodyPr/>
        <a:lstStyle/>
        <a:p>
          <a:endParaRPr lang="en-US"/>
        </a:p>
      </dgm:t>
    </dgm:pt>
    <dgm:pt modelId="{FBB53417-1E28-48B7-8264-53609C5EBA8B}" type="pres">
      <dgm:prSet presAssocID="{8A8E1767-06FD-4645-BBFC-338A7B644A44}" presName="ThreeNodes_3_text" presStyleLbl="node1" presStyleIdx="2" presStyleCnt="3">
        <dgm:presLayoutVars>
          <dgm:bulletEnabled val="1"/>
        </dgm:presLayoutVars>
      </dgm:prSet>
      <dgm:spPr/>
      <dgm:t>
        <a:bodyPr/>
        <a:lstStyle/>
        <a:p>
          <a:endParaRPr lang="en-US"/>
        </a:p>
      </dgm:t>
    </dgm:pt>
  </dgm:ptLst>
  <dgm:cxnLst>
    <dgm:cxn modelId="{ACC0647F-2B84-48EE-93D6-79C9E27C17A1}" type="presOf" srcId="{6F24F36B-22B0-4033-AE6D-433B23422638}" destId="{F47EF908-B28A-458C-9816-83C314DA5194}" srcOrd="0" destOrd="0" presId="urn:microsoft.com/office/officeart/2005/8/layout/vProcess5"/>
    <dgm:cxn modelId="{216609E2-B8FB-4451-B264-5E6C7F3A5672}" type="presOf" srcId="{B007E13A-2DF4-4560-A3B7-FBA1E52D5945}" destId="{8334A85A-DAFD-42BD-87F9-0F65E3309B2E}" srcOrd="0" destOrd="0" presId="urn:microsoft.com/office/officeart/2005/8/layout/vProcess5"/>
    <dgm:cxn modelId="{1B8845A8-D4A7-4E39-A7DE-245C255CE70E}" type="presOf" srcId="{481F6C3B-1291-4C35-9201-272246AC3127}" destId="{D15D4324-D80E-46D3-8374-ECFE393246B0}" srcOrd="0" destOrd="0" presId="urn:microsoft.com/office/officeart/2005/8/layout/vProcess5"/>
    <dgm:cxn modelId="{C6307CEC-6D1C-4C30-9923-9397182D845D}" type="presOf" srcId="{8A8E1767-06FD-4645-BBFC-338A7B644A44}" destId="{78B03F43-3AFC-4CE1-A598-9811DE1DB991}" srcOrd="0" destOrd="0" presId="urn:microsoft.com/office/officeart/2005/8/layout/vProcess5"/>
    <dgm:cxn modelId="{E5C18812-5E75-4ECF-9064-1AFC8D77ED54}" type="presOf" srcId="{6F24F36B-22B0-4033-AE6D-433B23422638}" destId="{1FE71E47-3C2E-4C7F-B85C-A419022CE792}" srcOrd="1" destOrd="0" presId="urn:microsoft.com/office/officeart/2005/8/layout/vProcess5"/>
    <dgm:cxn modelId="{1CD938B4-A88D-4681-B9AE-AFE61A38B1E5}" srcId="{8A8E1767-06FD-4645-BBFC-338A7B644A44}" destId="{6F24F36B-22B0-4033-AE6D-433B23422638}" srcOrd="0" destOrd="0" parTransId="{19E32E7F-4510-4F0D-850B-1928D1786D52}" sibTransId="{481F6C3B-1291-4C35-9201-272246AC3127}"/>
    <dgm:cxn modelId="{01B9FC8D-4CCE-4F08-B6F1-74072F093D3D}" srcId="{8A8E1767-06FD-4645-BBFC-338A7B644A44}" destId="{AC5529CB-0D95-490B-AC98-1F9486901569}" srcOrd="1" destOrd="0" parTransId="{2E9C13DD-2181-4391-9BF7-EE479C76031C}" sibTransId="{B007E13A-2DF4-4560-A3B7-FBA1E52D5945}"/>
    <dgm:cxn modelId="{ABFCC302-FBAE-42AE-9859-FAA5A401A4FF}" type="presOf" srcId="{AC5529CB-0D95-490B-AC98-1F9486901569}" destId="{D642E593-FD50-4729-9EBA-5B881F056BA6}" srcOrd="0" destOrd="0" presId="urn:microsoft.com/office/officeart/2005/8/layout/vProcess5"/>
    <dgm:cxn modelId="{3E514ADA-A524-4EDF-8A12-0AAFC89CA771}" type="presOf" srcId="{2BE1D995-A3D8-4A37-9170-2CCBE11ABB5D}" destId="{FBB53417-1E28-48B7-8264-53609C5EBA8B}" srcOrd="1" destOrd="0" presId="urn:microsoft.com/office/officeart/2005/8/layout/vProcess5"/>
    <dgm:cxn modelId="{62580073-AAC0-4F78-A027-D69B53895088}" srcId="{8A8E1767-06FD-4645-BBFC-338A7B644A44}" destId="{2BE1D995-A3D8-4A37-9170-2CCBE11ABB5D}" srcOrd="2" destOrd="0" parTransId="{B29D94F6-8A3F-4474-BF38-484262C6C64B}" sibTransId="{4F3B3835-719A-4062-AD09-A61CA485C169}"/>
    <dgm:cxn modelId="{34D084DF-841B-48E1-9574-A1479A9F75A6}" type="presOf" srcId="{AC5529CB-0D95-490B-AC98-1F9486901569}" destId="{0CAFB4C4-521A-4C25-9919-30B6A3B42899}" srcOrd="1" destOrd="0" presId="urn:microsoft.com/office/officeart/2005/8/layout/vProcess5"/>
    <dgm:cxn modelId="{0E555A73-9FF1-431B-B1E9-4B7662D678DB}" type="presOf" srcId="{2BE1D995-A3D8-4A37-9170-2CCBE11ABB5D}" destId="{A0EE2848-5E64-45FC-93D1-E7DA0A99BA6C}" srcOrd="0" destOrd="0" presId="urn:microsoft.com/office/officeart/2005/8/layout/vProcess5"/>
    <dgm:cxn modelId="{5AA70E1A-36AA-45E0-BB51-80949751F08A}" type="presParOf" srcId="{78B03F43-3AFC-4CE1-A598-9811DE1DB991}" destId="{0DA080D7-8F58-482E-AAB5-1E08C1C2DDD5}" srcOrd="0" destOrd="0" presId="urn:microsoft.com/office/officeart/2005/8/layout/vProcess5"/>
    <dgm:cxn modelId="{8C6BFBD4-94EB-4CE8-A8A3-9F20B4027585}" type="presParOf" srcId="{78B03F43-3AFC-4CE1-A598-9811DE1DB991}" destId="{F47EF908-B28A-458C-9816-83C314DA5194}" srcOrd="1" destOrd="0" presId="urn:microsoft.com/office/officeart/2005/8/layout/vProcess5"/>
    <dgm:cxn modelId="{0DCF585C-5593-45A7-A89E-F29129E03702}" type="presParOf" srcId="{78B03F43-3AFC-4CE1-A598-9811DE1DB991}" destId="{D642E593-FD50-4729-9EBA-5B881F056BA6}" srcOrd="2" destOrd="0" presId="urn:microsoft.com/office/officeart/2005/8/layout/vProcess5"/>
    <dgm:cxn modelId="{AB8F4B02-E146-46A7-90BB-EEE959404885}" type="presParOf" srcId="{78B03F43-3AFC-4CE1-A598-9811DE1DB991}" destId="{A0EE2848-5E64-45FC-93D1-E7DA0A99BA6C}" srcOrd="3" destOrd="0" presId="urn:microsoft.com/office/officeart/2005/8/layout/vProcess5"/>
    <dgm:cxn modelId="{1B5064DE-B649-484A-8470-C25BC296CEA3}" type="presParOf" srcId="{78B03F43-3AFC-4CE1-A598-9811DE1DB991}" destId="{D15D4324-D80E-46D3-8374-ECFE393246B0}" srcOrd="4" destOrd="0" presId="urn:microsoft.com/office/officeart/2005/8/layout/vProcess5"/>
    <dgm:cxn modelId="{797B4A56-D3E0-48F8-BC8D-14FD8A3EAD2E}" type="presParOf" srcId="{78B03F43-3AFC-4CE1-A598-9811DE1DB991}" destId="{8334A85A-DAFD-42BD-87F9-0F65E3309B2E}" srcOrd="5" destOrd="0" presId="urn:microsoft.com/office/officeart/2005/8/layout/vProcess5"/>
    <dgm:cxn modelId="{32DEB794-9F12-49F4-A089-814A97ABF2E5}" type="presParOf" srcId="{78B03F43-3AFC-4CE1-A598-9811DE1DB991}" destId="{1FE71E47-3C2E-4C7F-B85C-A419022CE792}" srcOrd="6" destOrd="0" presId="urn:microsoft.com/office/officeart/2005/8/layout/vProcess5"/>
    <dgm:cxn modelId="{AB543E67-E086-474C-B68B-E395BDAA0625}" type="presParOf" srcId="{78B03F43-3AFC-4CE1-A598-9811DE1DB991}" destId="{0CAFB4C4-521A-4C25-9919-30B6A3B42899}" srcOrd="7" destOrd="0" presId="urn:microsoft.com/office/officeart/2005/8/layout/vProcess5"/>
    <dgm:cxn modelId="{9512588C-8516-4A59-B8ED-4C022D4ECCDE}" type="presParOf" srcId="{78B03F43-3AFC-4CE1-A598-9811DE1DB991}" destId="{FBB53417-1E28-48B7-8264-53609C5EBA8B}"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7EF908-B28A-458C-9816-83C314DA5194}">
      <dsp:nvSpPr>
        <dsp:cNvPr id="0" name=""/>
        <dsp:cNvSpPr/>
      </dsp:nvSpPr>
      <dsp:spPr>
        <a:xfrm>
          <a:off x="1552340" y="164098"/>
          <a:ext cx="4347207" cy="947248"/>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t>WEB SCRAPPING – RETRIEVING DATA FROM 1MG WEBSITE</a:t>
          </a:r>
          <a:endParaRPr lang="en-IN" sz="1900" kern="1200" dirty="0"/>
        </a:p>
      </dsp:txBody>
      <dsp:txXfrm>
        <a:off x="1580084" y="191842"/>
        <a:ext cx="3532409" cy="891760"/>
      </dsp:txXfrm>
    </dsp:sp>
    <dsp:sp modelId="{D642E593-FD50-4729-9EBA-5B881F056BA6}">
      <dsp:nvSpPr>
        <dsp:cNvPr id="0" name=""/>
        <dsp:cNvSpPr/>
      </dsp:nvSpPr>
      <dsp:spPr>
        <a:xfrm>
          <a:off x="2318992" y="1410882"/>
          <a:ext cx="4556233" cy="961763"/>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t>DATA CLEANING USING </a:t>
          </a:r>
          <a:r>
            <a:rPr lang="en-US" sz="2000" kern="1200" dirty="0" smtClean="0"/>
            <a:t>PYTHON</a:t>
          </a:r>
          <a:endParaRPr lang="en-IN" sz="2000" kern="1200" dirty="0"/>
        </a:p>
      </dsp:txBody>
      <dsp:txXfrm>
        <a:off x="2347161" y="1439051"/>
        <a:ext cx="3590982" cy="905425"/>
      </dsp:txXfrm>
    </dsp:sp>
    <dsp:sp modelId="{A0EE2848-5E64-45FC-93D1-E7DA0A99BA6C}">
      <dsp:nvSpPr>
        <dsp:cNvPr id="0" name=""/>
        <dsp:cNvSpPr/>
      </dsp:nvSpPr>
      <dsp:spPr>
        <a:xfrm>
          <a:off x="3369338" y="2711820"/>
          <a:ext cx="4250482" cy="864370"/>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t>VISUALIZING &amp; ANALYZING THE CLEAN DATA USING POWER BI</a:t>
          </a:r>
          <a:endParaRPr lang="en-IN" sz="1900" kern="1200" dirty="0"/>
        </a:p>
      </dsp:txBody>
      <dsp:txXfrm>
        <a:off x="3394655" y="2737137"/>
        <a:ext cx="3351929" cy="813736"/>
      </dsp:txXfrm>
    </dsp:sp>
    <dsp:sp modelId="{D15D4324-D80E-46D3-8374-ECFE393246B0}">
      <dsp:nvSpPr>
        <dsp:cNvPr id="0" name=""/>
        <dsp:cNvSpPr/>
      </dsp:nvSpPr>
      <dsp:spPr>
        <a:xfrm>
          <a:off x="5186369" y="987960"/>
          <a:ext cx="829040" cy="552182"/>
        </a:xfrm>
        <a:prstGeom prst="downArrow">
          <a:avLst>
            <a:gd name="adj1" fmla="val 55000"/>
            <a:gd name="adj2" fmla="val 45000"/>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en-IN" sz="2600" kern="1200"/>
        </a:p>
      </dsp:txBody>
      <dsp:txXfrm>
        <a:off x="5372903" y="987960"/>
        <a:ext cx="455972" cy="415517"/>
      </dsp:txXfrm>
    </dsp:sp>
    <dsp:sp modelId="{8334A85A-DAFD-42BD-87F9-0F65E3309B2E}">
      <dsp:nvSpPr>
        <dsp:cNvPr id="0" name=""/>
        <dsp:cNvSpPr/>
      </dsp:nvSpPr>
      <dsp:spPr>
        <a:xfrm>
          <a:off x="6175861" y="2298395"/>
          <a:ext cx="829040" cy="564203"/>
        </a:xfrm>
        <a:prstGeom prst="downArrow">
          <a:avLst>
            <a:gd name="adj1" fmla="val 55000"/>
            <a:gd name="adj2" fmla="val 45000"/>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en-IN" sz="2600" kern="1200"/>
        </a:p>
      </dsp:txBody>
      <dsp:txXfrm>
        <a:off x="6362395" y="2298395"/>
        <a:ext cx="455972" cy="42456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8F2B65-15A5-468E-998B-16A1C1505CDA}" type="datetimeFigureOut">
              <a:rPr lang="en-IN" smtClean="0"/>
              <a:t>06-07-2023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FFDD38-4A07-497F-89EC-323FF1D5EB77}" type="slidenum">
              <a:rPr lang="en-IN" smtClean="0"/>
              <a:t>‹#›</a:t>
            </a:fld>
            <a:endParaRPr lang="en-IN"/>
          </a:p>
        </p:txBody>
      </p:sp>
    </p:spTree>
    <p:extLst>
      <p:ext uri="{BB962C8B-B14F-4D97-AF65-F5344CB8AC3E}">
        <p14:creationId xmlns:p14="http://schemas.microsoft.com/office/powerpoint/2010/main" val="336479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FFDD38-4A07-497F-89EC-323FF1D5EB77}" type="slidenum">
              <a:rPr lang="en-IN" smtClean="0"/>
              <a:t>4</a:t>
            </a:fld>
            <a:endParaRPr lang="en-IN"/>
          </a:p>
        </p:txBody>
      </p:sp>
    </p:spTree>
    <p:extLst>
      <p:ext uri="{BB962C8B-B14F-4D97-AF65-F5344CB8AC3E}">
        <p14:creationId xmlns:p14="http://schemas.microsoft.com/office/powerpoint/2010/main" val="1211828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AFCBFF-442F-4BAD-9755-BBB6F739CFE3}"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35658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05134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57038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3420189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4352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832665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FCBFF-442F-4BAD-9755-BBB6F739CFE3}"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607265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FCBFF-442F-4BAD-9755-BBB6F739CFE3}"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2255373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FCBFF-442F-4BAD-9755-BBB6F739CFE3}"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3539186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2323992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AFCBFF-442F-4BAD-9755-BBB6F739CFE3}"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51623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AFCBFF-442F-4BAD-9755-BBB6F739CFE3}" type="datetimeFigureOut">
              <a:rPr lang="en-IN" smtClean="0"/>
              <a:t>06-07-2023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499483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AFCBFF-442F-4BAD-9755-BBB6F739CFE3}" type="datetimeFigureOut">
              <a:rPr lang="en-IN" smtClean="0"/>
              <a:t>06-07-2023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012565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FCBFF-442F-4BAD-9755-BBB6F739CFE3}" type="datetimeFigureOut">
              <a:rPr lang="en-IN" smtClean="0"/>
              <a:t>06-07-2023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2483523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AFCBFF-442F-4BAD-9755-BBB6F739CFE3}"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4119828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AFCBFF-442F-4BAD-9755-BBB6F739CFE3}"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280302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AFCBFF-442F-4BAD-9755-BBB6F739CFE3}" type="datetimeFigureOut">
              <a:rPr lang="en-IN" smtClean="0"/>
              <a:t>06-07-2023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1078F6B-970E-42D8-9042-DD73D3CDBE5D}" type="slidenum">
              <a:rPr lang="en-IN" smtClean="0"/>
              <a:t>‹#›</a:t>
            </a:fld>
            <a:endParaRPr lang="en-IN"/>
          </a:p>
        </p:txBody>
      </p:sp>
    </p:spTree>
    <p:extLst>
      <p:ext uri="{BB962C8B-B14F-4D97-AF65-F5344CB8AC3E}">
        <p14:creationId xmlns:p14="http://schemas.microsoft.com/office/powerpoint/2010/main" val="25726208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A5F52CB4-88A2-D81A-D999-875BBFB30EC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80767" y="735291"/>
            <a:ext cx="8399281" cy="559952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 xmlns:a16="http://schemas.microsoft.com/office/drawing/2014/main" id="{7CC81803-EF19-9D3B-E112-42BBF9402418}"/>
              </a:ext>
            </a:extLst>
          </p:cNvPr>
          <p:cNvSpPr>
            <a:spLocks noGrp="1"/>
          </p:cNvSpPr>
          <p:nvPr>
            <p:ph type="title"/>
          </p:nvPr>
        </p:nvSpPr>
        <p:spPr>
          <a:xfrm>
            <a:off x="725864" y="1376313"/>
            <a:ext cx="6014301" cy="2337848"/>
          </a:xfrm>
          <a:noFill/>
          <a:ln>
            <a:solidFill>
              <a:schemeClr val="tx1"/>
            </a:solidFill>
          </a:ln>
        </p:spPr>
        <p:style>
          <a:lnRef idx="3">
            <a:schemeClr val="lt1"/>
          </a:lnRef>
          <a:fillRef idx="1">
            <a:schemeClr val="dk1"/>
          </a:fillRef>
          <a:effectRef idx="1">
            <a:schemeClr val="dk1"/>
          </a:effectRef>
          <a:fontRef idx="minor">
            <a:schemeClr val="lt1"/>
          </a:fontRef>
        </p:style>
        <p:txBody>
          <a:bodyPr>
            <a:noAutofit/>
          </a:bodyPr>
          <a:lstStyle/>
          <a:p>
            <a:r>
              <a:rPr lang="en-US" sz="6600" dirty="0">
                <a:solidFill>
                  <a:schemeClr val="tx1"/>
                </a:solidFill>
              </a:rPr>
              <a:t>  	</a:t>
            </a:r>
            <a:r>
              <a:rPr lang="en-US" sz="6600" b="1" dirty="0" smtClean="0">
                <a:solidFill>
                  <a:schemeClr val="tx1"/>
                </a:solidFill>
              </a:rPr>
              <a:t>Weather Data </a:t>
            </a:r>
            <a:r>
              <a:rPr lang="en-US" sz="6600" b="1" dirty="0" err="1" smtClean="0">
                <a:solidFill>
                  <a:schemeClr val="tx1"/>
                </a:solidFill>
              </a:rPr>
              <a:t>Anaysis</a:t>
            </a:r>
            <a:endParaRPr lang="en-IN" sz="6600" b="1" dirty="0">
              <a:solidFill>
                <a:schemeClr val="tx1"/>
              </a:solidFill>
            </a:endParaRPr>
          </a:p>
        </p:txBody>
      </p:sp>
      <p:sp>
        <p:nvSpPr>
          <p:cNvPr id="7" name="Content Placeholder 6">
            <a:extLst>
              <a:ext uri="{FF2B5EF4-FFF2-40B4-BE49-F238E27FC236}">
                <a16:creationId xmlns="" xmlns:a16="http://schemas.microsoft.com/office/drawing/2014/main" id="{B6282259-893F-0474-9BE0-392BDDB481EB}"/>
              </a:ext>
            </a:extLst>
          </p:cNvPr>
          <p:cNvSpPr>
            <a:spLocks noGrp="1"/>
          </p:cNvSpPr>
          <p:nvPr>
            <p:ph sz="half" idx="2"/>
          </p:nvPr>
        </p:nvSpPr>
        <p:spPr>
          <a:xfrm>
            <a:off x="725864" y="3714161"/>
            <a:ext cx="6221691" cy="2462799"/>
          </a:xfrm>
        </p:spPr>
        <p:txBody>
          <a:bodyPr>
            <a:normAutofit/>
          </a:bodyPr>
          <a:lstStyle/>
          <a:p>
            <a:pPr marL="0" indent="0">
              <a:buNone/>
            </a:pPr>
            <a:endParaRPr lang="en-US" b="1" u="sng" dirty="0"/>
          </a:p>
          <a:p>
            <a:pPr marL="0" indent="0">
              <a:buNone/>
            </a:pPr>
            <a:endParaRPr lang="en-US" b="1" u="sng" dirty="0">
              <a:solidFill>
                <a:schemeClr val="accent1"/>
              </a:solidFill>
            </a:endParaRPr>
          </a:p>
          <a:p>
            <a:pPr marL="0" indent="0">
              <a:buNone/>
            </a:pPr>
            <a:r>
              <a:rPr lang="en-US" sz="2800" b="1" u="sng" dirty="0">
                <a:ln w="0">
                  <a:solidFill>
                    <a:schemeClr val="accent2">
                      <a:lumMod val="60000"/>
                      <a:lumOff val="40000"/>
                    </a:schemeClr>
                  </a:solidFill>
                </a:ln>
                <a:solidFill>
                  <a:schemeClr val="accent2"/>
                </a:solidFill>
                <a:effectLst>
                  <a:outerShdw blurRad="38100" dist="25400" dir="5400000" algn="ctr" rotWithShape="0">
                    <a:srgbClr val="6E747A">
                      <a:alpha val="43000"/>
                    </a:srgbClr>
                  </a:outerShdw>
                </a:effectLst>
              </a:rPr>
              <a:t>PREPARED BY </a:t>
            </a:r>
            <a:r>
              <a:rPr lang="en-US" sz="2800" b="1" dirty="0">
                <a:ln w="0">
                  <a:solidFill>
                    <a:schemeClr val="accent2">
                      <a:lumMod val="60000"/>
                      <a:lumOff val="40000"/>
                    </a:schemeClr>
                  </a:solidFill>
                </a:ln>
                <a:solidFill>
                  <a:schemeClr val="accent2"/>
                </a:solidFill>
                <a:effectLst>
                  <a:outerShdw blurRad="38100" dist="25400" dir="5400000" algn="ctr" rotWithShape="0">
                    <a:srgbClr val="6E747A">
                      <a:alpha val="43000"/>
                    </a:srgbClr>
                  </a:outerShdw>
                </a:effectLst>
              </a:rPr>
              <a:t>:</a:t>
            </a:r>
          </a:p>
          <a:p>
            <a:pPr marL="0" indent="0">
              <a:buNone/>
            </a:pPr>
            <a:r>
              <a:rPr lang="en-US" sz="2800" b="1" dirty="0">
                <a:ln w="0">
                  <a:solidFill>
                    <a:schemeClr val="accent2">
                      <a:lumMod val="60000"/>
                      <a:lumOff val="40000"/>
                    </a:schemeClr>
                  </a:solidFill>
                </a:ln>
                <a:solidFill>
                  <a:schemeClr val="accent2"/>
                </a:solidFill>
                <a:effectLst>
                  <a:outerShdw blurRad="38100" dist="25400" dir="5400000" algn="ctr" rotWithShape="0">
                    <a:srgbClr val="6E747A">
                      <a:alpha val="43000"/>
                    </a:srgbClr>
                  </a:outerShdw>
                </a:effectLst>
              </a:rPr>
              <a:t>SUDHANSHU SEKHAR PRADHAN</a:t>
            </a:r>
          </a:p>
          <a:p>
            <a:endParaRPr lang="en-IN" dirty="0"/>
          </a:p>
        </p:txBody>
      </p:sp>
      <p:cxnSp>
        <p:nvCxnSpPr>
          <p:cNvPr id="10" name="Straight Connector 9">
            <a:extLst>
              <a:ext uri="{FF2B5EF4-FFF2-40B4-BE49-F238E27FC236}">
                <a16:creationId xmlns="" xmlns:a16="http://schemas.microsoft.com/office/drawing/2014/main" id="{55474475-57CE-5DDE-E933-46CB2559E01E}"/>
              </a:ext>
            </a:extLst>
          </p:cNvPr>
          <p:cNvCxnSpPr>
            <a:cxnSpLocks/>
          </p:cNvCxnSpPr>
          <p:nvPr/>
        </p:nvCxnSpPr>
        <p:spPr>
          <a:xfrm>
            <a:off x="4421170" y="1868815"/>
            <a:ext cx="1072280"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 xmlns:a16="http://schemas.microsoft.com/office/drawing/2014/main" id="{E3639431-B808-6F54-6715-B113300A5606}"/>
              </a:ext>
            </a:extLst>
          </p:cNvPr>
          <p:cNvCxnSpPr>
            <a:cxnSpLocks/>
          </p:cNvCxnSpPr>
          <p:nvPr/>
        </p:nvCxnSpPr>
        <p:spPr>
          <a:xfrm>
            <a:off x="4062951" y="2507530"/>
            <a:ext cx="1074655"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584580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C64DD2-CB14-1263-9A3A-33ECE9FBA73A}"/>
              </a:ext>
            </a:extLst>
          </p:cNvPr>
          <p:cNvSpPr>
            <a:spLocks noGrp="1"/>
          </p:cNvSpPr>
          <p:nvPr>
            <p:ph type="title"/>
          </p:nvPr>
        </p:nvSpPr>
        <p:spPr/>
        <p:txBody>
          <a:bodyPr/>
          <a:lstStyle/>
          <a:p>
            <a:endParaRPr lang="en-IN" dirty="0"/>
          </a:p>
        </p:txBody>
      </p:sp>
      <p:pic>
        <p:nvPicPr>
          <p:cNvPr id="4" name="Picture 3">
            <a:extLst>
              <a:ext uri="{FF2B5EF4-FFF2-40B4-BE49-F238E27FC236}">
                <a16:creationId xmlns="" xmlns:a16="http://schemas.microsoft.com/office/drawing/2014/main" id="{53E0FA2B-A5DC-2213-67B0-7183A270B6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387790" cy="6340301"/>
          </a:xfrm>
          <a:prstGeom prst="rect">
            <a:avLst/>
          </a:prstGeom>
        </p:spPr>
      </p:pic>
    </p:spTree>
    <p:extLst>
      <p:ext uri="{BB962C8B-B14F-4D97-AF65-F5344CB8AC3E}">
        <p14:creationId xmlns:p14="http://schemas.microsoft.com/office/powerpoint/2010/main" val="3427784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FE0B42-A8EA-6147-032C-8B5D96C4D936}"/>
              </a:ext>
            </a:extLst>
          </p:cNvPr>
          <p:cNvSpPr>
            <a:spLocks noGrp="1"/>
          </p:cNvSpPr>
          <p:nvPr>
            <p:ph type="title"/>
          </p:nvPr>
        </p:nvSpPr>
        <p:spPr>
          <a:xfrm>
            <a:off x="677334" y="282103"/>
            <a:ext cx="8596668" cy="758758"/>
          </a:xfrm>
        </p:spPr>
        <p:txBody>
          <a:bodyPr>
            <a:normAutofit/>
          </a:bodyPr>
          <a:lstStyle/>
          <a:p>
            <a:pPr algn="ctr"/>
            <a:r>
              <a:rPr lang="en-US" b="1" dirty="0">
                <a:ln w="0"/>
                <a:solidFill>
                  <a:schemeClr val="accent1"/>
                </a:solidFill>
                <a:effectLst>
                  <a:outerShdw blurRad="38100" dist="25400" dir="5400000" algn="ctr" rotWithShape="0">
                    <a:srgbClr val="6E747A">
                      <a:alpha val="43000"/>
                    </a:srgbClr>
                  </a:outerShdw>
                </a:effectLst>
              </a:rPr>
              <a:t>INSIGHTS</a:t>
            </a:r>
            <a:endParaRPr lang="en-IN" b="1" dirty="0"/>
          </a:p>
        </p:txBody>
      </p:sp>
      <p:sp>
        <p:nvSpPr>
          <p:cNvPr id="3" name="Content Placeholder 2">
            <a:extLst>
              <a:ext uri="{FF2B5EF4-FFF2-40B4-BE49-F238E27FC236}">
                <a16:creationId xmlns="" xmlns:a16="http://schemas.microsoft.com/office/drawing/2014/main" id="{5729E52E-0FB6-567E-9D86-D17568E02D92}"/>
              </a:ext>
            </a:extLst>
          </p:cNvPr>
          <p:cNvSpPr>
            <a:spLocks noGrp="1"/>
          </p:cNvSpPr>
          <p:nvPr>
            <p:ph idx="1"/>
          </p:nvPr>
        </p:nvSpPr>
        <p:spPr>
          <a:xfrm>
            <a:off x="564203" y="1178351"/>
            <a:ext cx="10097511" cy="4863011"/>
          </a:xfrm>
        </p:spPr>
        <p:txBody>
          <a:bodyPr>
            <a:normAutofit/>
          </a:bodyPr>
          <a:lstStyle/>
          <a:p>
            <a:pPr algn="just"/>
            <a:r>
              <a:rPr lang="en-US" dirty="0" smtClean="0">
                <a:solidFill>
                  <a:schemeClr val="tx1"/>
                </a:solidFill>
              </a:rPr>
              <a:t>Average Humidity is 2043</a:t>
            </a:r>
          </a:p>
          <a:p>
            <a:pPr algn="just"/>
            <a:r>
              <a:rPr lang="en-US" dirty="0" smtClean="0">
                <a:solidFill>
                  <a:schemeClr val="tx1"/>
                </a:solidFill>
              </a:rPr>
              <a:t>Average barometer reading is 32k</a:t>
            </a:r>
          </a:p>
          <a:p>
            <a:pPr algn="just"/>
            <a:r>
              <a:rPr lang="en-US" dirty="0" smtClean="0">
                <a:solidFill>
                  <a:schemeClr val="tx1"/>
                </a:solidFill>
              </a:rPr>
              <a:t>Average temp found in the data set is 31.78</a:t>
            </a:r>
          </a:p>
          <a:p>
            <a:pPr algn="just"/>
            <a:r>
              <a:rPr lang="en-US" dirty="0" smtClean="0">
                <a:solidFill>
                  <a:schemeClr val="tx1"/>
                </a:solidFill>
              </a:rPr>
              <a:t>Average visibility is about 5.72km</a:t>
            </a:r>
          </a:p>
          <a:p>
            <a:pPr marL="0" indent="0" algn="just">
              <a:buNone/>
            </a:pPr>
            <a:r>
              <a:rPr lang="en-US" dirty="0" smtClean="0">
                <a:solidFill>
                  <a:schemeClr val="tx1"/>
                </a:solidFill>
              </a:rPr>
              <a:t> </a:t>
            </a:r>
            <a:endParaRPr lang="en-US" dirty="0">
              <a:solidFill>
                <a:schemeClr val="tx1"/>
              </a:solidFill>
            </a:endParaRPr>
          </a:p>
          <a:p>
            <a:pPr algn="just"/>
            <a:endParaRPr lang="en-IN" dirty="0"/>
          </a:p>
        </p:txBody>
      </p:sp>
    </p:spTree>
    <p:extLst>
      <p:ext uri="{BB962C8B-B14F-4D97-AF65-F5344CB8AC3E}">
        <p14:creationId xmlns:p14="http://schemas.microsoft.com/office/powerpoint/2010/main" val="1687878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Future Scope</a:t>
            </a:r>
            <a:endParaRPr lang="en-US" dirty="0"/>
          </a:p>
        </p:txBody>
      </p:sp>
      <p:sp>
        <p:nvSpPr>
          <p:cNvPr id="3" name="Content Placeholder 2"/>
          <p:cNvSpPr>
            <a:spLocks noGrp="1"/>
          </p:cNvSpPr>
          <p:nvPr>
            <p:ph idx="1"/>
          </p:nvPr>
        </p:nvSpPr>
        <p:spPr>
          <a:xfrm>
            <a:off x="677334" y="1540701"/>
            <a:ext cx="9594008" cy="4584526"/>
          </a:xfrm>
        </p:spPr>
        <p:txBody>
          <a:bodyPr>
            <a:normAutofit fontScale="92500" lnSpcReduction="10000"/>
          </a:bodyPr>
          <a:lstStyle/>
          <a:p>
            <a:r>
              <a:rPr lang="en-US" dirty="0"/>
              <a:t>Weather data analysis techniques will continue to advance, enabling more accurate weather forecasting. Machine learning and artificial intelligence algorithms will be leveraged to enhance prediction models, incorporating a wide range of data sources such as satellite imagery, weather station data, radar observations, and climate models. This will result in more precise and reliable weather forecasts, benefiting various sectors like agriculture, transportation, renewable energy, and disaster management</a:t>
            </a:r>
            <a:r>
              <a:rPr lang="en-US" dirty="0" smtClean="0"/>
              <a:t>.</a:t>
            </a:r>
          </a:p>
          <a:p>
            <a:r>
              <a:rPr lang="en-US" dirty="0"/>
              <a:t>With the increasing frequency and intensity of extreme weather events, analyzing their causes, patterns, and impacts becomes crucial. Weather data analysis will play a vital role in understanding and predicting events such as hurricanes, tornadoes, heatwaves, and floods. This knowledge can help in early warning systems, disaster preparedness, and proactive decision-making to mitigate the adverse effects of these events</a:t>
            </a:r>
            <a:r>
              <a:rPr lang="en-US" dirty="0" smtClean="0"/>
              <a:t>.</a:t>
            </a:r>
          </a:p>
          <a:p>
            <a:r>
              <a:rPr lang="en-US" dirty="0"/>
              <a:t>Climate change is a global challenge that requires a deep understanding of long-term weather patterns and trends. Weather data analysis will contribute to assessing climate change impacts, studying climate variability, and analyzing historical weather records. By examining temperature trends, precipitation patterns, and other climatic variables, scientists can better understand the dynamics of climate change and develop effective strategies for adaptation and mitigation.</a:t>
            </a:r>
            <a:endParaRPr lang="en-US" dirty="0"/>
          </a:p>
        </p:txBody>
      </p:sp>
    </p:spTree>
    <p:extLst>
      <p:ext uri="{BB962C8B-B14F-4D97-AF65-F5344CB8AC3E}">
        <p14:creationId xmlns:p14="http://schemas.microsoft.com/office/powerpoint/2010/main" val="824222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F9E872-F0E9-F58D-622A-D1BC1567F50A}"/>
              </a:ext>
            </a:extLst>
          </p:cNvPr>
          <p:cNvSpPr>
            <a:spLocks noGrp="1"/>
          </p:cNvSpPr>
          <p:nvPr>
            <p:ph type="title"/>
          </p:nvPr>
        </p:nvSpPr>
        <p:spPr>
          <a:xfrm>
            <a:off x="1857080" y="2978870"/>
            <a:ext cx="7416922" cy="2055044"/>
          </a:xfrm>
        </p:spPr>
        <p:txBody>
          <a:bodyPr>
            <a:normAutofit/>
          </a:bodyPr>
          <a:lstStyle/>
          <a:p>
            <a:pPr algn="ctr"/>
            <a:r>
              <a:rPr lang="en-US" sz="4800" b="1" dirty="0">
                <a:latin typeface="Bradley Hand ITC" panose="03070402050302030203" pitchFamily="66" charset="0"/>
              </a:rPr>
              <a:t>THANK YOU </a:t>
            </a:r>
            <a:r>
              <a:rPr lang="en-US" sz="4800" dirty="0">
                <a:latin typeface="Bradley Hand ITC" panose="03070402050302030203" pitchFamily="66" charset="0"/>
              </a:rPr>
              <a:t/>
            </a:r>
            <a:br>
              <a:rPr lang="en-US" sz="4800" dirty="0">
                <a:latin typeface="Bradley Hand ITC" panose="03070402050302030203" pitchFamily="66" charset="0"/>
              </a:rPr>
            </a:br>
            <a:endParaRPr lang="en-IN" sz="4800" dirty="0">
              <a:latin typeface="Bradley Hand ITC" panose="03070402050302030203" pitchFamily="66" charset="0"/>
            </a:endParaRPr>
          </a:p>
        </p:txBody>
      </p:sp>
    </p:spTree>
    <p:extLst>
      <p:ext uri="{BB962C8B-B14F-4D97-AF65-F5344CB8AC3E}">
        <p14:creationId xmlns:p14="http://schemas.microsoft.com/office/powerpoint/2010/main" val="4259197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767D4F-8066-8DB9-B5BD-10E04B87653D}"/>
              </a:ext>
            </a:extLst>
          </p:cNvPr>
          <p:cNvSpPr>
            <a:spLocks noGrp="1"/>
          </p:cNvSpPr>
          <p:nvPr>
            <p:ph type="title"/>
          </p:nvPr>
        </p:nvSpPr>
        <p:spPr>
          <a:xfrm>
            <a:off x="838200" y="365125"/>
            <a:ext cx="10515600" cy="803799"/>
          </a:xfrm>
        </p:spPr>
        <p:txBody>
          <a:bodyPr>
            <a:normAutofit fontScale="90000"/>
          </a:bodyPr>
          <a:lstStyle/>
          <a:p>
            <a:pPr algn="ctr"/>
            <a:r>
              <a:rPr lang="en-US" b="1" dirty="0"/>
              <a:t>CONTENTS</a:t>
            </a:r>
            <a:r>
              <a:rPr lang="en-US" dirty="0"/>
              <a:t/>
            </a:r>
            <a:br>
              <a:rPr lang="en-US" dirty="0"/>
            </a:br>
            <a:endParaRPr lang="en-IN" dirty="0"/>
          </a:p>
        </p:txBody>
      </p:sp>
      <p:sp>
        <p:nvSpPr>
          <p:cNvPr id="3" name="Content Placeholder 2">
            <a:extLst>
              <a:ext uri="{FF2B5EF4-FFF2-40B4-BE49-F238E27FC236}">
                <a16:creationId xmlns="" xmlns:a16="http://schemas.microsoft.com/office/drawing/2014/main" id="{FCAEE060-F4C1-8160-6352-B5FD94BBC0E2}"/>
              </a:ext>
            </a:extLst>
          </p:cNvPr>
          <p:cNvSpPr>
            <a:spLocks noGrp="1"/>
          </p:cNvSpPr>
          <p:nvPr>
            <p:ph idx="1"/>
          </p:nvPr>
        </p:nvSpPr>
        <p:spPr>
          <a:xfrm>
            <a:off x="461914" y="1442301"/>
            <a:ext cx="10642862" cy="4734662"/>
          </a:xfrm>
        </p:spPr>
        <p:txBody>
          <a:bodyPr>
            <a:normAutofit/>
          </a:bodyPr>
          <a:lstStyle/>
          <a:p>
            <a:pPr marL="514350" indent="-514350">
              <a:buClrTx/>
              <a:buAutoNum type="arabicPeriod"/>
            </a:pPr>
            <a:r>
              <a:rPr lang="en-US" sz="2000" dirty="0" smtClean="0">
                <a:ln w="0"/>
                <a:solidFill>
                  <a:schemeClr val="tx1"/>
                </a:solidFill>
                <a:effectLst>
                  <a:outerShdw blurRad="38100" dist="19050" dir="2700000" algn="tl" rotWithShape="0">
                    <a:schemeClr val="dk1">
                      <a:alpha val="40000"/>
                    </a:schemeClr>
                  </a:outerShdw>
                </a:effectLst>
              </a:rPr>
              <a:t>Objective of the Project</a:t>
            </a:r>
            <a:endParaRPr lang="en-US" sz="2000" dirty="0">
              <a:ln w="0"/>
              <a:solidFill>
                <a:schemeClr val="tx1"/>
              </a:solidFill>
              <a:effectLst>
                <a:outerShdw blurRad="38100" dist="19050" dir="2700000" algn="tl" rotWithShape="0">
                  <a:schemeClr val="dk1">
                    <a:alpha val="40000"/>
                  </a:schemeClr>
                </a:outerShdw>
              </a:effectLst>
            </a:endParaRPr>
          </a:p>
          <a:p>
            <a:pPr marL="514350" indent="-514350">
              <a:buClrTx/>
              <a:buAutoNum type="arabicPeriod"/>
            </a:pPr>
            <a:r>
              <a:rPr lang="en-US" sz="2000" dirty="0" smtClean="0">
                <a:ln w="0"/>
                <a:solidFill>
                  <a:schemeClr val="tx1"/>
                </a:solidFill>
                <a:effectLst>
                  <a:outerShdw blurRad="38100" dist="19050" dir="2700000" algn="tl" rotWithShape="0">
                    <a:schemeClr val="dk1">
                      <a:alpha val="40000"/>
                    </a:schemeClr>
                  </a:outerShdw>
                </a:effectLst>
              </a:rPr>
              <a:t>Our </a:t>
            </a:r>
            <a:r>
              <a:rPr lang="en-US" sz="2000" dirty="0">
                <a:ln w="0"/>
                <a:solidFill>
                  <a:schemeClr val="tx1"/>
                </a:solidFill>
                <a:effectLst>
                  <a:outerShdw blurRad="38100" dist="19050" dir="2700000" algn="tl" rotWithShape="0">
                    <a:schemeClr val="dk1">
                      <a:alpha val="40000"/>
                    </a:schemeClr>
                  </a:outerShdw>
                </a:effectLst>
              </a:rPr>
              <a:t>Approach Towards the Project</a:t>
            </a:r>
          </a:p>
          <a:p>
            <a:pPr marL="514350" indent="-514350">
              <a:buClrTx/>
              <a:buAutoNum type="arabicPeriod"/>
            </a:pPr>
            <a:r>
              <a:rPr lang="en-US" sz="2000" dirty="0">
                <a:ln w="0"/>
                <a:solidFill>
                  <a:schemeClr val="tx1"/>
                </a:solidFill>
                <a:effectLst>
                  <a:outerShdw blurRad="38100" dist="19050" dir="2700000" algn="tl" rotWithShape="0">
                    <a:schemeClr val="dk1">
                      <a:alpha val="40000"/>
                    </a:schemeClr>
                  </a:outerShdw>
                </a:effectLst>
              </a:rPr>
              <a:t>Aggregation on Different KPI’s</a:t>
            </a:r>
          </a:p>
          <a:p>
            <a:pPr marL="514350" indent="-514350">
              <a:buClrTx/>
              <a:buFont typeface="Wingdings 3" charset="2"/>
              <a:buAutoNum type="arabicPeriod"/>
            </a:pPr>
            <a:r>
              <a:rPr lang="en-US" sz="2000" dirty="0">
                <a:ln w="0"/>
                <a:solidFill>
                  <a:schemeClr val="tx1"/>
                </a:solidFill>
                <a:effectLst>
                  <a:outerShdw blurRad="38100" dist="19050" dir="2700000" algn="tl" rotWithShape="0">
                    <a:schemeClr val="dk1">
                      <a:alpha val="40000"/>
                    </a:schemeClr>
                  </a:outerShdw>
                </a:effectLst>
              </a:rPr>
              <a:t>DASHBOARD</a:t>
            </a:r>
          </a:p>
          <a:p>
            <a:pPr marL="514350" indent="-514350">
              <a:buClrTx/>
              <a:buAutoNum type="arabicPeriod"/>
            </a:pPr>
            <a:r>
              <a:rPr lang="en-US" sz="2000" dirty="0">
                <a:ln w="0"/>
                <a:solidFill>
                  <a:schemeClr val="tx1"/>
                </a:solidFill>
                <a:effectLst>
                  <a:outerShdw blurRad="38100" dist="19050" dir="2700000" algn="tl" rotWithShape="0">
                    <a:schemeClr val="dk1">
                      <a:alpha val="40000"/>
                    </a:schemeClr>
                  </a:outerShdw>
                </a:effectLst>
              </a:rPr>
              <a:t>INSIGHTS</a:t>
            </a:r>
          </a:p>
          <a:p>
            <a:pPr marL="514350" indent="-514350">
              <a:buClrTx/>
              <a:buAutoNum type="arabicPeriod"/>
            </a:pPr>
            <a:r>
              <a:rPr lang="en-US" sz="2000" dirty="0">
                <a:ln w="0"/>
                <a:solidFill>
                  <a:schemeClr val="tx1"/>
                </a:solidFill>
                <a:effectLst>
                  <a:outerShdw blurRad="38100" dist="19050" dir="2700000" algn="tl" rotWithShape="0">
                    <a:schemeClr val="dk1">
                      <a:alpha val="40000"/>
                    </a:schemeClr>
                  </a:outerShdw>
                </a:effectLst>
              </a:rPr>
              <a:t>Future Scope</a:t>
            </a:r>
          </a:p>
          <a:p>
            <a:pPr marL="514350" indent="-514350">
              <a:buClrTx/>
              <a:buAutoNum type="arabicPeriod"/>
            </a:pPr>
            <a:endParaRPr lang="en-IN" dirty="0"/>
          </a:p>
        </p:txBody>
      </p:sp>
    </p:spTree>
    <p:extLst>
      <p:ext uri="{BB962C8B-B14F-4D97-AF65-F5344CB8AC3E}">
        <p14:creationId xmlns:p14="http://schemas.microsoft.com/office/powerpoint/2010/main" val="2347432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 xmlns:a16="http://schemas.microsoft.com/office/drawing/2014/main" id="{497068CB-F19D-F02C-485E-6E935E0DD43C}"/>
              </a:ext>
            </a:extLst>
          </p:cNvPr>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tretch>
            <a:fillRect/>
          </a:stretch>
        </p:blipFill>
        <p:spPr bwMode="auto">
          <a:xfrm>
            <a:off x="475472" y="1252603"/>
            <a:ext cx="4359575" cy="4716256"/>
          </a:xfrm>
          <a:prstGeom prst="rect">
            <a:avLst/>
          </a:prstGeom>
          <a:noFill/>
          <a:ln>
            <a:noFill/>
          </a:ln>
          <a:effectLst/>
          <a:scene3d>
            <a:camera prst="orthographicFront">
              <a:rot lat="0" lon="0" rev="0"/>
            </a:camera>
            <a:lightRig rig="glow" dir="t">
              <a:rot lat="0" lon="0" rev="14100000"/>
            </a:lightRig>
          </a:scene3d>
          <a:sp3d prstMaterial="softEdge">
            <a:bevelT w="127000" prst="artDeco"/>
          </a:sp3d>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 xmlns:a16="http://schemas.microsoft.com/office/drawing/2014/main" id="{23115F47-2960-52E2-23EA-AB86962D0E71}"/>
              </a:ext>
            </a:extLst>
          </p:cNvPr>
          <p:cNvSpPr>
            <a:spLocks noGrp="1"/>
          </p:cNvSpPr>
          <p:nvPr>
            <p:ph sz="half" idx="2"/>
          </p:nvPr>
        </p:nvSpPr>
        <p:spPr>
          <a:xfrm>
            <a:off x="5060491" y="1891430"/>
            <a:ext cx="5720673" cy="2906039"/>
          </a:xfrm>
          <a:noFill/>
        </p:spPr>
        <p:txBody>
          <a:bodyPr anchor="ctr">
            <a:normAutofit/>
          </a:bodyPr>
          <a:lstStyle/>
          <a:p>
            <a:r>
              <a:rPr lang="en-US" dirty="0" smtClean="0"/>
              <a:t>The </a:t>
            </a:r>
            <a:r>
              <a:rPr lang="en-US" dirty="0"/>
              <a:t>objective of this project is to gather weather data through web scraping, clean and preprocess the data, conduct analysis to gain insights about weather patterns, and create a dashboard to visualize the findings.</a:t>
            </a:r>
            <a:endParaRPr lang="en-US" b="1" i="0" dirty="0">
              <a:effectLst/>
              <a:latin typeface="Lora" panose="020B0604020202020204" pitchFamily="2" charset="0"/>
            </a:endParaRPr>
          </a:p>
        </p:txBody>
      </p:sp>
      <p:sp>
        <p:nvSpPr>
          <p:cNvPr id="2" name="Title 1">
            <a:extLst>
              <a:ext uri="{FF2B5EF4-FFF2-40B4-BE49-F238E27FC236}">
                <a16:creationId xmlns="" xmlns:a16="http://schemas.microsoft.com/office/drawing/2014/main" id="{6E2182E8-A74C-329F-C082-261008E3C316}"/>
              </a:ext>
            </a:extLst>
          </p:cNvPr>
          <p:cNvSpPr>
            <a:spLocks noGrp="1"/>
          </p:cNvSpPr>
          <p:nvPr>
            <p:ph type="title"/>
          </p:nvPr>
        </p:nvSpPr>
        <p:spPr>
          <a:xfrm>
            <a:off x="677334" y="609600"/>
            <a:ext cx="8429088" cy="743211"/>
          </a:xfrm>
        </p:spPr>
        <p:txBody>
          <a:bodyPr>
            <a:normAutofit/>
          </a:bodyPr>
          <a:lstStyle/>
          <a:p>
            <a:pPr algn="ctr"/>
            <a:r>
              <a:rPr lang="en-US" b="1" dirty="0" smtClean="0"/>
              <a:t>Objective</a:t>
            </a:r>
            <a:endParaRPr lang="en-IN" b="1" dirty="0"/>
          </a:p>
        </p:txBody>
      </p:sp>
    </p:spTree>
    <p:extLst>
      <p:ext uri="{BB962C8B-B14F-4D97-AF65-F5344CB8AC3E}">
        <p14:creationId xmlns:p14="http://schemas.microsoft.com/office/powerpoint/2010/main" val="2341490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4D9CE2-28FA-CB06-DB98-BA4CE9911BBD}"/>
              </a:ext>
            </a:extLst>
          </p:cNvPr>
          <p:cNvSpPr>
            <a:spLocks noGrp="1"/>
          </p:cNvSpPr>
          <p:nvPr>
            <p:ph type="title"/>
          </p:nvPr>
        </p:nvSpPr>
        <p:spPr>
          <a:xfrm>
            <a:off x="677334" y="609600"/>
            <a:ext cx="8909726" cy="974103"/>
          </a:xfrm>
        </p:spPr>
        <p:txBody>
          <a:bodyPr>
            <a:normAutofit/>
          </a:bodyPr>
          <a:lstStyle/>
          <a:p>
            <a:pPr algn="r"/>
            <a:r>
              <a:rPr lang="en-US" b="1" dirty="0"/>
              <a:t>OUR APPROACH FOR THE PROJECT</a:t>
            </a:r>
            <a:endParaRPr lang="en-IN" b="1" dirty="0"/>
          </a:p>
        </p:txBody>
      </p:sp>
      <p:graphicFrame>
        <p:nvGraphicFramePr>
          <p:cNvPr id="4" name="Content Placeholder 3">
            <a:extLst>
              <a:ext uri="{FF2B5EF4-FFF2-40B4-BE49-F238E27FC236}">
                <a16:creationId xmlns="" xmlns:a16="http://schemas.microsoft.com/office/drawing/2014/main" id="{078DCD45-0A33-7267-0EC3-53157C2CF5F2}"/>
              </a:ext>
            </a:extLst>
          </p:cNvPr>
          <p:cNvGraphicFramePr>
            <a:graphicFrameLocks noGrp="1"/>
          </p:cNvGraphicFramePr>
          <p:nvPr>
            <p:ph idx="1"/>
            <p:extLst>
              <p:ext uri="{D42A27DB-BD31-4B8C-83A1-F6EECF244321}">
                <p14:modId xmlns:p14="http://schemas.microsoft.com/office/powerpoint/2010/main" val="2011484852"/>
              </p:ext>
            </p:extLst>
          </p:nvPr>
        </p:nvGraphicFramePr>
        <p:xfrm>
          <a:off x="1498862" y="1715678"/>
          <a:ext cx="8766927" cy="42514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0815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C731D9-3044-8474-066E-B8FD8F7A4401}"/>
              </a:ext>
            </a:extLst>
          </p:cNvPr>
          <p:cNvSpPr>
            <a:spLocks noGrp="1"/>
          </p:cNvSpPr>
          <p:nvPr>
            <p:ph type="title"/>
          </p:nvPr>
        </p:nvSpPr>
        <p:spPr>
          <a:xfrm>
            <a:off x="832976" y="141403"/>
            <a:ext cx="8596668" cy="603316"/>
          </a:xfrm>
        </p:spPr>
        <p:txBody>
          <a:bodyPr>
            <a:normAutofit fontScale="90000"/>
          </a:bodyPr>
          <a:lstStyle/>
          <a:p>
            <a:pPr algn="ctr"/>
            <a:r>
              <a:rPr lang="en-IN" b="1" dirty="0" smtClean="0">
                <a:ln w="0"/>
                <a:solidFill>
                  <a:schemeClr val="accent1"/>
                </a:solidFill>
                <a:effectLst>
                  <a:outerShdw blurRad="38100" dist="25400" dir="5400000" algn="ctr" rotWithShape="0">
                    <a:srgbClr val="6E747A">
                      <a:alpha val="43000"/>
                    </a:srgbClr>
                  </a:outerShdw>
                </a:effectLst>
              </a:rPr>
              <a:t>Co-relation </a:t>
            </a:r>
            <a:r>
              <a:rPr lang="en-IN" b="1" dirty="0" err="1" smtClean="0">
                <a:ln w="0"/>
                <a:solidFill>
                  <a:schemeClr val="accent1"/>
                </a:solidFill>
                <a:effectLst>
                  <a:outerShdw blurRad="38100" dist="25400" dir="5400000" algn="ctr" rotWithShape="0">
                    <a:srgbClr val="6E747A">
                      <a:alpha val="43000"/>
                    </a:srgbClr>
                  </a:outerShdw>
                </a:effectLst>
              </a:rPr>
              <a:t>Heatmap</a:t>
            </a:r>
            <a:r>
              <a:rPr lang="en-US" dirty="0">
                <a:ln w="0"/>
                <a:solidFill>
                  <a:schemeClr val="accent1"/>
                </a:solidFill>
                <a:effectLst>
                  <a:outerShdw blurRad="38100" dist="25400" dir="5400000" algn="ctr" rotWithShape="0">
                    <a:srgbClr val="6E747A">
                      <a:alpha val="43000"/>
                    </a:srgbClr>
                  </a:outerShdw>
                </a:effectLst>
              </a:rPr>
              <a:t/>
            </a:r>
            <a:br>
              <a:rPr lang="en-US" dirty="0">
                <a:ln w="0"/>
                <a:solidFill>
                  <a:schemeClr val="accent1"/>
                </a:solidFill>
                <a:effectLst>
                  <a:outerShdw blurRad="38100" dist="25400" dir="5400000" algn="ctr" rotWithShape="0">
                    <a:srgbClr val="6E747A">
                      <a:alpha val="43000"/>
                    </a:srgbClr>
                  </a:outerShdw>
                </a:effectLst>
              </a:rPr>
            </a:b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872" y="889347"/>
            <a:ext cx="10058673" cy="5570437"/>
          </a:xfrm>
        </p:spPr>
      </p:pic>
    </p:spTree>
    <p:extLst>
      <p:ext uri="{BB962C8B-B14F-4D97-AF65-F5344CB8AC3E}">
        <p14:creationId xmlns:p14="http://schemas.microsoft.com/office/powerpoint/2010/main" val="2918933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8C8DCB-9B1B-565D-DE0B-D83981978418}"/>
              </a:ext>
            </a:extLst>
          </p:cNvPr>
          <p:cNvSpPr>
            <a:spLocks noGrp="1"/>
          </p:cNvSpPr>
          <p:nvPr>
            <p:ph type="title"/>
          </p:nvPr>
        </p:nvSpPr>
        <p:spPr>
          <a:xfrm>
            <a:off x="677334" y="254525"/>
            <a:ext cx="9785890" cy="1253764"/>
          </a:xfrm>
        </p:spPr>
        <p:txBody>
          <a:bodyPr>
            <a:normAutofit/>
          </a:bodyPr>
          <a:lstStyle/>
          <a:p>
            <a:pPr algn="ctr"/>
            <a:r>
              <a:rPr lang="en-IN" b="1" dirty="0" smtClean="0"/>
              <a:t>Temperature Over Time</a:t>
            </a:r>
            <a:endParaRPr lang="en-IN"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671" y="1402916"/>
            <a:ext cx="9407047" cy="4639110"/>
          </a:xfrm>
        </p:spPr>
      </p:pic>
    </p:spTree>
    <p:extLst>
      <p:ext uri="{BB962C8B-B14F-4D97-AF65-F5344CB8AC3E}">
        <p14:creationId xmlns:p14="http://schemas.microsoft.com/office/powerpoint/2010/main" val="151753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075D69-0CE8-3679-B520-B03E0B62B259}"/>
              </a:ext>
            </a:extLst>
          </p:cNvPr>
          <p:cNvSpPr>
            <a:spLocks noGrp="1"/>
          </p:cNvSpPr>
          <p:nvPr>
            <p:ph type="title"/>
          </p:nvPr>
        </p:nvSpPr>
        <p:spPr>
          <a:xfrm>
            <a:off x="677333" y="282102"/>
            <a:ext cx="9079409" cy="1118681"/>
          </a:xfrm>
        </p:spPr>
        <p:txBody>
          <a:bodyPr>
            <a:normAutofit fontScale="90000"/>
          </a:bodyPr>
          <a:lstStyle/>
          <a:p>
            <a:pPr algn="ctr"/>
            <a:r>
              <a:rPr lang="en-IN" b="1" dirty="0" smtClean="0"/>
              <a:t>Average Wind </a:t>
            </a:r>
            <a:r>
              <a:rPr lang="en-IN" b="1" dirty="0"/>
              <a:t>S</a:t>
            </a:r>
            <a:r>
              <a:rPr lang="en-IN" b="1" dirty="0" smtClean="0"/>
              <a:t>peed by </a:t>
            </a:r>
            <a:r>
              <a:rPr lang="en-IN" b="1" dirty="0"/>
              <a:t>W</a:t>
            </a:r>
            <a:r>
              <a:rPr lang="en-IN" b="1" dirty="0" smtClean="0"/>
              <a:t>eather Condition</a:t>
            </a:r>
            <a:endParaRPr lang="en-IN" b="1" dirty="0"/>
          </a:p>
        </p:txBody>
      </p:sp>
      <p:sp>
        <p:nvSpPr>
          <p:cNvPr id="3" name="TextBox 2">
            <a:extLst>
              <a:ext uri="{FF2B5EF4-FFF2-40B4-BE49-F238E27FC236}">
                <a16:creationId xmlns="" xmlns:a16="http://schemas.microsoft.com/office/drawing/2014/main" id="{3F236D5A-378E-9734-066A-C8F895F6A05F}"/>
              </a:ext>
            </a:extLst>
          </p:cNvPr>
          <p:cNvSpPr txBox="1"/>
          <p:nvPr/>
        </p:nvSpPr>
        <p:spPr>
          <a:xfrm>
            <a:off x="350818" y="5816338"/>
            <a:ext cx="4098634" cy="369332"/>
          </a:xfrm>
          <a:prstGeom prst="rect">
            <a:avLst/>
          </a:prstGeom>
          <a:noFill/>
        </p:spPr>
        <p:txBody>
          <a:bodyPr wrap="square" rtlCol="0">
            <a:spAutoFit/>
          </a:bodyPr>
          <a:lstStyle/>
          <a:p>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040" y="1189973"/>
            <a:ext cx="9407047" cy="4376063"/>
          </a:xfrm>
        </p:spPr>
      </p:pic>
    </p:spTree>
    <p:extLst>
      <p:ext uri="{BB962C8B-B14F-4D97-AF65-F5344CB8AC3E}">
        <p14:creationId xmlns:p14="http://schemas.microsoft.com/office/powerpoint/2010/main" val="2441049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3C1579-6FD7-2069-07AA-751BCE7FA2E7}"/>
              </a:ext>
            </a:extLst>
          </p:cNvPr>
          <p:cNvSpPr>
            <a:spLocks noGrp="1"/>
          </p:cNvSpPr>
          <p:nvPr>
            <p:ph type="title"/>
          </p:nvPr>
        </p:nvSpPr>
        <p:spPr>
          <a:xfrm>
            <a:off x="677334" y="320512"/>
            <a:ext cx="9164250" cy="801278"/>
          </a:xfrm>
        </p:spPr>
        <p:txBody>
          <a:bodyPr>
            <a:noAutofit/>
          </a:bodyPr>
          <a:lstStyle/>
          <a:p>
            <a:pPr algn="ctr"/>
            <a:r>
              <a:rPr lang="en-US" sz="3200" b="1" dirty="0" smtClean="0">
                <a:ln w="0"/>
                <a:solidFill>
                  <a:schemeClr val="accent1"/>
                </a:solidFill>
                <a:effectLst>
                  <a:outerShdw blurRad="38100" dist="25400" dir="5400000" algn="ctr" rotWithShape="0">
                    <a:srgbClr val="6E747A">
                      <a:alpha val="43000"/>
                    </a:srgbClr>
                  </a:outerShdw>
                </a:effectLst>
              </a:rPr>
              <a:t>Scatter plot between Wind vs Humidity</a:t>
            </a:r>
            <a:r>
              <a:rPr lang="en-US" sz="3200" b="1" dirty="0">
                <a:ln w="0"/>
                <a:solidFill>
                  <a:schemeClr val="accent1"/>
                </a:solidFill>
                <a:effectLst>
                  <a:outerShdw blurRad="38100" dist="25400" dir="5400000" algn="ctr" rotWithShape="0">
                    <a:srgbClr val="6E747A">
                      <a:alpha val="43000"/>
                    </a:srgbClr>
                  </a:outerShdw>
                </a:effectLst>
              </a:rPr>
              <a:t/>
            </a:r>
            <a:br>
              <a:rPr lang="en-US" sz="3200" b="1" dirty="0">
                <a:ln w="0"/>
                <a:solidFill>
                  <a:schemeClr val="accent1"/>
                </a:solidFill>
                <a:effectLst>
                  <a:outerShdw blurRad="38100" dist="25400" dir="5400000" algn="ctr" rotWithShape="0">
                    <a:srgbClr val="6E747A">
                      <a:alpha val="43000"/>
                    </a:srgbClr>
                  </a:outerShdw>
                </a:effectLst>
              </a:rPr>
            </a:br>
            <a:endParaRPr lang="en-IN" sz="32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027" y="1546811"/>
            <a:ext cx="9706743" cy="4979248"/>
          </a:xfrm>
        </p:spPr>
      </p:pic>
    </p:spTree>
    <p:extLst>
      <p:ext uri="{BB962C8B-B14F-4D97-AF65-F5344CB8AC3E}">
        <p14:creationId xmlns:p14="http://schemas.microsoft.com/office/powerpoint/2010/main" val="1114266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DA58C0-1B31-A104-DDA0-6EF07AFCF0B0}"/>
              </a:ext>
            </a:extLst>
          </p:cNvPr>
          <p:cNvSpPr>
            <a:spLocks noGrp="1"/>
          </p:cNvSpPr>
          <p:nvPr>
            <p:ph type="title"/>
          </p:nvPr>
        </p:nvSpPr>
        <p:spPr>
          <a:xfrm>
            <a:off x="735291" y="263951"/>
            <a:ext cx="9294829" cy="857839"/>
          </a:xfrm>
        </p:spPr>
        <p:txBody>
          <a:bodyPr>
            <a:noAutofit/>
          </a:bodyPr>
          <a:lstStyle/>
          <a:p>
            <a:pPr algn="ctr"/>
            <a:r>
              <a:rPr lang="en-US" sz="3200" b="1" dirty="0" smtClean="0"/>
              <a:t>Humidity vs </a:t>
            </a:r>
            <a:r>
              <a:rPr lang="en-US" sz="3200" b="1" dirty="0" err="1" smtClean="0"/>
              <a:t>Frequecny</a:t>
            </a:r>
            <a:r>
              <a:rPr lang="en-US" sz="3200" b="1" dirty="0"/>
              <a:t/>
            </a:r>
            <a:br>
              <a:rPr lang="en-US" sz="3200" b="1" dirty="0"/>
            </a:br>
            <a:r>
              <a:rPr lang="en-US" sz="3200" dirty="0"/>
              <a:t/>
            </a:r>
            <a:br>
              <a:rPr lang="en-US" sz="3200" dirty="0"/>
            </a:br>
            <a:endParaRPr lang="en-IN" sz="32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3019" y="1463561"/>
            <a:ext cx="8617907" cy="3881437"/>
          </a:xfrm>
        </p:spPr>
      </p:pic>
    </p:spTree>
    <p:extLst>
      <p:ext uri="{BB962C8B-B14F-4D97-AF65-F5344CB8AC3E}">
        <p14:creationId xmlns:p14="http://schemas.microsoft.com/office/powerpoint/2010/main" val="15601119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747</TotalTime>
  <Words>358</Words>
  <Application>Microsoft Office PowerPoint</Application>
  <PresentationFormat>Custom</PresentationFormat>
  <Paragraphs>35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   Weather Data Anaysis</vt:lpstr>
      <vt:lpstr>CONTENTS </vt:lpstr>
      <vt:lpstr>Objective</vt:lpstr>
      <vt:lpstr>OUR APPROACH FOR THE PROJECT</vt:lpstr>
      <vt:lpstr>Co-relation Heatmap </vt:lpstr>
      <vt:lpstr>Temperature Over Time</vt:lpstr>
      <vt:lpstr>Average Wind Speed by Weather Condition</vt:lpstr>
      <vt:lpstr>Scatter plot between Wind vs Humidity </vt:lpstr>
      <vt:lpstr>Humidity vs Frequecny  </vt:lpstr>
      <vt:lpstr>PowerPoint Presentation</vt:lpstr>
      <vt:lpstr>INSIGHTS</vt:lpstr>
      <vt:lpstr>Future Scope</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1MG Homeopathic</dc:title>
  <dc:creator>Debabrata Mohanty</dc:creator>
  <cp:lastModifiedBy>Windows User</cp:lastModifiedBy>
  <cp:revision>5</cp:revision>
  <dcterms:created xsi:type="dcterms:W3CDTF">2023-04-15T15:21:38Z</dcterms:created>
  <dcterms:modified xsi:type="dcterms:W3CDTF">2023-07-06T16:47:29Z</dcterms:modified>
</cp:coreProperties>
</file>