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036873E-910B-431F-8068-648A765AD4B1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D5F034F-358F-4F60-9F45-188D2E4FB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930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C6C7-436A-4838-B1B1-0794084866E5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034F-358F-4F60-9F45-188D2E4FB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38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C6C7-436A-4838-B1B1-0794084866E5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034F-358F-4F60-9F45-188D2E4FB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89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C6C7-436A-4838-B1B1-0794084866E5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034F-358F-4F60-9F45-188D2E4FB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748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C6C7-436A-4838-B1B1-0794084866E5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034F-358F-4F60-9F45-188D2E4FB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011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C6C7-436A-4838-B1B1-0794084866E5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034F-358F-4F60-9F45-188D2E4FB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977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C6C7-436A-4838-B1B1-0794084866E5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034F-358F-4F60-9F45-188D2E4FB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748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C42C6C7-436A-4838-B1B1-0794084866E5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034F-358F-4F60-9F45-188D2E4FB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270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C42C6C7-436A-4838-B1B1-0794084866E5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034F-358F-4F60-9F45-188D2E4FB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641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C6C7-436A-4838-B1B1-0794084866E5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034F-358F-4F60-9F45-188D2E4FB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864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C6C7-436A-4838-B1B1-0794084866E5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034F-358F-4F60-9F45-188D2E4FB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713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C6C7-436A-4838-B1B1-0794084866E5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034F-358F-4F60-9F45-188D2E4FB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615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C6C7-436A-4838-B1B1-0794084866E5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034F-358F-4F60-9F45-188D2E4FB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369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C6C7-436A-4838-B1B1-0794084866E5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034F-358F-4F60-9F45-188D2E4FB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798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C6C7-436A-4838-B1B1-0794084866E5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034F-358F-4F60-9F45-188D2E4FB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060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C6C7-436A-4838-B1B1-0794084866E5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034F-358F-4F60-9F45-188D2E4FB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562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C6C7-436A-4838-B1B1-0794084866E5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034F-358F-4F60-9F45-188D2E4FB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284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C42C6C7-436A-4838-B1B1-0794084866E5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D5F034F-358F-4F60-9F45-188D2E4FB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83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805771"/>
            <a:ext cx="8825658" cy="1721769"/>
          </a:xfrm>
        </p:spPr>
        <p:txBody>
          <a:bodyPr/>
          <a:lstStyle/>
          <a:p>
            <a:r>
              <a:rPr lang="en-IN" dirty="0" smtClean="0"/>
              <a:t>Heart Beat Rate Monitoring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527540"/>
            <a:ext cx="8825658" cy="3111260"/>
          </a:xfrm>
        </p:spPr>
        <p:txBody>
          <a:bodyPr/>
          <a:lstStyle/>
          <a:p>
            <a:r>
              <a:rPr lang="en-IN" dirty="0" smtClean="0"/>
              <a:t>Guide – prof. Pravin kumar Samanta</a:t>
            </a:r>
          </a:p>
          <a:p>
            <a:r>
              <a:rPr lang="en-IN" dirty="0" smtClean="0"/>
              <a:t>Members: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557183"/>
              </p:ext>
            </p:extLst>
          </p:nvPr>
        </p:nvGraphicFramePr>
        <p:xfrm>
          <a:off x="1246996" y="3333470"/>
          <a:ext cx="8128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423"/>
                <a:gridCol w="6821577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1730196</a:t>
                      </a:r>
                      <a:endParaRPr lang="en-IN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Sudhansu</a:t>
                      </a:r>
                      <a:r>
                        <a:rPr lang="en-IN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Kumar Maharana</a:t>
                      </a:r>
                      <a:endParaRPr lang="en-IN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1730182</a:t>
                      </a:r>
                      <a:endParaRPr lang="en-IN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Satyaki Chakraborti</a:t>
                      </a:r>
                      <a:endParaRPr lang="en-IN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1730163</a:t>
                      </a:r>
                      <a:endParaRPr lang="en-IN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Madhab</a:t>
                      </a:r>
                      <a:r>
                        <a:rPr lang="en-IN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Jyoti Mohanty</a:t>
                      </a:r>
                      <a:endParaRPr lang="en-IN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1730191</a:t>
                      </a:r>
                      <a:endParaRPr lang="en-IN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Sonu</a:t>
                      </a:r>
                      <a:r>
                        <a:rPr lang="en-IN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Kumar</a:t>
                      </a:r>
                      <a:endParaRPr lang="en-IN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97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672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105</TotalTime>
  <Words>28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Heart Beat Rate Monitoring System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Beat Rate Monitoring System</dc:title>
  <dc:creator>Sudhansu Maharana</dc:creator>
  <cp:lastModifiedBy>Sudhansu Maharana</cp:lastModifiedBy>
  <cp:revision>3</cp:revision>
  <dcterms:created xsi:type="dcterms:W3CDTF">2021-04-12T02:45:12Z</dcterms:created>
  <dcterms:modified xsi:type="dcterms:W3CDTF">2021-04-12T04:31:11Z</dcterms:modified>
</cp:coreProperties>
</file>