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EB0568-3AFB-4BC6-8D83-FE97BFBFBC9E}" type="doc">
      <dgm:prSet loTypeId="urn:microsoft.com/office/officeart/2005/8/layout/bProcess2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3FBE52B-6165-421D-81F3-04EAE6F6A655}">
      <dgm:prSet phldrT="[Text]" custT="1"/>
      <dgm:spPr/>
      <dgm:t>
        <a:bodyPr/>
        <a:lstStyle/>
        <a:p>
          <a:r>
            <a:rPr lang="en-US" sz="1800" dirty="0" smtClean="0"/>
            <a:t>Identify business problems</a:t>
          </a:r>
          <a:endParaRPr lang="en-US" sz="1800" dirty="0"/>
        </a:p>
      </dgm:t>
    </dgm:pt>
    <dgm:pt modelId="{9080D9E6-75E0-49CD-B69C-784B82068EB0}" type="parTrans" cxnId="{A63CB53E-6EDA-4208-9A86-3E3C56851DA6}">
      <dgm:prSet/>
      <dgm:spPr/>
      <dgm:t>
        <a:bodyPr/>
        <a:lstStyle/>
        <a:p>
          <a:endParaRPr lang="en-US"/>
        </a:p>
      </dgm:t>
    </dgm:pt>
    <dgm:pt modelId="{12F6C126-E995-4EE1-801A-8BA8D17A9B09}" type="sibTrans" cxnId="{A63CB53E-6EDA-4208-9A86-3E3C56851DA6}">
      <dgm:prSet/>
      <dgm:spPr/>
      <dgm:t>
        <a:bodyPr/>
        <a:lstStyle/>
        <a:p>
          <a:endParaRPr lang="en-US"/>
        </a:p>
      </dgm:t>
    </dgm:pt>
    <dgm:pt modelId="{8F305EBC-CF6F-45E7-9449-E3CB076D071C}">
      <dgm:prSet phldrT="[Text]" custT="1"/>
      <dgm:spPr/>
      <dgm:t>
        <a:bodyPr/>
        <a:lstStyle/>
        <a:p>
          <a:r>
            <a:rPr lang="en-US" sz="1800" dirty="0" smtClean="0"/>
            <a:t>Identify data sources</a:t>
          </a:r>
          <a:endParaRPr lang="en-US" sz="1800" dirty="0"/>
        </a:p>
      </dgm:t>
    </dgm:pt>
    <dgm:pt modelId="{2DC03498-005D-4142-BF43-7449324F70C9}" type="parTrans" cxnId="{16CF6A39-A3D3-4782-8771-15B4094D84E9}">
      <dgm:prSet/>
      <dgm:spPr/>
      <dgm:t>
        <a:bodyPr/>
        <a:lstStyle/>
        <a:p>
          <a:endParaRPr lang="en-US"/>
        </a:p>
      </dgm:t>
    </dgm:pt>
    <dgm:pt modelId="{D5EEAD23-778B-4292-8A44-3472245C3FBC}" type="sibTrans" cxnId="{16CF6A39-A3D3-4782-8771-15B4094D84E9}">
      <dgm:prSet/>
      <dgm:spPr/>
      <dgm:t>
        <a:bodyPr/>
        <a:lstStyle/>
        <a:p>
          <a:endParaRPr lang="en-US"/>
        </a:p>
      </dgm:t>
    </dgm:pt>
    <dgm:pt modelId="{143688D4-31FD-4562-8098-636E601A4232}">
      <dgm:prSet phldrT="[Text]" custT="1"/>
      <dgm:spPr/>
      <dgm:t>
        <a:bodyPr/>
        <a:lstStyle/>
        <a:p>
          <a:r>
            <a:rPr lang="en-US" sz="1800" dirty="0" smtClean="0"/>
            <a:t>Select the data</a:t>
          </a:r>
          <a:endParaRPr lang="en-US" sz="1800" dirty="0"/>
        </a:p>
      </dgm:t>
    </dgm:pt>
    <dgm:pt modelId="{C7D42FC4-25DB-43DD-80BD-521DBFCEEB0E}" type="parTrans" cxnId="{C040D298-B7C8-4AA3-9993-BE5DEE53B729}">
      <dgm:prSet/>
      <dgm:spPr/>
      <dgm:t>
        <a:bodyPr/>
        <a:lstStyle/>
        <a:p>
          <a:endParaRPr lang="en-US"/>
        </a:p>
      </dgm:t>
    </dgm:pt>
    <dgm:pt modelId="{EC38315F-272C-4FA3-899F-165A7713D8DD}" type="sibTrans" cxnId="{C040D298-B7C8-4AA3-9993-BE5DEE53B729}">
      <dgm:prSet/>
      <dgm:spPr/>
      <dgm:t>
        <a:bodyPr/>
        <a:lstStyle/>
        <a:p>
          <a:endParaRPr lang="en-US"/>
        </a:p>
      </dgm:t>
    </dgm:pt>
    <dgm:pt modelId="{E2641BC1-C135-4231-9319-07B42C535B98}">
      <dgm:prSet phldrT="[Text]" custT="1"/>
      <dgm:spPr/>
      <dgm:t>
        <a:bodyPr/>
        <a:lstStyle/>
        <a:p>
          <a:r>
            <a:rPr lang="en-US" sz="1800" dirty="0" smtClean="0"/>
            <a:t>Transform the data</a:t>
          </a:r>
          <a:endParaRPr lang="en-US" sz="1800" dirty="0"/>
        </a:p>
      </dgm:t>
    </dgm:pt>
    <dgm:pt modelId="{DF508EB8-6430-4FA3-8671-BFD12F5F3D7E}" type="parTrans" cxnId="{A98020E2-8078-453F-91A6-FD76198B9A9F}">
      <dgm:prSet/>
      <dgm:spPr/>
      <dgm:t>
        <a:bodyPr/>
        <a:lstStyle/>
        <a:p>
          <a:endParaRPr lang="en-US"/>
        </a:p>
      </dgm:t>
    </dgm:pt>
    <dgm:pt modelId="{4F2EBCED-B1BF-4FA1-B726-9853CDCE0F49}" type="sibTrans" cxnId="{A98020E2-8078-453F-91A6-FD76198B9A9F}">
      <dgm:prSet/>
      <dgm:spPr/>
      <dgm:t>
        <a:bodyPr/>
        <a:lstStyle/>
        <a:p>
          <a:endParaRPr lang="en-US"/>
        </a:p>
      </dgm:t>
    </dgm:pt>
    <dgm:pt modelId="{0946D6B9-BECC-41F7-B668-DB3F1826AC34}">
      <dgm:prSet phldrT="[Text]" custT="1"/>
      <dgm:spPr/>
      <dgm:t>
        <a:bodyPr/>
        <a:lstStyle/>
        <a:p>
          <a:r>
            <a:rPr lang="en-US" sz="1600" dirty="0" smtClean="0"/>
            <a:t>Analyze the data</a:t>
          </a:r>
          <a:endParaRPr lang="en-US" sz="1600" dirty="0"/>
        </a:p>
      </dgm:t>
    </dgm:pt>
    <dgm:pt modelId="{1568C647-607C-4929-80AC-7F1A0B0DBF5A}" type="parTrans" cxnId="{DE1CBE40-E74B-47F7-92FA-419092171629}">
      <dgm:prSet/>
      <dgm:spPr/>
      <dgm:t>
        <a:bodyPr/>
        <a:lstStyle/>
        <a:p>
          <a:endParaRPr lang="en-US"/>
        </a:p>
      </dgm:t>
    </dgm:pt>
    <dgm:pt modelId="{E365D933-9FF7-489B-B9E9-4A955537A234}" type="sibTrans" cxnId="{DE1CBE40-E74B-47F7-92FA-419092171629}">
      <dgm:prSet/>
      <dgm:spPr/>
      <dgm:t>
        <a:bodyPr/>
        <a:lstStyle/>
        <a:p>
          <a:endParaRPr lang="en-US"/>
        </a:p>
      </dgm:t>
    </dgm:pt>
    <dgm:pt modelId="{0FDB84A2-E816-4A73-AF23-B2973B9C063F}">
      <dgm:prSet phldrT="[Text]"/>
      <dgm:spPr/>
      <dgm:t>
        <a:bodyPr/>
        <a:lstStyle/>
        <a:p>
          <a:r>
            <a:rPr lang="en-US" dirty="0" smtClean="0"/>
            <a:t>Deploy the Model and Implement</a:t>
          </a:r>
          <a:endParaRPr lang="en-US" dirty="0"/>
        </a:p>
      </dgm:t>
    </dgm:pt>
    <dgm:pt modelId="{DB5AA407-C7EA-4885-8E5C-0DF4A7FF61BB}" type="parTrans" cxnId="{16D90405-40A6-4A0C-83E5-47480CD3CA4C}">
      <dgm:prSet/>
      <dgm:spPr/>
      <dgm:t>
        <a:bodyPr/>
        <a:lstStyle/>
        <a:p>
          <a:endParaRPr lang="en-US"/>
        </a:p>
      </dgm:t>
    </dgm:pt>
    <dgm:pt modelId="{32C44751-CE2E-47C1-82BF-8171B9265657}" type="sibTrans" cxnId="{16D90405-40A6-4A0C-83E5-47480CD3CA4C}">
      <dgm:prSet/>
      <dgm:spPr/>
      <dgm:t>
        <a:bodyPr/>
        <a:lstStyle/>
        <a:p>
          <a:endParaRPr lang="en-US"/>
        </a:p>
      </dgm:t>
    </dgm:pt>
    <dgm:pt modelId="{F71FD3DB-A5CA-4E01-A39B-893B75E0D439}">
      <dgm:prSet phldrT="[Text]" custT="1"/>
      <dgm:spPr/>
      <dgm:t>
        <a:bodyPr/>
        <a:lstStyle/>
        <a:p>
          <a:r>
            <a:rPr lang="en-US" sz="1800" dirty="0" smtClean="0"/>
            <a:t>Clean the data</a:t>
          </a:r>
          <a:endParaRPr lang="en-US" sz="1800" dirty="0"/>
        </a:p>
      </dgm:t>
    </dgm:pt>
    <dgm:pt modelId="{0369F6E6-E83B-4421-B513-6119E1410DC5}" type="sibTrans" cxnId="{FF73D1A3-DDF2-4CCA-84E0-FA10B1F58CF6}">
      <dgm:prSet/>
      <dgm:spPr/>
      <dgm:t>
        <a:bodyPr/>
        <a:lstStyle/>
        <a:p>
          <a:endParaRPr lang="en-US"/>
        </a:p>
      </dgm:t>
    </dgm:pt>
    <dgm:pt modelId="{FBB8C63A-8779-4088-BA58-35B35CB11BF8}" type="parTrans" cxnId="{FF73D1A3-DDF2-4CCA-84E0-FA10B1F58CF6}">
      <dgm:prSet/>
      <dgm:spPr/>
      <dgm:t>
        <a:bodyPr/>
        <a:lstStyle/>
        <a:p>
          <a:endParaRPr lang="en-US"/>
        </a:p>
      </dgm:t>
    </dgm:pt>
    <dgm:pt modelId="{92D41DD8-64B6-48F6-85A5-07123EEF700D}" type="pres">
      <dgm:prSet presAssocID="{6BEB0568-3AFB-4BC6-8D83-FE97BFBFBC9E}" presName="diagram" presStyleCnt="0">
        <dgm:presLayoutVars>
          <dgm:dir/>
          <dgm:resizeHandles/>
        </dgm:presLayoutVars>
      </dgm:prSet>
      <dgm:spPr/>
    </dgm:pt>
    <dgm:pt modelId="{13AD48CB-3376-42C5-9A26-29C553A26689}" type="pres">
      <dgm:prSet presAssocID="{B3FBE52B-6165-421D-81F3-04EAE6F6A655}" presName="firstNode" presStyleLbl="node1" presStyleIdx="0" presStyleCnt="7" custScaleX="91896" custScaleY="845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A4E0A-0DD8-4340-A6DF-D6924A89788E}" type="pres">
      <dgm:prSet presAssocID="{12F6C126-E995-4EE1-801A-8BA8D17A9B09}" presName="sibTrans" presStyleLbl="sibTrans2D1" presStyleIdx="0" presStyleCnt="6"/>
      <dgm:spPr/>
    </dgm:pt>
    <dgm:pt modelId="{6633A18F-9994-40C6-A9DE-F4F3851A13CC}" type="pres">
      <dgm:prSet presAssocID="{8F305EBC-CF6F-45E7-9449-E3CB076D071C}" presName="middleNode" presStyleCnt="0"/>
      <dgm:spPr/>
    </dgm:pt>
    <dgm:pt modelId="{F955DA13-2F02-4C48-ADD4-5B715480CA19}" type="pres">
      <dgm:prSet presAssocID="{8F305EBC-CF6F-45E7-9449-E3CB076D071C}" presName="padding" presStyleLbl="node1" presStyleIdx="0" presStyleCnt="7"/>
      <dgm:spPr/>
    </dgm:pt>
    <dgm:pt modelId="{13021C4A-7D9C-4C28-9557-AB4D2A032757}" type="pres">
      <dgm:prSet presAssocID="{8F305EBC-CF6F-45E7-9449-E3CB076D071C}" presName="shape" presStyleLbl="node1" presStyleIdx="1" presStyleCnt="7" custScaleX="119304" custScaleY="118892">
        <dgm:presLayoutVars>
          <dgm:bulletEnabled val="1"/>
        </dgm:presLayoutVars>
      </dgm:prSet>
      <dgm:spPr/>
    </dgm:pt>
    <dgm:pt modelId="{2C721EEF-A813-42F9-B00E-D873553FA38A}" type="pres">
      <dgm:prSet presAssocID="{D5EEAD23-778B-4292-8A44-3472245C3FBC}" presName="sibTrans" presStyleLbl="sibTrans2D1" presStyleIdx="1" presStyleCnt="6"/>
      <dgm:spPr/>
    </dgm:pt>
    <dgm:pt modelId="{C7C4B272-440F-49B0-B7B3-8023878C783E}" type="pres">
      <dgm:prSet presAssocID="{143688D4-31FD-4562-8098-636E601A4232}" presName="middleNode" presStyleCnt="0"/>
      <dgm:spPr/>
    </dgm:pt>
    <dgm:pt modelId="{29EDA91C-AB3D-44BC-B192-07D920D41061}" type="pres">
      <dgm:prSet presAssocID="{143688D4-31FD-4562-8098-636E601A4232}" presName="padding" presStyleLbl="node1" presStyleIdx="1" presStyleCnt="7"/>
      <dgm:spPr/>
    </dgm:pt>
    <dgm:pt modelId="{3EA0CDB3-ADDA-4A28-8132-162DC54563BC}" type="pres">
      <dgm:prSet presAssocID="{143688D4-31FD-4562-8098-636E601A4232}" presName="shape" presStyleLbl="node1" presStyleIdx="2" presStyleCnt="7" custScaleX="124392" custScaleY="118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96542-7E2D-479A-A395-35B03B7627E4}" type="pres">
      <dgm:prSet presAssocID="{EC38315F-272C-4FA3-899F-165A7713D8DD}" presName="sibTrans" presStyleLbl="sibTrans2D1" presStyleIdx="2" presStyleCnt="6"/>
      <dgm:spPr/>
    </dgm:pt>
    <dgm:pt modelId="{313EC5FA-8782-4C90-860C-4024664FBF74}" type="pres">
      <dgm:prSet presAssocID="{F71FD3DB-A5CA-4E01-A39B-893B75E0D439}" presName="middleNode" presStyleCnt="0"/>
      <dgm:spPr/>
    </dgm:pt>
    <dgm:pt modelId="{5059B641-A6A8-45CF-99C6-5A54536FA82A}" type="pres">
      <dgm:prSet presAssocID="{F71FD3DB-A5CA-4E01-A39B-893B75E0D439}" presName="padding" presStyleLbl="node1" presStyleIdx="2" presStyleCnt="7"/>
      <dgm:spPr/>
    </dgm:pt>
    <dgm:pt modelId="{8717E0C2-51E5-404D-AF6F-082237208EB2}" type="pres">
      <dgm:prSet presAssocID="{F71FD3DB-A5CA-4E01-A39B-893B75E0D439}" presName="shape" presStyleLbl="node1" presStyleIdx="3" presStyleCnt="7" custScaleX="129010" custScaleY="1112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EA85EA-CC20-4C92-AD2C-E6BA420004C3}" type="pres">
      <dgm:prSet presAssocID="{0369F6E6-E83B-4421-B513-6119E1410DC5}" presName="sibTrans" presStyleLbl="sibTrans2D1" presStyleIdx="3" presStyleCnt="6"/>
      <dgm:spPr/>
    </dgm:pt>
    <dgm:pt modelId="{D078A8C7-D5FD-4A7A-9665-B49E90B2A45E}" type="pres">
      <dgm:prSet presAssocID="{E2641BC1-C135-4231-9319-07B42C535B98}" presName="middleNode" presStyleCnt="0"/>
      <dgm:spPr/>
    </dgm:pt>
    <dgm:pt modelId="{8BACB198-64E4-4969-A6DE-552AE0956EFD}" type="pres">
      <dgm:prSet presAssocID="{E2641BC1-C135-4231-9319-07B42C535B98}" presName="padding" presStyleLbl="node1" presStyleIdx="3" presStyleCnt="7"/>
      <dgm:spPr/>
    </dgm:pt>
    <dgm:pt modelId="{097B5C4A-2D90-4696-9B39-C09730DC7A60}" type="pres">
      <dgm:prSet presAssocID="{E2641BC1-C135-4231-9319-07B42C535B98}" presName="shape" presStyleLbl="node1" presStyleIdx="4" presStyleCnt="7" custScaleX="136407" custScaleY="111234">
        <dgm:presLayoutVars>
          <dgm:bulletEnabled val="1"/>
        </dgm:presLayoutVars>
      </dgm:prSet>
      <dgm:spPr/>
    </dgm:pt>
    <dgm:pt modelId="{163BFBDD-A780-43E7-9643-D38D970AF003}" type="pres">
      <dgm:prSet presAssocID="{4F2EBCED-B1BF-4FA1-B726-9853CDCE0F49}" presName="sibTrans" presStyleLbl="sibTrans2D1" presStyleIdx="4" presStyleCnt="6"/>
      <dgm:spPr/>
    </dgm:pt>
    <dgm:pt modelId="{EBB8BEF8-86A3-4068-8AF1-0E14285D8866}" type="pres">
      <dgm:prSet presAssocID="{0946D6B9-BECC-41F7-B668-DB3F1826AC34}" presName="middleNode" presStyleCnt="0"/>
      <dgm:spPr/>
    </dgm:pt>
    <dgm:pt modelId="{61C13279-BD0D-47CC-99B3-FE3B3902993D}" type="pres">
      <dgm:prSet presAssocID="{0946D6B9-BECC-41F7-B668-DB3F1826AC34}" presName="padding" presStyleLbl="node1" presStyleIdx="4" presStyleCnt="7"/>
      <dgm:spPr/>
    </dgm:pt>
    <dgm:pt modelId="{235F3010-9F92-441D-A16D-6CE5E0E95EF7}" type="pres">
      <dgm:prSet presAssocID="{0946D6B9-BECC-41F7-B668-DB3F1826AC34}" presName="shape" presStyleLbl="node1" presStyleIdx="5" presStyleCnt="7">
        <dgm:presLayoutVars>
          <dgm:bulletEnabled val="1"/>
        </dgm:presLayoutVars>
      </dgm:prSet>
      <dgm:spPr/>
    </dgm:pt>
    <dgm:pt modelId="{0ED0A58D-23F4-476A-8BF0-B2406C1CA48C}" type="pres">
      <dgm:prSet presAssocID="{E365D933-9FF7-489B-B9E9-4A955537A234}" presName="sibTrans" presStyleLbl="sibTrans2D1" presStyleIdx="5" presStyleCnt="6"/>
      <dgm:spPr/>
    </dgm:pt>
    <dgm:pt modelId="{A2919E47-8D59-40F7-9275-D5B1D0778187}" type="pres">
      <dgm:prSet presAssocID="{0FDB84A2-E816-4A73-AF23-B2973B9C063F}" presName="lastNode" presStyleLbl="node1" presStyleIdx="6" presStyleCnt="7" custScaleX="78948" custScaleY="77101" custLinFactNeighborX="-12583" custLinFactNeighborY="-96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4534F0-6B04-40AE-950A-C48A4EBD3A86}" type="presOf" srcId="{EC38315F-272C-4FA3-899F-165A7713D8DD}" destId="{20D96542-7E2D-479A-A395-35B03B7627E4}" srcOrd="0" destOrd="0" presId="urn:microsoft.com/office/officeart/2005/8/layout/bProcess2"/>
    <dgm:cxn modelId="{A63CB53E-6EDA-4208-9A86-3E3C56851DA6}" srcId="{6BEB0568-3AFB-4BC6-8D83-FE97BFBFBC9E}" destId="{B3FBE52B-6165-421D-81F3-04EAE6F6A655}" srcOrd="0" destOrd="0" parTransId="{9080D9E6-75E0-49CD-B69C-784B82068EB0}" sibTransId="{12F6C126-E995-4EE1-801A-8BA8D17A9B09}"/>
    <dgm:cxn modelId="{DE1CBE40-E74B-47F7-92FA-419092171629}" srcId="{6BEB0568-3AFB-4BC6-8D83-FE97BFBFBC9E}" destId="{0946D6B9-BECC-41F7-B668-DB3F1826AC34}" srcOrd="5" destOrd="0" parTransId="{1568C647-607C-4929-80AC-7F1A0B0DBF5A}" sibTransId="{E365D933-9FF7-489B-B9E9-4A955537A234}"/>
    <dgm:cxn modelId="{8B45B7C2-B299-4EF8-9D60-2356B5D7D2BC}" type="presOf" srcId="{12F6C126-E995-4EE1-801A-8BA8D17A9B09}" destId="{76FA4E0A-0DD8-4340-A6DF-D6924A89788E}" srcOrd="0" destOrd="0" presId="urn:microsoft.com/office/officeart/2005/8/layout/bProcess2"/>
    <dgm:cxn modelId="{AB8C7491-5BDD-4D5B-AD8E-A6C2484E425F}" type="presOf" srcId="{6BEB0568-3AFB-4BC6-8D83-FE97BFBFBC9E}" destId="{92D41DD8-64B6-48F6-85A5-07123EEF700D}" srcOrd="0" destOrd="0" presId="urn:microsoft.com/office/officeart/2005/8/layout/bProcess2"/>
    <dgm:cxn modelId="{4A273E5E-44BC-473E-B935-AFE0F2D79AF1}" type="presOf" srcId="{E365D933-9FF7-489B-B9E9-4A955537A234}" destId="{0ED0A58D-23F4-476A-8BF0-B2406C1CA48C}" srcOrd="0" destOrd="0" presId="urn:microsoft.com/office/officeart/2005/8/layout/bProcess2"/>
    <dgm:cxn modelId="{16CF6A39-A3D3-4782-8771-15B4094D84E9}" srcId="{6BEB0568-3AFB-4BC6-8D83-FE97BFBFBC9E}" destId="{8F305EBC-CF6F-45E7-9449-E3CB076D071C}" srcOrd="1" destOrd="0" parTransId="{2DC03498-005D-4142-BF43-7449324F70C9}" sibTransId="{D5EEAD23-778B-4292-8A44-3472245C3FBC}"/>
    <dgm:cxn modelId="{85FA32BD-B830-4C18-8112-127AD40C50FE}" type="presOf" srcId="{4F2EBCED-B1BF-4FA1-B726-9853CDCE0F49}" destId="{163BFBDD-A780-43E7-9643-D38D970AF003}" srcOrd="0" destOrd="0" presId="urn:microsoft.com/office/officeart/2005/8/layout/bProcess2"/>
    <dgm:cxn modelId="{1672F608-713A-4481-98AC-FEB3094529F8}" type="presOf" srcId="{143688D4-31FD-4562-8098-636E601A4232}" destId="{3EA0CDB3-ADDA-4A28-8132-162DC54563BC}" srcOrd="0" destOrd="0" presId="urn:microsoft.com/office/officeart/2005/8/layout/bProcess2"/>
    <dgm:cxn modelId="{8AE42A45-85F5-4F87-A56C-1D75E77B87EF}" type="presOf" srcId="{0946D6B9-BECC-41F7-B668-DB3F1826AC34}" destId="{235F3010-9F92-441D-A16D-6CE5E0E95EF7}" srcOrd="0" destOrd="0" presId="urn:microsoft.com/office/officeart/2005/8/layout/bProcess2"/>
    <dgm:cxn modelId="{88F2D976-5B5A-4FA4-99A3-D0B4FBAB0ADA}" type="presOf" srcId="{E2641BC1-C135-4231-9319-07B42C535B98}" destId="{097B5C4A-2D90-4696-9B39-C09730DC7A60}" srcOrd="0" destOrd="0" presId="urn:microsoft.com/office/officeart/2005/8/layout/bProcess2"/>
    <dgm:cxn modelId="{A98020E2-8078-453F-91A6-FD76198B9A9F}" srcId="{6BEB0568-3AFB-4BC6-8D83-FE97BFBFBC9E}" destId="{E2641BC1-C135-4231-9319-07B42C535B98}" srcOrd="4" destOrd="0" parTransId="{DF508EB8-6430-4FA3-8671-BFD12F5F3D7E}" sibTransId="{4F2EBCED-B1BF-4FA1-B726-9853CDCE0F49}"/>
    <dgm:cxn modelId="{8A9231F1-71D6-44E7-ABBC-89005D7A2BC2}" type="presOf" srcId="{D5EEAD23-778B-4292-8A44-3472245C3FBC}" destId="{2C721EEF-A813-42F9-B00E-D873553FA38A}" srcOrd="0" destOrd="0" presId="urn:microsoft.com/office/officeart/2005/8/layout/bProcess2"/>
    <dgm:cxn modelId="{72515CC4-89CF-420D-BF68-D50B4E9F4A29}" type="presOf" srcId="{0FDB84A2-E816-4A73-AF23-B2973B9C063F}" destId="{A2919E47-8D59-40F7-9275-D5B1D0778187}" srcOrd="0" destOrd="0" presId="urn:microsoft.com/office/officeart/2005/8/layout/bProcess2"/>
    <dgm:cxn modelId="{E67ACCDC-A887-41D5-B3D8-B89ED6720317}" type="presOf" srcId="{8F305EBC-CF6F-45E7-9449-E3CB076D071C}" destId="{13021C4A-7D9C-4C28-9557-AB4D2A032757}" srcOrd="0" destOrd="0" presId="urn:microsoft.com/office/officeart/2005/8/layout/bProcess2"/>
    <dgm:cxn modelId="{FF73D1A3-DDF2-4CCA-84E0-FA10B1F58CF6}" srcId="{6BEB0568-3AFB-4BC6-8D83-FE97BFBFBC9E}" destId="{F71FD3DB-A5CA-4E01-A39B-893B75E0D439}" srcOrd="3" destOrd="0" parTransId="{FBB8C63A-8779-4088-BA58-35B35CB11BF8}" sibTransId="{0369F6E6-E83B-4421-B513-6119E1410DC5}"/>
    <dgm:cxn modelId="{16D90405-40A6-4A0C-83E5-47480CD3CA4C}" srcId="{6BEB0568-3AFB-4BC6-8D83-FE97BFBFBC9E}" destId="{0FDB84A2-E816-4A73-AF23-B2973B9C063F}" srcOrd="6" destOrd="0" parTransId="{DB5AA407-C7EA-4885-8E5C-0DF4A7FF61BB}" sibTransId="{32C44751-CE2E-47C1-82BF-8171B9265657}"/>
    <dgm:cxn modelId="{C040D298-B7C8-4AA3-9993-BE5DEE53B729}" srcId="{6BEB0568-3AFB-4BC6-8D83-FE97BFBFBC9E}" destId="{143688D4-31FD-4562-8098-636E601A4232}" srcOrd="2" destOrd="0" parTransId="{C7D42FC4-25DB-43DD-80BD-521DBFCEEB0E}" sibTransId="{EC38315F-272C-4FA3-899F-165A7713D8DD}"/>
    <dgm:cxn modelId="{A6C2B025-B5F6-4C9B-93C0-24013EFEC0B7}" type="presOf" srcId="{B3FBE52B-6165-421D-81F3-04EAE6F6A655}" destId="{13AD48CB-3376-42C5-9A26-29C553A26689}" srcOrd="0" destOrd="0" presId="urn:microsoft.com/office/officeart/2005/8/layout/bProcess2"/>
    <dgm:cxn modelId="{8996F6CF-D757-40AC-9359-5DD609873067}" type="presOf" srcId="{0369F6E6-E83B-4421-B513-6119E1410DC5}" destId="{68EA85EA-CC20-4C92-AD2C-E6BA420004C3}" srcOrd="0" destOrd="0" presId="urn:microsoft.com/office/officeart/2005/8/layout/bProcess2"/>
    <dgm:cxn modelId="{A7E56BBB-70AD-4E25-A12B-A29A80049BBC}" type="presOf" srcId="{F71FD3DB-A5CA-4E01-A39B-893B75E0D439}" destId="{8717E0C2-51E5-404D-AF6F-082237208EB2}" srcOrd="0" destOrd="0" presId="urn:microsoft.com/office/officeart/2005/8/layout/bProcess2"/>
    <dgm:cxn modelId="{C91D202B-754F-4846-961B-AEB871FAA1ED}" type="presParOf" srcId="{92D41DD8-64B6-48F6-85A5-07123EEF700D}" destId="{13AD48CB-3376-42C5-9A26-29C553A26689}" srcOrd="0" destOrd="0" presId="urn:microsoft.com/office/officeart/2005/8/layout/bProcess2"/>
    <dgm:cxn modelId="{09DDC2F8-5DBF-47E2-A511-D4019B256D06}" type="presParOf" srcId="{92D41DD8-64B6-48F6-85A5-07123EEF700D}" destId="{76FA4E0A-0DD8-4340-A6DF-D6924A89788E}" srcOrd="1" destOrd="0" presId="urn:microsoft.com/office/officeart/2005/8/layout/bProcess2"/>
    <dgm:cxn modelId="{D6041B6B-A459-4F3E-B869-636F4ABA560A}" type="presParOf" srcId="{92D41DD8-64B6-48F6-85A5-07123EEF700D}" destId="{6633A18F-9994-40C6-A9DE-F4F3851A13CC}" srcOrd="2" destOrd="0" presId="urn:microsoft.com/office/officeart/2005/8/layout/bProcess2"/>
    <dgm:cxn modelId="{D104925A-472E-44B0-863D-FED5B8D28937}" type="presParOf" srcId="{6633A18F-9994-40C6-A9DE-F4F3851A13CC}" destId="{F955DA13-2F02-4C48-ADD4-5B715480CA19}" srcOrd="0" destOrd="0" presId="urn:microsoft.com/office/officeart/2005/8/layout/bProcess2"/>
    <dgm:cxn modelId="{03422AFC-8168-41BD-A8D0-CE3357A8C771}" type="presParOf" srcId="{6633A18F-9994-40C6-A9DE-F4F3851A13CC}" destId="{13021C4A-7D9C-4C28-9557-AB4D2A032757}" srcOrd="1" destOrd="0" presId="urn:microsoft.com/office/officeart/2005/8/layout/bProcess2"/>
    <dgm:cxn modelId="{8AC18143-8480-452C-8D3C-28B6A619BA7E}" type="presParOf" srcId="{92D41DD8-64B6-48F6-85A5-07123EEF700D}" destId="{2C721EEF-A813-42F9-B00E-D873553FA38A}" srcOrd="3" destOrd="0" presId="urn:microsoft.com/office/officeart/2005/8/layout/bProcess2"/>
    <dgm:cxn modelId="{FFEF07C3-EEE0-4DED-81C9-BACA4DD48377}" type="presParOf" srcId="{92D41DD8-64B6-48F6-85A5-07123EEF700D}" destId="{C7C4B272-440F-49B0-B7B3-8023878C783E}" srcOrd="4" destOrd="0" presId="urn:microsoft.com/office/officeart/2005/8/layout/bProcess2"/>
    <dgm:cxn modelId="{65034792-B5B4-4B76-9D5D-0938BC89A6D1}" type="presParOf" srcId="{C7C4B272-440F-49B0-B7B3-8023878C783E}" destId="{29EDA91C-AB3D-44BC-B192-07D920D41061}" srcOrd="0" destOrd="0" presId="urn:microsoft.com/office/officeart/2005/8/layout/bProcess2"/>
    <dgm:cxn modelId="{922822FB-1C72-4EC6-9ADB-C7C20E6D8B51}" type="presParOf" srcId="{C7C4B272-440F-49B0-B7B3-8023878C783E}" destId="{3EA0CDB3-ADDA-4A28-8132-162DC54563BC}" srcOrd="1" destOrd="0" presId="urn:microsoft.com/office/officeart/2005/8/layout/bProcess2"/>
    <dgm:cxn modelId="{972E59ED-6E74-4B86-837B-C15C7EBBBB48}" type="presParOf" srcId="{92D41DD8-64B6-48F6-85A5-07123EEF700D}" destId="{20D96542-7E2D-479A-A395-35B03B7627E4}" srcOrd="5" destOrd="0" presId="urn:microsoft.com/office/officeart/2005/8/layout/bProcess2"/>
    <dgm:cxn modelId="{346AA638-AA43-4B8A-B0A3-2EB4518388DE}" type="presParOf" srcId="{92D41DD8-64B6-48F6-85A5-07123EEF700D}" destId="{313EC5FA-8782-4C90-860C-4024664FBF74}" srcOrd="6" destOrd="0" presId="urn:microsoft.com/office/officeart/2005/8/layout/bProcess2"/>
    <dgm:cxn modelId="{70449E70-9022-4390-89C0-D139320BFF86}" type="presParOf" srcId="{313EC5FA-8782-4C90-860C-4024664FBF74}" destId="{5059B641-A6A8-45CF-99C6-5A54536FA82A}" srcOrd="0" destOrd="0" presId="urn:microsoft.com/office/officeart/2005/8/layout/bProcess2"/>
    <dgm:cxn modelId="{1AFD312A-50B0-4966-BE3D-3DF0D6642DEF}" type="presParOf" srcId="{313EC5FA-8782-4C90-860C-4024664FBF74}" destId="{8717E0C2-51E5-404D-AF6F-082237208EB2}" srcOrd="1" destOrd="0" presId="urn:microsoft.com/office/officeart/2005/8/layout/bProcess2"/>
    <dgm:cxn modelId="{F1F5A03B-D891-46A9-B78A-9F9B0F5D3C82}" type="presParOf" srcId="{92D41DD8-64B6-48F6-85A5-07123EEF700D}" destId="{68EA85EA-CC20-4C92-AD2C-E6BA420004C3}" srcOrd="7" destOrd="0" presId="urn:microsoft.com/office/officeart/2005/8/layout/bProcess2"/>
    <dgm:cxn modelId="{5D992164-DF51-4026-A16B-ACA8B27333C6}" type="presParOf" srcId="{92D41DD8-64B6-48F6-85A5-07123EEF700D}" destId="{D078A8C7-D5FD-4A7A-9665-B49E90B2A45E}" srcOrd="8" destOrd="0" presId="urn:microsoft.com/office/officeart/2005/8/layout/bProcess2"/>
    <dgm:cxn modelId="{50576E5A-6D66-4056-99F3-332E70BD5D56}" type="presParOf" srcId="{D078A8C7-D5FD-4A7A-9665-B49E90B2A45E}" destId="{8BACB198-64E4-4969-A6DE-552AE0956EFD}" srcOrd="0" destOrd="0" presId="urn:microsoft.com/office/officeart/2005/8/layout/bProcess2"/>
    <dgm:cxn modelId="{D072BDCE-8A64-46DD-989B-CAC0F9B0468F}" type="presParOf" srcId="{D078A8C7-D5FD-4A7A-9665-B49E90B2A45E}" destId="{097B5C4A-2D90-4696-9B39-C09730DC7A60}" srcOrd="1" destOrd="0" presId="urn:microsoft.com/office/officeart/2005/8/layout/bProcess2"/>
    <dgm:cxn modelId="{30E215C1-1014-4E9D-82F4-52CAE04A11B8}" type="presParOf" srcId="{92D41DD8-64B6-48F6-85A5-07123EEF700D}" destId="{163BFBDD-A780-43E7-9643-D38D970AF003}" srcOrd="9" destOrd="0" presId="urn:microsoft.com/office/officeart/2005/8/layout/bProcess2"/>
    <dgm:cxn modelId="{B4E4269B-8DBC-4C33-BB23-0C46DF810B48}" type="presParOf" srcId="{92D41DD8-64B6-48F6-85A5-07123EEF700D}" destId="{EBB8BEF8-86A3-4068-8AF1-0E14285D8866}" srcOrd="10" destOrd="0" presId="urn:microsoft.com/office/officeart/2005/8/layout/bProcess2"/>
    <dgm:cxn modelId="{97F566C1-725E-4CA0-9EAA-9C32A2F849BA}" type="presParOf" srcId="{EBB8BEF8-86A3-4068-8AF1-0E14285D8866}" destId="{61C13279-BD0D-47CC-99B3-FE3B3902993D}" srcOrd="0" destOrd="0" presId="urn:microsoft.com/office/officeart/2005/8/layout/bProcess2"/>
    <dgm:cxn modelId="{40AB937F-F9FD-4347-BD77-A6DC595C17E4}" type="presParOf" srcId="{EBB8BEF8-86A3-4068-8AF1-0E14285D8866}" destId="{235F3010-9F92-441D-A16D-6CE5E0E95EF7}" srcOrd="1" destOrd="0" presId="urn:microsoft.com/office/officeart/2005/8/layout/bProcess2"/>
    <dgm:cxn modelId="{79671E7A-044F-4085-82F8-DF522F542D46}" type="presParOf" srcId="{92D41DD8-64B6-48F6-85A5-07123EEF700D}" destId="{0ED0A58D-23F4-476A-8BF0-B2406C1CA48C}" srcOrd="11" destOrd="0" presId="urn:microsoft.com/office/officeart/2005/8/layout/bProcess2"/>
    <dgm:cxn modelId="{C90A71B2-1446-4F2D-BEA2-5E04B685294D}" type="presParOf" srcId="{92D41DD8-64B6-48F6-85A5-07123EEF700D}" destId="{A2919E47-8D59-40F7-9275-D5B1D0778187}" srcOrd="1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D48CB-3376-42C5-9A26-29C553A26689}">
      <dsp:nvSpPr>
        <dsp:cNvPr id="0" name=""/>
        <dsp:cNvSpPr/>
      </dsp:nvSpPr>
      <dsp:spPr>
        <a:xfrm>
          <a:off x="75892" y="576836"/>
          <a:ext cx="1669480" cy="153691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Identify business problems</a:t>
          </a:r>
          <a:endParaRPr lang="en-US" sz="1800" kern="1200" dirty="0"/>
        </a:p>
      </dsp:txBody>
      <dsp:txXfrm>
        <a:off x="320382" y="801912"/>
        <a:ext cx="1180500" cy="1086763"/>
      </dsp:txXfrm>
    </dsp:sp>
    <dsp:sp modelId="{76FA4E0A-0DD8-4340-A6DF-D6924A89788E}">
      <dsp:nvSpPr>
        <dsp:cNvPr id="0" name=""/>
        <dsp:cNvSpPr/>
      </dsp:nvSpPr>
      <dsp:spPr>
        <a:xfrm rot="10800000">
          <a:off x="592709" y="2319719"/>
          <a:ext cx="635847" cy="436649"/>
        </a:xfrm>
        <a:prstGeom prst="triangl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3021C4A-7D9C-4C28-9557-AB4D2A032757}">
      <dsp:nvSpPr>
        <dsp:cNvPr id="0" name=""/>
        <dsp:cNvSpPr/>
      </dsp:nvSpPr>
      <dsp:spPr>
        <a:xfrm>
          <a:off x="187803" y="2937620"/>
          <a:ext cx="1445658" cy="144066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Identify data sources</a:t>
          </a:r>
          <a:endParaRPr lang="en-US" sz="1800" kern="1200" dirty="0"/>
        </a:p>
      </dsp:txBody>
      <dsp:txXfrm>
        <a:off x="399515" y="3148601"/>
        <a:ext cx="1022234" cy="1018704"/>
      </dsp:txXfrm>
    </dsp:sp>
    <dsp:sp modelId="{2C721EEF-A813-42F9-B00E-D873553FA38A}">
      <dsp:nvSpPr>
        <dsp:cNvPr id="0" name=""/>
        <dsp:cNvSpPr/>
      </dsp:nvSpPr>
      <dsp:spPr>
        <a:xfrm rot="5400000">
          <a:off x="1952184" y="3439628"/>
          <a:ext cx="635847" cy="436649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EA0CDB3-ADDA-4A28-8132-162DC54563BC}">
      <dsp:nvSpPr>
        <dsp:cNvPr id="0" name=""/>
        <dsp:cNvSpPr/>
      </dsp:nvSpPr>
      <dsp:spPr>
        <a:xfrm>
          <a:off x="2882037" y="2937620"/>
          <a:ext cx="1507311" cy="144066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Select the data</a:t>
          </a:r>
          <a:endParaRPr lang="en-US" sz="1800" kern="1200" dirty="0"/>
        </a:p>
      </dsp:txBody>
      <dsp:txXfrm>
        <a:off x="3102778" y="3148601"/>
        <a:ext cx="1065829" cy="1018704"/>
      </dsp:txXfrm>
    </dsp:sp>
    <dsp:sp modelId="{20D96542-7E2D-479A-A395-35B03B7627E4}">
      <dsp:nvSpPr>
        <dsp:cNvPr id="0" name=""/>
        <dsp:cNvSpPr/>
      </dsp:nvSpPr>
      <dsp:spPr>
        <a:xfrm>
          <a:off x="3317769" y="2177794"/>
          <a:ext cx="635847" cy="436649"/>
        </a:xfrm>
        <a:prstGeom prst="triangl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717E0C2-51E5-404D-AF6F-082237208EB2}">
      <dsp:nvSpPr>
        <dsp:cNvPr id="0" name=""/>
        <dsp:cNvSpPr/>
      </dsp:nvSpPr>
      <dsp:spPr>
        <a:xfrm>
          <a:off x="2854058" y="531463"/>
          <a:ext cx="1563270" cy="134787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the data</a:t>
          </a:r>
          <a:endParaRPr lang="en-US" sz="1800" kern="1200" dirty="0"/>
        </a:p>
      </dsp:txBody>
      <dsp:txXfrm>
        <a:off x="3082994" y="728854"/>
        <a:ext cx="1105398" cy="953088"/>
      </dsp:txXfrm>
    </dsp:sp>
    <dsp:sp modelId="{68EA85EA-CC20-4C92-AD2C-E6BA420004C3}">
      <dsp:nvSpPr>
        <dsp:cNvPr id="0" name=""/>
        <dsp:cNvSpPr/>
      </dsp:nvSpPr>
      <dsp:spPr>
        <a:xfrm rot="5400000">
          <a:off x="4670249" y="987074"/>
          <a:ext cx="635847" cy="436649"/>
        </a:xfrm>
        <a:prstGeom prst="triangl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97B5C4A-2D90-4696-9B39-C09730DC7A60}">
      <dsp:nvSpPr>
        <dsp:cNvPr id="0" name=""/>
        <dsp:cNvSpPr/>
      </dsp:nvSpPr>
      <dsp:spPr>
        <a:xfrm>
          <a:off x="5534302" y="531463"/>
          <a:ext cx="1652902" cy="134787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Transform the data</a:t>
          </a:r>
          <a:endParaRPr lang="en-US" sz="1800" kern="1200" dirty="0"/>
        </a:p>
      </dsp:txBody>
      <dsp:txXfrm>
        <a:off x="5776364" y="728854"/>
        <a:ext cx="1168778" cy="953088"/>
      </dsp:txXfrm>
    </dsp:sp>
    <dsp:sp modelId="{163BFBDD-A780-43E7-9643-D38D970AF003}">
      <dsp:nvSpPr>
        <dsp:cNvPr id="0" name=""/>
        <dsp:cNvSpPr/>
      </dsp:nvSpPr>
      <dsp:spPr>
        <a:xfrm rot="10800000">
          <a:off x="6042830" y="2259741"/>
          <a:ext cx="635847" cy="436649"/>
        </a:xfrm>
        <a:prstGeom prst="triangl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5F3010-9F92-441D-A16D-6CE5E0E95EF7}">
      <dsp:nvSpPr>
        <dsp:cNvPr id="0" name=""/>
        <dsp:cNvSpPr/>
      </dsp:nvSpPr>
      <dsp:spPr>
        <a:xfrm>
          <a:off x="5754881" y="3052081"/>
          <a:ext cx="1211743" cy="121174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Analyze the data</a:t>
          </a:r>
          <a:endParaRPr lang="en-US" sz="1600" kern="1200" dirty="0"/>
        </a:p>
      </dsp:txBody>
      <dsp:txXfrm>
        <a:off x="5932337" y="3229537"/>
        <a:ext cx="856831" cy="856831"/>
      </dsp:txXfrm>
    </dsp:sp>
    <dsp:sp modelId="{0ED0A58D-23F4-476A-8BF0-B2406C1CA48C}">
      <dsp:nvSpPr>
        <dsp:cNvPr id="0" name=""/>
        <dsp:cNvSpPr/>
      </dsp:nvSpPr>
      <dsp:spPr>
        <a:xfrm rot="5449507">
          <a:off x="7152185" y="3455605"/>
          <a:ext cx="635847" cy="436649"/>
        </a:xfrm>
        <a:prstGeom prst="triangl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2919E47-8D59-40F7-9275-D5B1D0778187}">
      <dsp:nvSpPr>
        <dsp:cNvPr id="0" name=""/>
        <dsp:cNvSpPr/>
      </dsp:nvSpPr>
      <dsp:spPr>
        <a:xfrm>
          <a:off x="7948864" y="2990804"/>
          <a:ext cx="1434253" cy="140069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Deploy the Model and Implement</a:t>
          </a:r>
          <a:endParaRPr lang="en-US" sz="1400" kern="1200" dirty="0"/>
        </a:p>
      </dsp:txBody>
      <dsp:txXfrm>
        <a:off x="8158905" y="3195932"/>
        <a:ext cx="1014171" cy="990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6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4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703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8954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35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095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427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53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9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97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1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77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30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13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5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5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2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-399245"/>
            <a:ext cx="8676222" cy="3488029"/>
          </a:xfrm>
        </p:spPr>
        <p:txBody>
          <a:bodyPr/>
          <a:lstStyle/>
          <a:p>
            <a:pPr algn="l"/>
            <a:r>
              <a:rPr lang="en-US" b="1" cap="all" dirty="0" smtClean="0"/>
              <a:t>Introduction</a:t>
            </a:r>
            <a:r>
              <a:rPr lang="en-US" b="1" i="1" cap="all" dirty="0" smtClean="0"/>
              <a:t> </a:t>
            </a:r>
            <a:r>
              <a:rPr lang="en-US" b="1" cap="all" dirty="0" smtClean="0"/>
              <a:t>to</a:t>
            </a:r>
            <a:r>
              <a:rPr lang="en-US" b="1" i="1" cap="all" dirty="0" smtClean="0"/>
              <a:t> </a:t>
            </a:r>
            <a:r>
              <a:rPr lang="en-US" b="1" cap="all" dirty="0" smtClean="0"/>
              <a:t>data analytics</a:t>
            </a:r>
            <a:endParaRPr lang="en-US" b="1" cap="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10440988" cy="266914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                            </a:t>
            </a:r>
          </a:p>
          <a:p>
            <a:endParaRPr lang="en-US" dirty="0"/>
          </a:p>
          <a:p>
            <a:endParaRPr lang="en-US" dirty="0" smtClean="0"/>
          </a:p>
          <a:p>
            <a:pPr algn="r"/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</a:t>
            </a:r>
            <a:r>
              <a:rPr lang="en-US" sz="3200" b="1" i="1" dirty="0" err="1" smtClean="0"/>
              <a:t>sudhanthiralakshmi</a:t>
            </a:r>
            <a:r>
              <a:rPr lang="en-US" sz="3200" b="1" i="1" dirty="0" smtClean="0"/>
              <a:t> m</a:t>
            </a:r>
          </a:p>
          <a:p>
            <a:pPr algn="r"/>
            <a:r>
              <a:rPr lang="en-US" sz="3200" b="1" i="1" dirty="0" smtClean="0"/>
              <a:t>                                             </a:t>
            </a:r>
            <a:r>
              <a:rPr lang="en-US" sz="3100" b="1" i="1" dirty="0" smtClean="0"/>
              <a:t>7229</a:t>
            </a:r>
            <a:r>
              <a:rPr lang="en-US" sz="3200" b="1" i="1" dirty="0" smtClean="0"/>
              <a:t>-chennai</a:t>
            </a:r>
          </a:p>
          <a:p>
            <a:r>
              <a:rPr lang="en-US" b="1" i="1" dirty="0" smtClean="0"/>
              <a:t>                              </a:t>
            </a:r>
            <a:endParaRPr lang="en-US" b="1" i="1" dirty="0"/>
          </a:p>
          <a:p>
            <a:r>
              <a:rPr lang="en-US" dirty="0" smtClean="0"/>
              <a:t>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3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29" y="669700"/>
            <a:ext cx="9839458" cy="2073499"/>
          </a:xfrm>
        </p:spPr>
        <p:txBody>
          <a:bodyPr numCol="1">
            <a:normAutofit/>
          </a:bodyPr>
          <a:lstStyle/>
          <a:p>
            <a:pPr algn="r"/>
            <a:r>
              <a:rPr lang="en-US" sz="2800" b="1" dirty="0" smtClean="0"/>
              <a:t>DATA</a:t>
            </a:r>
            <a:r>
              <a:rPr lang="en-US" sz="2800" dirty="0" smtClean="0"/>
              <a:t> -         Facts and statistics collected together for     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                  reference or analysis</a:t>
            </a:r>
            <a:br>
              <a:rPr lang="en-US" sz="2800" dirty="0" smtClean="0"/>
            </a:br>
            <a:r>
              <a:rPr lang="en-US" sz="2800" b="1" dirty="0" smtClean="0"/>
              <a:t>ANALYTICS</a:t>
            </a:r>
            <a:r>
              <a:rPr lang="en-US" sz="2800" dirty="0" smtClean="0"/>
              <a:t>- The systematic computational analysis of                                 </a:t>
            </a:r>
            <a:br>
              <a:rPr lang="en-US" sz="2800" dirty="0" smtClean="0"/>
            </a:br>
            <a:r>
              <a:rPr lang="en-US" sz="2800" dirty="0" smtClean="0"/>
              <a:t>                     data </a:t>
            </a:r>
            <a:r>
              <a:rPr lang="en-US" sz="2800" i="1" dirty="0" smtClean="0"/>
              <a:t>or </a:t>
            </a:r>
            <a:r>
              <a:rPr lang="en-US" sz="2800" dirty="0" smtClean="0"/>
              <a:t>statistic</a:t>
            </a:r>
            <a:r>
              <a:rPr lang="en-US" sz="2800" i="1" dirty="0" smtClean="0"/>
              <a:t>s</a:t>
            </a:r>
            <a:endParaRPr lang="en-US" sz="2800" i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280" y="2627290"/>
            <a:ext cx="9122574" cy="36211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Classification of data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754" y="3511951"/>
            <a:ext cx="3830490" cy="27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3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2546" y="571083"/>
            <a:ext cx="6911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PROBABILITY IN DATA ANALYTICS</a:t>
            </a:r>
            <a:r>
              <a:rPr lang="en-US" sz="4000" dirty="0" smtClean="0"/>
              <a:t>: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168588" y="1653988"/>
            <a:ext cx="217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3314" y="1498818"/>
            <a:ext cx="10623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</a:t>
            </a:r>
            <a:r>
              <a:rPr lang="en-US" sz="2400" dirty="0"/>
              <a:t>is an important skill for data scientists using data affected by chance. With randomness existing everywhere, the use of probability theory </a:t>
            </a:r>
            <a:r>
              <a:rPr lang="en-US" sz="2400" b="1" dirty="0"/>
              <a:t>allows for the analysis of chance events</a:t>
            </a:r>
            <a:r>
              <a:rPr lang="en-US" sz="2400" i="1" dirty="0"/>
              <a:t>.</a:t>
            </a:r>
            <a:endParaRPr lang="en-US" sz="2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32546" y="3313571"/>
            <a:ext cx="6494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STATISTICS IN DATA ANALYTICS</a:t>
            </a:r>
            <a:r>
              <a:rPr lang="en-US" sz="4000" i="1" dirty="0" smtClean="0"/>
              <a:t>:</a:t>
            </a:r>
            <a:endParaRPr lang="en-US" sz="4000" i="1" dirty="0"/>
          </a:p>
        </p:txBody>
      </p:sp>
      <p:sp>
        <p:nvSpPr>
          <p:cNvPr id="9" name="TextBox 8"/>
          <p:cNvSpPr txBox="1"/>
          <p:nvPr/>
        </p:nvSpPr>
        <p:spPr>
          <a:xfrm rot="10800000" flipV="1">
            <a:off x="1443314" y="4353493"/>
            <a:ext cx="10367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Statistical knowledge </a:t>
            </a:r>
            <a:r>
              <a:rPr lang="en-US" sz="2400" b="1" dirty="0"/>
              <a:t>helps you use the proper methods to collect the data, employ the correct analyses, and effectively present the results</a:t>
            </a:r>
            <a:r>
              <a:rPr lang="en-US" sz="2400" dirty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084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093" y="443753"/>
            <a:ext cx="4948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TYPES </a:t>
            </a:r>
            <a:r>
              <a:rPr lang="en-US" sz="2800" b="1" dirty="0"/>
              <a:t>O</a:t>
            </a:r>
            <a:r>
              <a:rPr lang="en-US" sz="2800" b="1" dirty="0" smtClean="0"/>
              <a:t>F DATA ANALYTICS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922929" y="1358153"/>
            <a:ext cx="56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9927" y="1072179"/>
            <a:ext cx="9224683" cy="1692771"/>
          </a:xfrm>
          <a:prstGeom prst="rect">
            <a:avLst/>
          </a:prstGeom>
          <a:noFill/>
        </p:spPr>
        <p:txBody>
          <a:bodyPr wrap="square" lIns="91440" rtlCol="0" anchor="ctr" anchorCtr="1">
            <a:normAutofit/>
          </a:bodyPr>
          <a:lstStyle/>
          <a:p>
            <a:pPr marL="914400" lvl="1" indent="-457200" algn="r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Descriptive analytics </a:t>
            </a:r>
            <a:r>
              <a:rPr lang="en-US" sz="2400" dirty="0" smtClean="0">
                <a:latin typeface="Calibri" panose="020F0502020204030204" pitchFamily="34" charset="0"/>
              </a:rPr>
              <a:t>-  </a:t>
            </a:r>
            <a:r>
              <a:rPr lang="en-US" sz="2400" dirty="0"/>
              <a:t>Descriptive analytics answers the </a:t>
            </a:r>
            <a:r>
              <a:rPr lang="en-US" sz="2400" dirty="0" smtClean="0"/>
              <a:t>               question</a:t>
            </a:r>
            <a:r>
              <a:rPr lang="en-US" sz="2400" dirty="0"/>
              <a:t>, “</a:t>
            </a:r>
            <a:r>
              <a:rPr lang="en-US" sz="2400" b="1" dirty="0"/>
              <a:t>What </a:t>
            </a:r>
            <a:r>
              <a:rPr lang="en-US" sz="2400" b="1" dirty="0" smtClean="0"/>
              <a:t>happened</a:t>
            </a:r>
            <a:r>
              <a:rPr lang="en-US" sz="2400" dirty="0" smtClean="0"/>
              <a:t>?</a:t>
            </a:r>
          </a:p>
          <a:p>
            <a:pPr lvl="1"/>
            <a:endParaRPr lang="en-US" sz="2800" dirty="0" smtClean="0">
              <a:latin typeface="Calibri" panose="020F0502020204030204" pitchFamily="34" charset="0"/>
            </a:endParaRPr>
          </a:p>
          <a:p>
            <a:pPr lvl="1"/>
            <a:r>
              <a:rPr lang="en-US" sz="2400" dirty="0" smtClean="0">
                <a:latin typeface="Calibri" panose="020F0502020204030204" pitchFamily="34" charset="0"/>
              </a:rPr>
              <a:t> 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2658" y="2377740"/>
            <a:ext cx="8955741" cy="1261884"/>
          </a:xfrm>
          <a:prstGeom prst="rect">
            <a:avLst/>
          </a:prstGeom>
          <a:noFill/>
        </p:spPr>
        <p:txBody>
          <a:bodyPr wrap="square" lIns="274320" rIns="0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2800" dirty="0"/>
              <a:t> </a:t>
            </a:r>
            <a:r>
              <a:rPr lang="en-US" sz="2800" dirty="0" smtClean="0"/>
              <a:t>  </a:t>
            </a:r>
            <a:r>
              <a:rPr lang="en-US" sz="2800" dirty="0" smtClean="0">
                <a:latin typeface="Calibri" panose="020F0502020204030204" pitchFamily="34" charset="0"/>
              </a:rPr>
              <a:t>Diagnostic Analytics - </a:t>
            </a:r>
            <a:r>
              <a:rPr lang="en-US" sz="2400" dirty="0"/>
              <a:t>addresses the </a:t>
            </a:r>
            <a:r>
              <a:rPr lang="en-US" sz="2400" dirty="0" smtClean="0"/>
              <a:t>question</a:t>
            </a:r>
            <a:r>
              <a:rPr lang="en-US" sz="2400" dirty="0"/>
              <a:t>, “</a:t>
            </a:r>
            <a:r>
              <a:rPr lang="en-US" sz="2400" b="1" dirty="0"/>
              <a:t>Why did this happen</a:t>
            </a:r>
            <a:r>
              <a:rPr lang="en-US" sz="2400" dirty="0"/>
              <a:t>?”</a:t>
            </a:r>
            <a:endParaRPr lang="en-US" sz="24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8187" y="3639624"/>
            <a:ext cx="9224684" cy="892552"/>
          </a:xfrm>
          <a:prstGeom prst="rect">
            <a:avLst/>
          </a:prstGeom>
          <a:noFill/>
        </p:spPr>
        <p:txBody>
          <a:bodyPr wrap="square" lIns="274320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2800" dirty="0"/>
              <a:t>   </a:t>
            </a:r>
            <a:r>
              <a:rPr lang="en-US" sz="2800" dirty="0" smtClean="0">
                <a:latin typeface="Calibri" panose="020F0502020204030204" pitchFamily="34" charset="0"/>
              </a:rPr>
              <a:t>Predictive </a:t>
            </a:r>
            <a:r>
              <a:rPr lang="en-US" sz="2800" dirty="0">
                <a:latin typeface="Calibri" panose="020F0502020204030204" pitchFamily="34" charset="0"/>
              </a:rPr>
              <a:t>Analytics </a:t>
            </a:r>
            <a:r>
              <a:rPr lang="en-US" sz="2800" dirty="0" smtClean="0">
                <a:latin typeface="Calibri" panose="020F0502020204030204" pitchFamily="34" charset="0"/>
              </a:rPr>
              <a:t>- </a:t>
            </a:r>
            <a:r>
              <a:rPr lang="en-US" sz="2400" dirty="0" smtClean="0"/>
              <a:t>answers </a:t>
            </a:r>
            <a:r>
              <a:rPr lang="en-US" sz="2400" dirty="0"/>
              <a:t>the question, “</a:t>
            </a:r>
            <a:r>
              <a:rPr lang="en-US" sz="2400" b="1" dirty="0"/>
              <a:t>What might happen in the </a:t>
            </a:r>
            <a:r>
              <a:rPr lang="en-US" sz="2400" b="1" dirty="0" smtClean="0"/>
              <a:t>future</a:t>
            </a:r>
            <a:r>
              <a:rPr lang="en-US" sz="2400" dirty="0" smtClean="0"/>
              <a:t>?”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2658" y="4588754"/>
            <a:ext cx="9426386" cy="1261884"/>
          </a:xfrm>
          <a:prstGeom prst="rect">
            <a:avLst/>
          </a:prstGeom>
          <a:noFill/>
        </p:spPr>
        <p:txBody>
          <a:bodyPr wrap="square" lIns="182880" rIns="9144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   </a:t>
            </a:r>
            <a:r>
              <a:rPr lang="en-US" sz="2800" dirty="0" smtClean="0">
                <a:latin typeface="Calibri" panose="020F0502020204030204" pitchFamily="34" charset="0"/>
              </a:rPr>
              <a:t>Prescriptive Analytics - </a:t>
            </a:r>
            <a:r>
              <a:rPr lang="en-US" sz="2400" dirty="0"/>
              <a:t>answers the question, “</a:t>
            </a:r>
            <a:r>
              <a:rPr lang="en-US" sz="2400" b="1" dirty="0"/>
              <a:t>What should we do next</a:t>
            </a:r>
            <a:r>
              <a:rPr lang="en-US" sz="2400" dirty="0" smtClean="0"/>
              <a:t>?”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42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PROCESS INVOLVED IN DATA ANALYTICS</a:t>
            </a:r>
            <a:endParaRPr lang="en-US" sz="3200" b="1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518512"/>
              </p:ext>
            </p:extLst>
          </p:nvPr>
        </p:nvGraphicFramePr>
        <p:xfrm>
          <a:off x="1103312" y="1385047"/>
          <a:ext cx="9613994" cy="4863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619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251" y="2698377"/>
            <a:ext cx="9404723" cy="1400530"/>
          </a:xfrm>
        </p:spPr>
        <p:txBody>
          <a:bodyPr/>
          <a:lstStyle/>
          <a:p>
            <a:r>
              <a:rPr lang="en-US" sz="8800" dirty="0" smtClean="0">
                <a:latin typeface="Calibri" panose="020F0502020204030204" pitchFamily="34" charset="0"/>
              </a:rPr>
              <a:t>          </a:t>
            </a:r>
            <a:r>
              <a:rPr lang="en-US" sz="8800" dirty="0" smtClean="0"/>
              <a:t>Thank you</a:t>
            </a:r>
            <a:r>
              <a:rPr lang="en-US" sz="9600" dirty="0" smtClean="0"/>
              <a:t>...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683884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543</TotalTime>
  <Words>113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Introduction to data analytics</vt:lpstr>
      <vt:lpstr>DATA -         Facts and statistics collected together for                           reference or analysis ANALYTICS- The systematic computational analysis of                                                       data or statistics</vt:lpstr>
      <vt:lpstr>PowerPoint Presentation</vt:lpstr>
      <vt:lpstr>PowerPoint Presentation</vt:lpstr>
      <vt:lpstr>PROCESS INVOLVED IN DATA ANALYTICS</vt:lpstr>
      <vt:lpstr>          Thank you...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analytics</dc:title>
  <dc:creator>user</dc:creator>
  <cp:lastModifiedBy>user</cp:lastModifiedBy>
  <cp:revision>29</cp:revision>
  <dcterms:created xsi:type="dcterms:W3CDTF">2022-05-18T09:16:07Z</dcterms:created>
  <dcterms:modified xsi:type="dcterms:W3CDTF">2022-05-20T11:25:08Z</dcterms:modified>
</cp:coreProperties>
</file>