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RST IMPRESSION" userId="6795e488883c69b9" providerId="LiveId" clId="{5C52B162-A5F5-4F2F-967C-D8255228B0C7}"/>
    <pc:docChg chg="modSld">
      <pc:chgData name="FIRST IMPRESSION" userId="6795e488883c69b9" providerId="LiveId" clId="{5C52B162-A5F5-4F2F-967C-D8255228B0C7}" dt="2024-04-03T10:00:14.509" v="43" actId="20577"/>
      <pc:docMkLst>
        <pc:docMk/>
      </pc:docMkLst>
      <pc:sldChg chg="modSp mod">
        <pc:chgData name="FIRST IMPRESSION" userId="6795e488883c69b9" providerId="LiveId" clId="{5C52B162-A5F5-4F2F-967C-D8255228B0C7}" dt="2024-04-03T10:00:14.509" v="43" actId="20577"/>
        <pc:sldMkLst>
          <pc:docMk/>
          <pc:sldMk cId="953325580" sldId="256"/>
        </pc:sldMkLst>
        <pc:spChg chg="mod">
          <ac:chgData name="FIRST IMPRESSION" userId="6795e488883c69b9" providerId="LiveId" clId="{5C52B162-A5F5-4F2F-967C-D8255228B0C7}" dt="2024-04-03T10:00:14.509" v="43"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4838175" y="3907939"/>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M. </a:t>
            </a:r>
            <a:r>
              <a:rPr lang="en-US" sz="2000" b="1">
                <a:solidFill>
                  <a:schemeClr val="accent1">
                    <a:lumMod val="75000"/>
                  </a:schemeClr>
                </a:solidFill>
                <a:latin typeface="Arial"/>
                <a:cs typeface="Arial"/>
              </a:rPr>
              <a:t>DHANUSH LAKSHMAN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SENGUNTHAR COLLEGE OF ENGINEERING </a:t>
            </a:r>
          </a:p>
          <a:p>
            <a:r>
              <a:rPr lang="en-US" sz="2000" b="1" dirty="0">
                <a:solidFill>
                  <a:schemeClr val="accent1">
                    <a:lumMod val="75000"/>
                  </a:schemeClr>
                </a:solidFill>
                <a:latin typeface="Arial"/>
                <a:cs typeface="Arial"/>
              </a:rPr>
              <a:t>B.TECH AI&amp;DS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KEY LOGGER</Template>
  <TotalTime>1</TotalTime>
  <Words>932</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FIRST IMPRESSION</dc:creator>
  <cp:lastModifiedBy>FIRST IMPRESSION</cp:lastModifiedBy>
  <cp:revision>1</cp:revision>
  <dcterms:created xsi:type="dcterms:W3CDTF">2024-04-03T09:59:08Z</dcterms:created>
  <dcterms:modified xsi:type="dcterms:W3CDTF">2024-04-03T10:00:17Z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