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www.kaggle.com/datasets/ronikdedhia/next-word-prediction" TargetMode="External" Type="http://schemas.openxmlformats.org/officeDocument/2006/relationships/hyperlink"/><Relationship Id="rId4" Target="https://github.com/NeuralNine/youtube-tutorials/tree/main/Text%20Generation%20AI%20-%20Next%20Word%20Prediction" TargetMode="External" Type="http://schemas.openxmlformats.org/officeDocument/2006/relationships/hyperlink"/><Relationship Id="rId5" Target="https://youtu.be/tEV_Jtmx2cc?si=6_nKPXRGcxJhKqRM" TargetMode="External" Type="http://schemas.openxmlformats.org/officeDocument/2006/relationships/hyperlink"/><Relationship Id="rId6" Target="https://github.com/SudhanvaMS2004/Next_word_prediction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51" r="0" b="-3885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95543" y="3021636"/>
            <a:ext cx="6308697" cy="4818136"/>
          </a:xfrm>
          <a:custGeom>
            <a:avLst/>
            <a:gdLst/>
            <a:ahLst/>
            <a:cxnLst/>
            <a:rect r="r" b="b" t="t" l="l"/>
            <a:pathLst>
              <a:path h="4818136" w="6308697">
                <a:moveTo>
                  <a:pt x="0" y="0"/>
                </a:moveTo>
                <a:lnTo>
                  <a:pt x="6308697" y="0"/>
                </a:lnTo>
                <a:lnTo>
                  <a:pt x="6308697" y="4818136"/>
                </a:lnTo>
                <a:lnTo>
                  <a:pt x="0" y="48181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96502" y="97669"/>
            <a:ext cx="8894996" cy="2342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2"/>
              </a:lnSpc>
            </a:pPr>
            <a:r>
              <a:rPr lang="en-US" sz="6751">
                <a:solidFill>
                  <a:srgbClr val="000000"/>
                </a:solidFill>
                <a:latin typeface="Canva Sans Bold"/>
              </a:rPr>
              <a:t>Text Generation AI</a:t>
            </a:r>
          </a:p>
          <a:p>
            <a:pPr algn="ctr">
              <a:lnSpc>
                <a:spcPts val="9452"/>
              </a:lnSpc>
            </a:pPr>
            <a:r>
              <a:rPr lang="en-US" sz="6751">
                <a:solidFill>
                  <a:srgbClr val="000000"/>
                </a:solidFill>
                <a:latin typeface="Canva Sans Bold"/>
              </a:rPr>
              <a:t>Next word Prediction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7533" y="3919855"/>
            <a:ext cx="8862211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Building a neural network machine learning model that predicts the next word of a given text sequence. We also use this model, to generate text.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51" r="0" b="-3885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47662" y="1472951"/>
            <a:ext cx="18288000" cy="898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</a:rPr>
              <a:t>💡 Training a neural network to predict the next word can be useful for auto-completion and text generation tasks.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</a:rPr>
              <a:t>📊 Importing necessary libraries like TensorFlow, NumPy, and NLTK is crucial for building the text generation AI.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</a:rPr>
              <a:t>🧩 Tokenizing the text helps in preprocessing and organizing the data for model training.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</a:rPr>
              <a:t>🔬 Training the model with the provided dataset helps in learning the patterns and predicting the next word accurately.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</a:rPr>
              <a:t>⌨️ Predicting the next word can be done by providing input words and choosing the most likely prediction using the trained model.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</a:rPr>
              <a:t>📝 The generated text may not always make sense due to limitations in the training data and model complexity.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</a:rPr>
              <a:t>🤔 Further improvements can be made by training the model on larger datasets and fine-tuning the architecture.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768513" y="320894"/>
            <a:ext cx="87509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Procedure - Steps Involved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51" r="0" b="-3885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30163" y="537527"/>
            <a:ext cx="363390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571393"/>
            <a:ext cx="18288000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Dataset: </a:t>
            </a:r>
            <a:r>
              <a:rPr lang="en-US" sz="3399" u="sng">
                <a:solidFill>
                  <a:srgbClr val="000000"/>
                </a:solidFill>
                <a:latin typeface="Canva Sans"/>
                <a:hlinkClick r:id="rId3" tooltip="https://www.kaggle.com/datasets/ronikdedhia/next-word-prediction"/>
              </a:rPr>
              <a:t>https://www.kaggle.com/datasets/ronikdedhia/next-word-prediction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GitHub :- </a:t>
            </a:r>
          </a:p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hlinkClick r:id="rId4" tooltip="https://github.com/NeuralNine/youtube-tutorials/tree/main/Text%20Generation%20AI%20-%20Next%20Word%20Prediction"/>
              </a:rPr>
              <a:t>https://github.com/NeuralNine/youtube-tutorials/tree/main/Text%20Generation%20AI%20-%20Next%20Word%20Prediction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</a:rPr>
              <a:t>YouTube Tutorials :- </a:t>
            </a:r>
            <a:r>
              <a:rPr lang="en-US" sz="3399" u="sng">
                <a:solidFill>
                  <a:srgbClr val="000000"/>
                </a:solidFill>
                <a:latin typeface="Canva Sans"/>
                <a:hlinkClick r:id="rId5" tooltip="https://youtu.be/tEV_Jtmx2cc?si=6_nKPXRGcxJhKqRM"/>
              </a:rPr>
              <a:t>https://youtu.be/tEV_Jtmx2cc?si=6_nKPXRGcxJhKqRM</a:t>
            </a:r>
            <a:r>
              <a:rPr lang="en-US" sz="3399" u="sng">
                <a:solidFill>
                  <a:srgbClr val="000000"/>
                </a:solidFill>
                <a:latin typeface="Canva Sans"/>
              </a:rPr>
              <a:t> 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72490" y="7527113"/>
            <a:ext cx="165430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My Git Hub repo :- </a:t>
            </a:r>
            <a:r>
              <a:rPr lang="en-US" sz="3399" u="sng">
                <a:solidFill>
                  <a:srgbClr val="000000"/>
                </a:solidFill>
                <a:latin typeface="Canva Sans"/>
                <a:hlinkClick r:id="rId6" tooltip="https://github.com/SudhanvaMS2004/Next_word_prediction"/>
              </a:rPr>
              <a:t>https://github.com/SudhanvaMS2004/Next_word_prediction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DAGDIt1L6gk</dc:identifier>
  <dcterms:modified xsi:type="dcterms:W3CDTF">2011-08-01T06:04:30Z</dcterms:modified>
  <cp:revision>1</cp:revision>
  <dc:title>Add a heading</dc:title>
</cp:coreProperties>
</file>