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02cd97ff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02cd97ff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VIVA </a:t>
            </a:r>
            <a:r>
              <a:rPr lang="en"/>
              <a:t>Preparation</a:t>
            </a:r>
            <a:r>
              <a:rPr lang="en"/>
              <a:t> Tool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Maithili K Hebbar, Varsha C, Sudhanva 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RAG using Llama3, Langchain, and ChromaDB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Objective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Establish a Retrieval Augmented Generation (RAG) system.</a:t>
            </a:r>
            <a:endParaRPr sz="16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Speciality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Empower users to ask questions about documents, even if the information wasn’t part of the Large Language Model (LLM) training data.</a:t>
            </a:r>
            <a:endParaRPr sz="1600"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3" name="Google Shape;103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Retrieval Augmented Generation involves a retrieval step that fetches relevant documents from a vector database.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5"/>
          <p:cNvGrpSpPr/>
          <p:nvPr/>
        </p:nvGrpSpPr>
        <p:grpSpPr>
          <a:xfrm>
            <a:off x="2028364" y="724945"/>
            <a:ext cx="4816461" cy="3551144"/>
            <a:chOff x="2820225" y="891450"/>
            <a:chExt cx="3175200" cy="3175200"/>
          </a:xfrm>
        </p:grpSpPr>
        <p:sp>
          <p:nvSpPr>
            <p:cNvPr id="112" name="Google Shape;112;p15"/>
            <p:cNvSpPr/>
            <p:nvPr/>
          </p:nvSpPr>
          <p:spPr>
            <a:xfrm rot="10800000">
              <a:off x="2820225" y="891450"/>
              <a:ext cx="3175200" cy="3175200"/>
            </a:xfrm>
            <a:prstGeom prst="blockArc">
              <a:avLst>
                <a:gd fmla="val 5399801" name="adj1"/>
                <a:gd fmla="val 3012680" name="adj2"/>
                <a:gd fmla="val 6939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113" name="Google Shape;113;p15"/>
            <p:cNvSpPr/>
            <p:nvPr/>
          </p:nvSpPr>
          <p:spPr>
            <a:xfrm rot="10800000">
              <a:off x="3175023" y="1179900"/>
              <a:ext cx="450600" cy="4506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</p:grpSp>
      <p:grpSp>
        <p:nvGrpSpPr>
          <p:cNvPr id="114" name="Google Shape;114;p15"/>
          <p:cNvGrpSpPr/>
          <p:nvPr/>
        </p:nvGrpSpPr>
        <p:grpSpPr>
          <a:xfrm>
            <a:off x="5532410" y="2044678"/>
            <a:ext cx="2669796" cy="1261887"/>
            <a:chOff x="5130375" y="2071477"/>
            <a:chExt cx="1332300" cy="1128297"/>
          </a:xfrm>
        </p:grpSpPr>
        <p:sp>
          <p:nvSpPr>
            <p:cNvPr id="115" name="Google Shape;115;p15"/>
            <p:cNvSpPr/>
            <p:nvPr/>
          </p:nvSpPr>
          <p:spPr>
            <a:xfrm>
              <a:off x="5130375" y="2356474"/>
              <a:ext cx="1332300" cy="843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Combines retrieval and generation steps to answer questions.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Fetches relevant documents from the vector database during retrieval.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5130375" y="2071477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RAG (Retrieval Augmented Generation)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117" name="Google Shape;117;p15"/>
          <p:cNvGrpSpPr/>
          <p:nvPr/>
        </p:nvGrpSpPr>
        <p:grpSpPr>
          <a:xfrm>
            <a:off x="3247532" y="595294"/>
            <a:ext cx="2285046" cy="1150845"/>
            <a:chOff x="3798075" y="775532"/>
            <a:chExt cx="1332311" cy="1029011"/>
          </a:xfrm>
        </p:grpSpPr>
        <p:sp>
          <p:nvSpPr>
            <p:cNvPr id="118" name="Google Shape;118;p15"/>
            <p:cNvSpPr/>
            <p:nvPr/>
          </p:nvSpPr>
          <p:spPr>
            <a:xfrm>
              <a:off x="3798086" y="1060543"/>
              <a:ext cx="1332300" cy="744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 powerful language model used for natural language understanding and generation.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Llama3 is an LLM developed by Meta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3798075" y="775532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LLM (Large Language Model)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120" name="Google Shape;120;p15"/>
          <p:cNvGrpSpPr/>
          <p:nvPr/>
        </p:nvGrpSpPr>
        <p:grpSpPr>
          <a:xfrm>
            <a:off x="688068" y="1989017"/>
            <a:ext cx="2020966" cy="1023000"/>
            <a:chOff x="2465775" y="2071477"/>
            <a:chExt cx="1332300" cy="914700"/>
          </a:xfrm>
        </p:grpSpPr>
        <p:sp>
          <p:nvSpPr>
            <p:cNvPr id="121" name="Google Shape;121;p15"/>
            <p:cNvSpPr/>
            <p:nvPr/>
          </p:nvSpPr>
          <p:spPr>
            <a:xfrm>
              <a:off x="2465775" y="2356477"/>
              <a:ext cx="1332300" cy="629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 framework designed to streamline LLM-based application development.</a:t>
              </a:r>
              <a:endParaRPr sz="1600">
                <a:solidFill>
                  <a:srgbClr val="FFFFFF"/>
                </a:solidFill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465775" y="2071477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Langchain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123" name="Google Shape;123;p15"/>
          <p:cNvGrpSpPr/>
          <p:nvPr/>
        </p:nvGrpSpPr>
        <p:grpSpPr>
          <a:xfrm>
            <a:off x="3100444" y="3501167"/>
            <a:ext cx="2431714" cy="1089316"/>
            <a:chOff x="3798075" y="3373802"/>
            <a:chExt cx="1332300" cy="914700"/>
          </a:xfrm>
        </p:grpSpPr>
        <p:sp>
          <p:nvSpPr>
            <p:cNvPr id="124" name="Google Shape;124;p15"/>
            <p:cNvSpPr/>
            <p:nvPr/>
          </p:nvSpPr>
          <p:spPr>
            <a:xfrm>
              <a:off x="3798075" y="3658802"/>
              <a:ext cx="1332300" cy="629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Organizes data using high-dimensional vectors.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ChromaDB is an example of a vector database.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798075" y="3373802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Vector Database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title"/>
          </p:nvPr>
        </p:nvSpPr>
        <p:spPr>
          <a:xfrm>
            <a:off x="265500" y="536850"/>
            <a:ext cx="4045200" cy="6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Model Details</a:t>
            </a:r>
            <a:endParaRPr sz="3400"/>
          </a:p>
        </p:txBody>
      </p:sp>
      <p:sp>
        <p:nvSpPr>
          <p:cNvPr id="131" name="Google Shape;131;p16"/>
          <p:cNvSpPr txBox="1"/>
          <p:nvPr>
            <p:ph idx="1" type="subTitle"/>
          </p:nvPr>
        </p:nvSpPr>
        <p:spPr>
          <a:xfrm>
            <a:off x="265500" y="1541324"/>
            <a:ext cx="4045200" cy="24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Model: Llama 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Variation: 8b-chat-hf (8 billion parameters; hf: HuggingFace)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Version: V1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Framework: Transformers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Llama3 Features: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Fine-tuned with over 15 trillion tokens.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Boasts 8 to 70 billion parameters.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