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F9FB65-17D9-437F-81B3-E6CF435707AB}" type="datetimeFigureOut">
              <a:rPr lang="en-US" smtClean="0"/>
              <a:t>27/11/2020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B4A671-0C9C-4AF2-A06B-5D24E32C9D2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0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141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</dc:title>
  <dc:creator>Sudha P</dc:creator>
  <cp:lastModifiedBy>Sudha P</cp:lastModifiedBy>
  <cp:revision>6</cp:revision>
  <dcterms:created xsi:type="dcterms:W3CDTF">2020-10-28T10:53:22Z</dcterms:created>
  <dcterms:modified xsi:type="dcterms:W3CDTF">2020-11-27T13:48:43Z</dcterms:modified>
</cp:coreProperties>
</file>