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2"/>
    <p:sldMasterId id="2147483708" r:id="rId3"/>
    <p:sldMasterId id="2147483900" r:id="rId4"/>
  </p:sldMasterIdLst>
  <p:notesMasterIdLst>
    <p:notesMasterId r:id="rId14"/>
  </p:notesMasterIdLst>
  <p:sldIdLst>
    <p:sldId id="283" r:id="rId5"/>
    <p:sldId id="260" r:id="rId6"/>
    <p:sldId id="262" r:id="rId7"/>
    <p:sldId id="265" r:id="rId8"/>
    <p:sldId id="266" r:id="rId9"/>
    <p:sldId id="280" r:id="rId10"/>
    <p:sldId id="281" r:id="rId11"/>
    <p:sldId id="282"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autoAdjust="0"/>
    <p:restoredTop sz="51585" autoAdjust="0"/>
  </p:normalViewPr>
  <p:slideViewPr>
    <p:cSldViewPr showGuide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48E1C-5979-4E96-9B11-19BBA834C7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1ED71FB-F29A-4551-AB0C-C7A1788139BD}">
      <dgm:prSet phldrT="[Text]" custT="1"/>
      <dgm:spPr>
        <a:gradFill flip="none" rotWithShape="1">
          <a:gsLst>
            <a:gs pos="0">
              <a:schemeClr val="accent3">
                <a:alpha val="10000"/>
              </a:schemeClr>
            </a:gs>
            <a:gs pos="100000">
              <a:schemeClr val="accent3"/>
            </a:gs>
          </a:gsLst>
          <a:lin ang="0" scaled="1"/>
          <a:tileRect/>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PROJECT MODEL</a:t>
          </a:r>
          <a:endParaRPr lang="en-US" sz="3200" dirty="0">
            <a:effectLst>
              <a:outerShdw blurRad="38100" dist="38100" dir="2700000" algn="tl">
                <a:srgbClr val="000000">
                  <a:alpha val="43137"/>
                </a:srgbClr>
              </a:outerShdw>
            </a:effectLst>
            <a:latin typeface="Franklin Gothic Demi Cond" pitchFamily="34" charset="0"/>
          </a:endParaRPr>
        </a:p>
      </dgm:t>
    </dgm:pt>
    <dgm:pt modelId="{6E434B21-E687-4146-A575-01681DBBBC41}" type="parTrans" cxnId="{E07372D8-A618-496F-8C91-84744B077574}">
      <dgm:prSet/>
      <dgm:spPr/>
      <dgm:t>
        <a:bodyPr/>
        <a:lstStyle/>
        <a:p>
          <a:endParaRPr lang="en-US"/>
        </a:p>
      </dgm:t>
    </dgm:pt>
    <dgm:pt modelId="{16C4C80D-00D1-443C-A969-4489A814F229}" type="sibTrans" cxnId="{E07372D8-A618-496F-8C91-84744B077574}">
      <dgm:prSet/>
      <dgm:spPr/>
      <dgm:t>
        <a:bodyPr/>
        <a:lstStyle/>
        <a:p>
          <a:endParaRPr lang="en-US"/>
        </a:p>
      </dgm:t>
    </dgm:pt>
    <dgm:pt modelId="{5B3A6A8A-E771-4D31-9211-6426EC1D3009}">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OVERALL DIAGRAM</a:t>
          </a:r>
          <a:endParaRPr lang="en-US" sz="2200" dirty="0">
            <a:solidFill>
              <a:schemeClr val="bg1">
                <a:lumMod val="50000"/>
              </a:schemeClr>
            </a:solidFill>
            <a:latin typeface="Franklin Gothic Medium Cond" pitchFamily="34" charset="0"/>
          </a:endParaRPr>
        </a:p>
      </dgm:t>
    </dgm:pt>
    <dgm:pt modelId="{89C15884-2459-4268-8F6B-CF75D9C5CD8B}" type="parTrans" cxnId="{84EDA9F8-4B9E-454D-84D6-13E56B79738F}">
      <dgm:prSet/>
      <dgm:spPr/>
      <dgm:t>
        <a:bodyPr/>
        <a:lstStyle/>
        <a:p>
          <a:endParaRPr lang="en-US"/>
        </a:p>
      </dgm:t>
    </dgm:pt>
    <dgm:pt modelId="{C7284EAD-E7F8-47F8-80AA-3DB5EE7910A7}" type="sibTrans" cxnId="{84EDA9F8-4B9E-454D-84D6-13E56B79738F}">
      <dgm:prSet/>
      <dgm:spPr/>
      <dgm:t>
        <a:bodyPr/>
        <a:lstStyle/>
        <a:p>
          <a:endParaRPr lang="en-US"/>
        </a:p>
      </dgm:t>
    </dgm:pt>
    <dgm:pt modelId="{793E1329-EE07-4D46-B962-72F9BF9D6F6B}">
      <dgm:prSet phldrT="[Text]" custT="1"/>
      <dgm:spPr>
        <a:gradFill rotWithShape="0">
          <a:gsLst>
            <a:gs pos="0">
              <a:schemeClr val="accent1">
                <a:alpha val="10000"/>
              </a:schemeClr>
            </a:gs>
            <a:gs pos="100000">
              <a:schemeClr val="accent1"/>
            </a:gs>
          </a:gsLst>
          <a:lin ang="0" scaled="1"/>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DESIGN</a:t>
          </a:r>
          <a:endParaRPr lang="en-US" sz="3200" dirty="0">
            <a:effectLst>
              <a:outerShdw blurRad="38100" dist="38100" dir="2700000" algn="tl">
                <a:srgbClr val="000000">
                  <a:alpha val="43137"/>
                </a:srgbClr>
              </a:outerShdw>
            </a:effectLst>
            <a:latin typeface="Franklin Gothic Demi Cond" pitchFamily="34" charset="0"/>
          </a:endParaRPr>
        </a:p>
      </dgm:t>
    </dgm:pt>
    <dgm:pt modelId="{1157B75B-7941-4E2C-B109-A90618127076}" type="parTrans" cxnId="{4E118BDD-33AA-4A12-9BEB-CAA9C7565B2E}">
      <dgm:prSet/>
      <dgm:spPr/>
      <dgm:t>
        <a:bodyPr/>
        <a:lstStyle/>
        <a:p>
          <a:endParaRPr lang="en-US"/>
        </a:p>
      </dgm:t>
    </dgm:pt>
    <dgm:pt modelId="{C6069D9C-7FB0-4D41-8237-8B696767F240}" type="sibTrans" cxnId="{4E118BDD-33AA-4A12-9BEB-CAA9C7565B2E}">
      <dgm:prSet/>
      <dgm:spPr/>
      <dgm:t>
        <a:bodyPr/>
        <a:lstStyle/>
        <a:p>
          <a:endParaRPr lang="en-US"/>
        </a:p>
      </dgm:t>
    </dgm:pt>
    <dgm:pt modelId="{5F15946C-ECA8-4220-AEA4-F5D4FACB1025}">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lIns="3474720" tIns="182880" bIns="182880" anchor="ctr" anchorCtr="0"/>
        <a:lstStyle/>
        <a:p>
          <a:r>
            <a:rPr lang="en-US" sz="2200" dirty="0" smtClean="0">
              <a:solidFill>
                <a:schemeClr val="bg1">
                  <a:lumMod val="50000"/>
                </a:schemeClr>
              </a:solidFill>
              <a:latin typeface="Franklin Gothic Medium Cond" pitchFamily="34" charset="0"/>
            </a:rPr>
            <a:t>ALGORITHM</a:t>
          </a:r>
          <a:endParaRPr lang="en-US" sz="2200" dirty="0">
            <a:solidFill>
              <a:schemeClr val="bg1">
                <a:lumMod val="50000"/>
              </a:schemeClr>
            </a:solidFill>
            <a:latin typeface="Franklin Gothic Medium Cond" pitchFamily="34" charset="0"/>
          </a:endParaRPr>
        </a:p>
      </dgm:t>
    </dgm:pt>
    <dgm:pt modelId="{B5B0E041-DDED-4613-878E-C5C02CCD6966}" type="parTrans" cxnId="{3C2A480C-CA4C-4F46-A2F0-1A98B506FF49}">
      <dgm:prSet/>
      <dgm:spPr/>
      <dgm:t>
        <a:bodyPr/>
        <a:lstStyle/>
        <a:p>
          <a:endParaRPr lang="en-US"/>
        </a:p>
      </dgm:t>
    </dgm:pt>
    <dgm:pt modelId="{615AE4D8-C7A9-4150-AE06-25520398D110}" type="sibTrans" cxnId="{3C2A480C-CA4C-4F46-A2F0-1A98B506FF49}">
      <dgm:prSet/>
      <dgm:spPr/>
      <dgm:t>
        <a:bodyPr/>
        <a:lstStyle/>
        <a:p>
          <a:endParaRPr lang="en-US"/>
        </a:p>
      </dgm:t>
    </dgm:pt>
    <dgm:pt modelId="{2F2AE14E-3E4A-457E-83CE-87F5AB9C3AB7}">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FLOWCHART</a:t>
          </a:r>
          <a:endParaRPr lang="en-US" sz="2200" dirty="0">
            <a:solidFill>
              <a:schemeClr val="bg1">
                <a:lumMod val="50000"/>
              </a:schemeClr>
            </a:solidFill>
            <a:latin typeface="Franklin Gothic Medium Cond" pitchFamily="34" charset="0"/>
          </a:endParaRPr>
        </a:p>
      </dgm:t>
    </dgm:pt>
    <dgm:pt modelId="{11BDD6BF-96C9-43DC-A694-6E0EBE5876AC}" type="parTrans" cxnId="{E5F6D581-9790-4205-906A-4DD5A70BC948}">
      <dgm:prSet/>
      <dgm:spPr/>
      <dgm:t>
        <a:bodyPr/>
        <a:lstStyle/>
        <a:p>
          <a:endParaRPr lang="en-US"/>
        </a:p>
      </dgm:t>
    </dgm:pt>
    <dgm:pt modelId="{74006792-CFF2-4ECC-90B2-BAD430F3F811}" type="sibTrans" cxnId="{E5F6D581-9790-4205-906A-4DD5A70BC948}">
      <dgm:prSet/>
      <dgm:spPr/>
      <dgm:t>
        <a:bodyPr/>
        <a:lstStyle/>
        <a:p>
          <a:endParaRPr lang="en-US"/>
        </a:p>
      </dgm:t>
    </dgm:pt>
    <dgm:pt modelId="{0B6ECA8C-CF47-4AE6-8BF7-F6E4B5C330F1}">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lIns="3474720" tIns="182880" bIns="182880" anchor="ctr" anchorCtr="0"/>
        <a:lstStyle/>
        <a:p>
          <a:r>
            <a:rPr lang="en-US" sz="2200" dirty="0" smtClean="0">
              <a:solidFill>
                <a:schemeClr val="bg1">
                  <a:lumMod val="50000"/>
                </a:schemeClr>
              </a:solidFill>
              <a:latin typeface="Franklin Gothic Medium Cond" pitchFamily="34" charset="0"/>
            </a:rPr>
            <a:t>TASKS</a:t>
          </a:r>
          <a:endParaRPr lang="en-US" sz="2200" dirty="0">
            <a:solidFill>
              <a:schemeClr val="bg1">
                <a:lumMod val="50000"/>
              </a:schemeClr>
            </a:solidFill>
            <a:latin typeface="Franklin Gothic Medium Cond" pitchFamily="34" charset="0"/>
          </a:endParaRPr>
        </a:p>
      </dgm:t>
    </dgm:pt>
    <dgm:pt modelId="{F81566DE-A005-4EF4-8C84-79747A016080}" type="parTrans" cxnId="{DE7FCAF7-8C2B-4E30-A332-2914640143B1}">
      <dgm:prSet/>
      <dgm:spPr/>
      <dgm:t>
        <a:bodyPr/>
        <a:lstStyle/>
        <a:p>
          <a:endParaRPr lang="en-US"/>
        </a:p>
      </dgm:t>
    </dgm:pt>
    <dgm:pt modelId="{D1CDC11E-BC1B-4ABD-BF17-8529E605116C}" type="sibTrans" cxnId="{DE7FCAF7-8C2B-4E30-A332-2914640143B1}">
      <dgm:prSet/>
      <dgm:spPr/>
      <dgm:t>
        <a:bodyPr/>
        <a:lstStyle/>
        <a:p>
          <a:endParaRPr lang="en-US"/>
        </a:p>
      </dgm:t>
    </dgm:pt>
    <dgm:pt modelId="{34A12492-4B1D-4ED4-8F17-B61C128A0110}">
      <dgm:prSet phldrT="[Text]" custT="1"/>
      <dgm:spPr>
        <a:gradFill rotWithShape="0">
          <a:gsLst>
            <a:gs pos="0">
              <a:schemeClr val="accent6">
                <a:alpha val="10000"/>
              </a:schemeClr>
            </a:gs>
            <a:gs pos="100000">
              <a:schemeClr val="accent6"/>
            </a:gs>
          </a:gsLst>
          <a:lin ang="0" scaled="1"/>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CODING</a:t>
          </a:r>
          <a:endParaRPr lang="en-US" sz="3200" dirty="0">
            <a:effectLst>
              <a:outerShdw blurRad="38100" dist="38100" dir="2700000" algn="tl">
                <a:srgbClr val="000000">
                  <a:alpha val="43137"/>
                </a:srgbClr>
              </a:outerShdw>
            </a:effectLst>
            <a:latin typeface="Franklin Gothic Demi Cond" pitchFamily="34" charset="0"/>
          </a:endParaRPr>
        </a:p>
      </dgm:t>
    </dgm:pt>
    <dgm:pt modelId="{DF88E912-2858-4166-91CE-FB42DDB6BD2B}" type="parTrans" cxnId="{CFF0642B-4C22-478C-A9E9-20AF81070E2D}">
      <dgm:prSet/>
      <dgm:spPr/>
      <dgm:t>
        <a:bodyPr/>
        <a:lstStyle/>
        <a:p>
          <a:endParaRPr lang="en-US"/>
        </a:p>
      </dgm:t>
    </dgm:pt>
    <dgm:pt modelId="{88128CF8-F1E7-4D0B-9668-81447D845737}" type="sibTrans" cxnId="{CFF0642B-4C22-478C-A9E9-20AF81070E2D}">
      <dgm:prSet/>
      <dgm:spPr/>
      <dgm:t>
        <a:bodyPr/>
        <a:lstStyle/>
        <a:p>
          <a:endParaRPr lang="en-US"/>
        </a:p>
      </dgm:t>
    </dgm:pt>
    <dgm:pt modelId="{E97683F8-A6EB-44EF-99E5-6D53F22F06EE}">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a:t>
          </a:r>
          <a:r>
            <a:rPr lang="en-US" sz="2200" dirty="0" smtClean="0">
              <a:solidFill>
                <a:schemeClr val="bg1">
                  <a:lumMod val="50000"/>
                </a:schemeClr>
              </a:solidFill>
              <a:latin typeface="Franklin Gothic Medium Cond" pitchFamily="34" charset="0"/>
            </a:rPr>
            <a:t>1-LoginPage</a:t>
          </a:r>
          <a:endParaRPr lang="en-US" sz="2200" dirty="0">
            <a:solidFill>
              <a:schemeClr val="bg1">
                <a:lumMod val="50000"/>
              </a:schemeClr>
            </a:solidFill>
            <a:latin typeface="Franklin Gothic Medium Cond" pitchFamily="34" charset="0"/>
          </a:endParaRPr>
        </a:p>
      </dgm:t>
    </dgm:pt>
    <dgm:pt modelId="{0321986B-7E49-4EE7-8283-2322BC553CAC}" type="sibTrans" cxnId="{745B36FC-D2A2-4FC9-822B-E44CE47A47C4}">
      <dgm:prSet/>
      <dgm:spPr/>
      <dgm:t>
        <a:bodyPr/>
        <a:lstStyle/>
        <a:p>
          <a:endParaRPr lang="en-US"/>
        </a:p>
      </dgm:t>
    </dgm:pt>
    <dgm:pt modelId="{3B404BF0-CE16-4798-B61B-14FB56940D3C}" type="parTrans" cxnId="{745B36FC-D2A2-4FC9-822B-E44CE47A47C4}">
      <dgm:prSet/>
      <dgm:spPr/>
      <dgm:t>
        <a:bodyPr/>
        <a:lstStyle/>
        <a:p>
          <a:endParaRPr lang="en-US"/>
        </a:p>
      </dgm:t>
    </dgm:pt>
    <dgm:pt modelId="{998A8CB1-7253-415D-B14A-63423EC8FCCC}">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2-Homepage</a:t>
          </a:r>
          <a:endParaRPr lang="en-US" sz="2200" dirty="0">
            <a:solidFill>
              <a:schemeClr val="bg1">
                <a:lumMod val="50000"/>
              </a:schemeClr>
            </a:solidFill>
            <a:latin typeface="Franklin Gothic Medium Cond" pitchFamily="34" charset="0"/>
          </a:endParaRPr>
        </a:p>
      </dgm:t>
    </dgm:pt>
    <dgm:pt modelId="{39926DC6-A686-4382-8D7A-E1E8BEAE7082}" type="parTrans" cxnId="{0C8B5A1E-FC58-4582-AE35-B34D801398B7}">
      <dgm:prSet/>
      <dgm:spPr/>
      <dgm:t>
        <a:bodyPr/>
        <a:lstStyle/>
        <a:p>
          <a:endParaRPr lang="en-US"/>
        </a:p>
      </dgm:t>
    </dgm:pt>
    <dgm:pt modelId="{931C2F7B-1330-48CC-814D-00524B819401}" type="sibTrans" cxnId="{0C8B5A1E-FC58-4582-AE35-B34D801398B7}">
      <dgm:prSet/>
      <dgm:spPr/>
      <dgm:t>
        <a:bodyPr/>
        <a:lstStyle/>
        <a:p>
          <a:endParaRPr lang="en-US"/>
        </a:p>
      </dgm:t>
    </dgm:pt>
    <dgm:pt modelId="{6001D13B-84B3-4BA4-8C7B-181E9A6DE87C}">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3-master list  page</a:t>
          </a:r>
          <a:endParaRPr lang="en-US" sz="2200" dirty="0">
            <a:solidFill>
              <a:schemeClr val="bg1">
                <a:lumMod val="50000"/>
              </a:schemeClr>
            </a:solidFill>
            <a:latin typeface="Franklin Gothic Medium Cond" pitchFamily="34" charset="0"/>
          </a:endParaRPr>
        </a:p>
      </dgm:t>
    </dgm:pt>
    <dgm:pt modelId="{98C11825-71A5-44F9-9829-9EAD95CDE362}" type="parTrans" cxnId="{17CC1153-E3C4-43B1-9F03-1CE19762F03E}">
      <dgm:prSet/>
      <dgm:spPr/>
      <dgm:t>
        <a:bodyPr/>
        <a:lstStyle/>
        <a:p>
          <a:endParaRPr lang="en-US"/>
        </a:p>
      </dgm:t>
    </dgm:pt>
    <dgm:pt modelId="{87E8F6CD-3142-436E-97A9-9DD8E30FBE4E}" type="sibTrans" cxnId="{17CC1153-E3C4-43B1-9F03-1CE19762F03E}">
      <dgm:prSet/>
      <dgm:spPr/>
      <dgm:t>
        <a:bodyPr/>
        <a:lstStyle/>
        <a:p>
          <a:endParaRPr lang="en-US"/>
        </a:p>
      </dgm:t>
    </dgm:pt>
    <dgm:pt modelId="{064591C5-3136-44E9-8DD7-FC67AC975F92}" type="pres">
      <dgm:prSet presAssocID="{66648E1C-5979-4E96-9B11-19BBA834C7B8}" presName="linear" presStyleCnt="0">
        <dgm:presLayoutVars>
          <dgm:animLvl val="lvl"/>
          <dgm:resizeHandles val="exact"/>
        </dgm:presLayoutVars>
      </dgm:prSet>
      <dgm:spPr/>
      <dgm:t>
        <a:bodyPr/>
        <a:lstStyle/>
        <a:p>
          <a:endParaRPr lang="en-US"/>
        </a:p>
      </dgm:t>
    </dgm:pt>
    <dgm:pt modelId="{9D570E31-9E0C-460C-A8AB-7B42020FAA41}" type="pres">
      <dgm:prSet presAssocID="{D1ED71FB-F29A-4551-AB0C-C7A1788139BD}" presName="parentText" presStyleLbl="node1" presStyleIdx="0" presStyleCnt="3">
        <dgm:presLayoutVars>
          <dgm:chMax val="0"/>
          <dgm:bulletEnabled val="1"/>
        </dgm:presLayoutVars>
      </dgm:prSet>
      <dgm:spPr>
        <a:prstGeom prst="round2DiagRect">
          <a:avLst/>
        </a:prstGeom>
      </dgm:spPr>
      <dgm:t>
        <a:bodyPr/>
        <a:lstStyle/>
        <a:p>
          <a:endParaRPr lang="en-US"/>
        </a:p>
      </dgm:t>
    </dgm:pt>
    <dgm:pt modelId="{C83FBA1B-B38F-437C-A4D7-414C5850125B}" type="pres">
      <dgm:prSet presAssocID="{D1ED71FB-F29A-4551-AB0C-C7A1788139BD}" presName="childText" presStyleLbl="revTx" presStyleIdx="0" presStyleCnt="3">
        <dgm:presLayoutVars>
          <dgm:bulletEnabled val="1"/>
        </dgm:presLayoutVars>
      </dgm:prSet>
      <dgm:spPr/>
      <dgm:t>
        <a:bodyPr/>
        <a:lstStyle/>
        <a:p>
          <a:endParaRPr lang="en-US"/>
        </a:p>
      </dgm:t>
    </dgm:pt>
    <dgm:pt modelId="{755BC73E-CD31-4BF5-B1C5-4A4ACAA7115F}" type="pres">
      <dgm:prSet presAssocID="{793E1329-EE07-4D46-B962-72F9BF9D6F6B}" presName="parentText" presStyleLbl="node1" presStyleIdx="1" presStyleCnt="3">
        <dgm:presLayoutVars>
          <dgm:chMax val="0"/>
          <dgm:bulletEnabled val="1"/>
        </dgm:presLayoutVars>
      </dgm:prSet>
      <dgm:spPr>
        <a:prstGeom prst="round2DiagRect">
          <a:avLst/>
        </a:prstGeom>
      </dgm:spPr>
      <dgm:t>
        <a:bodyPr/>
        <a:lstStyle/>
        <a:p>
          <a:endParaRPr lang="en-US"/>
        </a:p>
      </dgm:t>
    </dgm:pt>
    <dgm:pt modelId="{7446473B-C5F4-406F-AC14-BD4F036A6A94}" type="pres">
      <dgm:prSet presAssocID="{793E1329-EE07-4D46-B962-72F9BF9D6F6B}" presName="childText" presStyleLbl="revTx" presStyleIdx="1" presStyleCnt="3">
        <dgm:presLayoutVars>
          <dgm:bulletEnabled val="1"/>
        </dgm:presLayoutVars>
      </dgm:prSet>
      <dgm:spPr/>
      <dgm:t>
        <a:bodyPr/>
        <a:lstStyle/>
        <a:p>
          <a:endParaRPr lang="en-US"/>
        </a:p>
      </dgm:t>
    </dgm:pt>
    <dgm:pt modelId="{396B8186-5A51-43CF-804C-BC101821A790}" type="pres">
      <dgm:prSet presAssocID="{34A12492-4B1D-4ED4-8F17-B61C128A0110}" presName="parentText" presStyleLbl="node1" presStyleIdx="2" presStyleCnt="3">
        <dgm:presLayoutVars>
          <dgm:chMax val="0"/>
          <dgm:bulletEnabled val="1"/>
        </dgm:presLayoutVars>
      </dgm:prSet>
      <dgm:spPr>
        <a:prstGeom prst="round2DiagRect">
          <a:avLst/>
        </a:prstGeom>
      </dgm:spPr>
      <dgm:t>
        <a:bodyPr/>
        <a:lstStyle/>
        <a:p>
          <a:endParaRPr lang="en-US"/>
        </a:p>
      </dgm:t>
    </dgm:pt>
    <dgm:pt modelId="{48EDEDC3-1590-451D-A055-5F7567D62FD1}" type="pres">
      <dgm:prSet presAssocID="{34A12492-4B1D-4ED4-8F17-B61C128A0110}" presName="childText" presStyleLbl="revTx" presStyleIdx="2" presStyleCnt="3">
        <dgm:presLayoutVars>
          <dgm:bulletEnabled val="1"/>
        </dgm:presLayoutVars>
      </dgm:prSet>
      <dgm:spPr/>
      <dgm:t>
        <a:bodyPr/>
        <a:lstStyle/>
        <a:p>
          <a:endParaRPr lang="en-US"/>
        </a:p>
      </dgm:t>
    </dgm:pt>
  </dgm:ptLst>
  <dgm:cxnLst>
    <dgm:cxn modelId="{53A3E782-6E4E-4E57-8680-6197FB1104AE}" type="presOf" srcId="{E97683F8-A6EB-44EF-99E5-6D53F22F06EE}" destId="{48EDEDC3-1590-451D-A055-5F7567D62FD1}" srcOrd="0" destOrd="0" presId="urn:microsoft.com/office/officeart/2005/8/layout/vList2"/>
    <dgm:cxn modelId="{CFF0642B-4C22-478C-A9E9-20AF81070E2D}" srcId="{66648E1C-5979-4E96-9B11-19BBA834C7B8}" destId="{34A12492-4B1D-4ED4-8F17-B61C128A0110}" srcOrd="2" destOrd="0" parTransId="{DF88E912-2858-4166-91CE-FB42DDB6BD2B}" sibTransId="{88128CF8-F1E7-4D0B-9668-81447D845737}"/>
    <dgm:cxn modelId="{C41C5F96-C387-401D-9E80-53FC7CFEF588}" type="presOf" srcId="{34A12492-4B1D-4ED4-8F17-B61C128A0110}" destId="{396B8186-5A51-43CF-804C-BC101821A790}" srcOrd="0" destOrd="0" presId="urn:microsoft.com/office/officeart/2005/8/layout/vList2"/>
    <dgm:cxn modelId="{0C8B5A1E-FC58-4582-AE35-B34D801398B7}" srcId="{34A12492-4B1D-4ED4-8F17-B61C128A0110}" destId="{998A8CB1-7253-415D-B14A-63423EC8FCCC}" srcOrd="1" destOrd="0" parTransId="{39926DC6-A686-4382-8D7A-E1E8BEAE7082}" sibTransId="{931C2F7B-1330-48CC-814D-00524B819401}"/>
    <dgm:cxn modelId="{551C51DF-4343-475E-9300-4F6EB2399645}" type="presOf" srcId="{793E1329-EE07-4D46-B962-72F9BF9D6F6B}" destId="{755BC73E-CD31-4BF5-B1C5-4A4ACAA7115F}" srcOrd="0" destOrd="0" presId="urn:microsoft.com/office/officeart/2005/8/layout/vList2"/>
    <dgm:cxn modelId="{AC444DC1-4FB2-4B72-87EC-F4FCA20481BD}" type="presOf" srcId="{D1ED71FB-F29A-4551-AB0C-C7A1788139BD}" destId="{9D570E31-9E0C-460C-A8AB-7B42020FAA41}" srcOrd="0" destOrd="0" presId="urn:microsoft.com/office/officeart/2005/8/layout/vList2"/>
    <dgm:cxn modelId="{745B36FC-D2A2-4FC9-822B-E44CE47A47C4}" srcId="{34A12492-4B1D-4ED4-8F17-B61C128A0110}" destId="{E97683F8-A6EB-44EF-99E5-6D53F22F06EE}" srcOrd="0" destOrd="0" parTransId="{3B404BF0-CE16-4798-B61B-14FB56940D3C}" sibTransId="{0321986B-7E49-4EE7-8283-2322BC553CAC}"/>
    <dgm:cxn modelId="{D463CEAF-72EA-44F9-89CD-D85865099F23}" type="presOf" srcId="{0B6ECA8C-CF47-4AE6-8BF7-F6E4B5C330F1}" destId="{7446473B-C5F4-406F-AC14-BD4F036A6A94}" srcOrd="0" destOrd="1" presId="urn:microsoft.com/office/officeart/2005/8/layout/vList2"/>
    <dgm:cxn modelId="{AD7F82C9-AC48-4173-9E0E-EA0103852931}" type="presOf" srcId="{66648E1C-5979-4E96-9B11-19BBA834C7B8}" destId="{064591C5-3136-44E9-8DD7-FC67AC975F92}" srcOrd="0" destOrd="0" presId="urn:microsoft.com/office/officeart/2005/8/layout/vList2"/>
    <dgm:cxn modelId="{9E5DF263-95C1-43AE-B1C2-419A95DD2377}" type="presOf" srcId="{5B3A6A8A-E771-4D31-9211-6426EC1D3009}" destId="{C83FBA1B-B38F-437C-A4D7-414C5850125B}" srcOrd="0" destOrd="0" presId="urn:microsoft.com/office/officeart/2005/8/layout/vList2"/>
    <dgm:cxn modelId="{E5F6D581-9790-4205-906A-4DD5A70BC948}" srcId="{D1ED71FB-F29A-4551-AB0C-C7A1788139BD}" destId="{2F2AE14E-3E4A-457E-83CE-87F5AB9C3AB7}" srcOrd="1" destOrd="0" parTransId="{11BDD6BF-96C9-43DC-A694-6E0EBE5876AC}" sibTransId="{74006792-CFF2-4ECC-90B2-BAD430F3F811}"/>
    <dgm:cxn modelId="{84EDA9F8-4B9E-454D-84D6-13E56B79738F}" srcId="{D1ED71FB-F29A-4551-AB0C-C7A1788139BD}" destId="{5B3A6A8A-E771-4D31-9211-6426EC1D3009}" srcOrd="0" destOrd="0" parTransId="{89C15884-2459-4268-8F6B-CF75D9C5CD8B}" sibTransId="{C7284EAD-E7F8-47F8-80AA-3DB5EE7910A7}"/>
    <dgm:cxn modelId="{23075BCA-AF72-4979-844A-3133ADFE2ED3}" type="presOf" srcId="{998A8CB1-7253-415D-B14A-63423EC8FCCC}" destId="{48EDEDC3-1590-451D-A055-5F7567D62FD1}" srcOrd="0" destOrd="1" presId="urn:microsoft.com/office/officeart/2005/8/layout/vList2"/>
    <dgm:cxn modelId="{3C2A480C-CA4C-4F46-A2F0-1A98B506FF49}" srcId="{793E1329-EE07-4D46-B962-72F9BF9D6F6B}" destId="{5F15946C-ECA8-4220-AEA4-F5D4FACB1025}" srcOrd="0" destOrd="0" parTransId="{B5B0E041-DDED-4613-878E-C5C02CCD6966}" sibTransId="{615AE4D8-C7A9-4150-AE06-25520398D110}"/>
    <dgm:cxn modelId="{2FF482A2-C0E1-4051-A84B-4A8DF83E2F24}" type="presOf" srcId="{6001D13B-84B3-4BA4-8C7B-181E9A6DE87C}" destId="{48EDEDC3-1590-451D-A055-5F7567D62FD1}" srcOrd="0" destOrd="2" presId="urn:microsoft.com/office/officeart/2005/8/layout/vList2"/>
    <dgm:cxn modelId="{4E118BDD-33AA-4A12-9BEB-CAA9C7565B2E}" srcId="{66648E1C-5979-4E96-9B11-19BBA834C7B8}" destId="{793E1329-EE07-4D46-B962-72F9BF9D6F6B}" srcOrd="1" destOrd="0" parTransId="{1157B75B-7941-4E2C-B109-A90618127076}" sibTransId="{C6069D9C-7FB0-4D41-8237-8B696767F240}"/>
    <dgm:cxn modelId="{E07372D8-A618-496F-8C91-84744B077574}" srcId="{66648E1C-5979-4E96-9B11-19BBA834C7B8}" destId="{D1ED71FB-F29A-4551-AB0C-C7A1788139BD}" srcOrd="0" destOrd="0" parTransId="{6E434B21-E687-4146-A575-01681DBBBC41}" sibTransId="{16C4C80D-00D1-443C-A969-4489A814F229}"/>
    <dgm:cxn modelId="{109334EF-B427-4F1D-9349-C0CD9A6B5763}" type="presOf" srcId="{2F2AE14E-3E4A-457E-83CE-87F5AB9C3AB7}" destId="{C83FBA1B-B38F-437C-A4D7-414C5850125B}" srcOrd="0" destOrd="1" presId="urn:microsoft.com/office/officeart/2005/8/layout/vList2"/>
    <dgm:cxn modelId="{17CC1153-E3C4-43B1-9F03-1CE19762F03E}" srcId="{34A12492-4B1D-4ED4-8F17-B61C128A0110}" destId="{6001D13B-84B3-4BA4-8C7B-181E9A6DE87C}" srcOrd="2" destOrd="0" parTransId="{98C11825-71A5-44F9-9829-9EAD95CDE362}" sibTransId="{87E8F6CD-3142-436E-97A9-9DD8E30FBE4E}"/>
    <dgm:cxn modelId="{DE7FCAF7-8C2B-4E30-A332-2914640143B1}" srcId="{793E1329-EE07-4D46-B962-72F9BF9D6F6B}" destId="{0B6ECA8C-CF47-4AE6-8BF7-F6E4B5C330F1}" srcOrd="1" destOrd="0" parTransId="{F81566DE-A005-4EF4-8C84-79747A016080}" sibTransId="{D1CDC11E-BC1B-4ABD-BF17-8529E605116C}"/>
    <dgm:cxn modelId="{3C9435FA-6807-43E0-9426-367D3160EAC2}" type="presOf" srcId="{5F15946C-ECA8-4220-AEA4-F5D4FACB1025}" destId="{7446473B-C5F4-406F-AC14-BD4F036A6A94}" srcOrd="0" destOrd="0" presId="urn:microsoft.com/office/officeart/2005/8/layout/vList2"/>
    <dgm:cxn modelId="{8B80FE06-A8C4-4A45-A40C-D1CE10A53F91}" type="presParOf" srcId="{064591C5-3136-44E9-8DD7-FC67AC975F92}" destId="{9D570E31-9E0C-460C-A8AB-7B42020FAA41}" srcOrd="0" destOrd="0" presId="urn:microsoft.com/office/officeart/2005/8/layout/vList2"/>
    <dgm:cxn modelId="{B1C9D679-24F4-4916-84EB-7899E6ADEB2D}" type="presParOf" srcId="{064591C5-3136-44E9-8DD7-FC67AC975F92}" destId="{C83FBA1B-B38F-437C-A4D7-414C5850125B}" srcOrd="1" destOrd="0" presId="urn:microsoft.com/office/officeart/2005/8/layout/vList2"/>
    <dgm:cxn modelId="{5BE0B5A3-0E0F-4F4A-87FE-B3737448EA67}" type="presParOf" srcId="{064591C5-3136-44E9-8DD7-FC67AC975F92}" destId="{755BC73E-CD31-4BF5-B1C5-4A4ACAA7115F}" srcOrd="2" destOrd="0" presId="urn:microsoft.com/office/officeart/2005/8/layout/vList2"/>
    <dgm:cxn modelId="{2E34D22B-78EB-4A29-9679-0F2FCD73DAEA}" type="presParOf" srcId="{064591C5-3136-44E9-8DD7-FC67AC975F92}" destId="{7446473B-C5F4-406F-AC14-BD4F036A6A94}" srcOrd="3" destOrd="0" presId="urn:microsoft.com/office/officeart/2005/8/layout/vList2"/>
    <dgm:cxn modelId="{5241EE1D-D4F4-40BC-9F0C-C34A24261F86}" type="presParOf" srcId="{064591C5-3136-44E9-8DD7-FC67AC975F92}" destId="{396B8186-5A51-43CF-804C-BC101821A790}" srcOrd="4" destOrd="0" presId="urn:microsoft.com/office/officeart/2005/8/layout/vList2"/>
    <dgm:cxn modelId="{9EF009AC-81C6-4558-8937-B240109F29F3}" type="presParOf" srcId="{064591C5-3136-44E9-8DD7-FC67AC975F92}" destId="{48EDEDC3-1590-451D-A055-5F7567D62F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D702B-F7C7-4C9A-84C4-FA02C2CC7DCA}" type="doc">
      <dgm:prSet loTypeId="urn:microsoft.com/office/officeart/2005/8/layout/radial6" loCatId="cycle" qsTypeId="urn:microsoft.com/office/officeart/2005/8/quickstyle/3d1" qsCatId="3D" csTypeId="urn:microsoft.com/office/officeart/2005/8/colors/colorful4" csCatId="colorful" phldr="1"/>
      <dgm:spPr/>
      <dgm:t>
        <a:bodyPr/>
        <a:lstStyle/>
        <a:p>
          <a:endParaRPr lang="en-US"/>
        </a:p>
      </dgm:t>
    </dgm:pt>
    <dgm:pt modelId="{0DAFD599-CFDC-4CB9-BB14-23138F35C917}">
      <dgm:prSet phldrT="[Text]" custT="1"/>
      <dgm:spPr/>
      <dgm:t>
        <a:bodyPr/>
        <a:lstStyle/>
        <a:p>
          <a:r>
            <a:rPr lang="en-US" sz="3200" dirty="0" smtClean="0"/>
            <a:t>Overall Diagram</a:t>
          </a:r>
          <a:endParaRPr lang="en-US" sz="3200" dirty="0"/>
        </a:p>
      </dgm:t>
    </dgm:pt>
    <dgm:pt modelId="{5A4F46AA-E4C1-445D-9624-DD65ED159DF6}" type="parTrans" cxnId="{D7B4A36F-D968-436A-B72B-7BF8CB58E993}">
      <dgm:prSet/>
      <dgm:spPr/>
      <dgm:t>
        <a:bodyPr/>
        <a:lstStyle/>
        <a:p>
          <a:endParaRPr lang="en-US"/>
        </a:p>
      </dgm:t>
    </dgm:pt>
    <dgm:pt modelId="{3C1CB08C-C136-4ACA-86DE-2C0FA04B79F1}" type="sibTrans" cxnId="{D7B4A36F-D968-436A-B72B-7BF8CB58E993}">
      <dgm:prSet/>
      <dgm:spPr/>
      <dgm:t>
        <a:bodyPr/>
        <a:lstStyle/>
        <a:p>
          <a:endParaRPr lang="en-US"/>
        </a:p>
      </dgm:t>
    </dgm:pt>
    <dgm:pt modelId="{7348FF48-6573-4347-B135-D8B86211BBA5}">
      <dgm:prSet phldrT="[Text]"/>
      <dgm:spPr/>
      <dgm:t>
        <a:bodyPr/>
        <a:lstStyle/>
        <a:p>
          <a:r>
            <a:rPr lang="en-US" dirty="0" smtClean="0"/>
            <a:t>Problem analysis</a:t>
          </a:r>
          <a:endParaRPr lang="en-US" dirty="0"/>
        </a:p>
      </dgm:t>
    </dgm:pt>
    <dgm:pt modelId="{376B1D05-569D-493A-AB3E-4890D54B522F}" type="parTrans" cxnId="{8422202C-E9DB-4C7C-93DB-26096FCFE0EF}">
      <dgm:prSet/>
      <dgm:spPr/>
      <dgm:t>
        <a:bodyPr/>
        <a:lstStyle/>
        <a:p>
          <a:endParaRPr lang="en-US"/>
        </a:p>
      </dgm:t>
    </dgm:pt>
    <dgm:pt modelId="{7509A90B-9C0C-46C2-89C2-BC49D304A4D7}" type="sibTrans" cxnId="{8422202C-E9DB-4C7C-93DB-26096FCFE0EF}">
      <dgm:prSet/>
      <dgm:spPr/>
      <dgm:t>
        <a:bodyPr/>
        <a:lstStyle/>
        <a:p>
          <a:endParaRPr lang="en-US"/>
        </a:p>
      </dgm:t>
    </dgm:pt>
    <dgm:pt modelId="{309EC081-C14F-4365-AB5E-77C8177ED14E}">
      <dgm:prSet phldrT="[Text]"/>
      <dgm:spPr/>
      <dgm:t>
        <a:bodyPr/>
        <a:lstStyle/>
        <a:p>
          <a:r>
            <a:rPr lang="en-US" dirty="0" smtClean="0"/>
            <a:t>Design</a:t>
          </a:r>
          <a:endParaRPr lang="en-US" dirty="0"/>
        </a:p>
      </dgm:t>
    </dgm:pt>
    <dgm:pt modelId="{DFFC468D-66D5-4E43-90B9-00B9C5E877F8}" type="parTrans" cxnId="{DCC83300-AAEF-4717-882A-4DE3459B07BB}">
      <dgm:prSet/>
      <dgm:spPr/>
      <dgm:t>
        <a:bodyPr/>
        <a:lstStyle/>
        <a:p>
          <a:endParaRPr lang="en-US"/>
        </a:p>
      </dgm:t>
    </dgm:pt>
    <dgm:pt modelId="{068F367B-FE5B-4CF0-AB68-9BB59907461F}" type="sibTrans" cxnId="{DCC83300-AAEF-4717-882A-4DE3459B07BB}">
      <dgm:prSet/>
      <dgm:spPr/>
      <dgm:t>
        <a:bodyPr/>
        <a:lstStyle/>
        <a:p>
          <a:endParaRPr lang="en-US"/>
        </a:p>
      </dgm:t>
    </dgm:pt>
    <dgm:pt modelId="{E5F65EE9-4861-48C0-B22F-FF8A3CAD33D7}">
      <dgm:prSet phldrT="[Text]"/>
      <dgm:spPr/>
      <dgm:t>
        <a:bodyPr/>
        <a:lstStyle/>
        <a:p>
          <a:r>
            <a:rPr lang="en-US" dirty="0" smtClean="0"/>
            <a:t>Code</a:t>
          </a:r>
          <a:endParaRPr lang="en-US" dirty="0"/>
        </a:p>
      </dgm:t>
    </dgm:pt>
    <dgm:pt modelId="{4FA9561C-4ACD-4E03-A8B2-132F4717A5BB}" type="parTrans" cxnId="{C61AB2F8-DA48-4F4D-82E6-C16D7775BB8C}">
      <dgm:prSet/>
      <dgm:spPr/>
      <dgm:t>
        <a:bodyPr/>
        <a:lstStyle/>
        <a:p>
          <a:endParaRPr lang="en-US"/>
        </a:p>
      </dgm:t>
    </dgm:pt>
    <dgm:pt modelId="{D7319E4B-CB1C-4928-8C05-382E9C35EC3D}" type="sibTrans" cxnId="{C61AB2F8-DA48-4F4D-82E6-C16D7775BB8C}">
      <dgm:prSet/>
      <dgm:spPr/>
      <dgm:t>
        <a:bodyPr/>
        <a:lstStyle/>
        <a:p>
          <a:endParaRPr lang="en-US"/>
        </a:p>
      </dgm:t>
    </dgm:pt>
    <dgm:pt modelId="{EB8E0D4E-3DBD-4F10-88D0-285F11854C32}">
      <dgm:prSet phldrT="[Text]"/>
      <dgm:spPr/>
      <dgm:t>
        <a:bodyPr/>
        <a:lstStyle/>
        <a:p>
          <a:r>
            <a:rPr lang="en-US" dirty="0" smtClean="0"/>
            <a:t>Testing</a:t>
          </a:r>
          <a:endParaRPr lang="en-US" dirty="0"/>
        </a:p>
      </dgm:t>
    </dgm:pt>
    <dgm:pt modelId="{4920267B-0BBB-409E-A38E-E400901F5874}" type="parTrans" cxnId="{376A158E-4F66-4D4B-B492-561FC073C612}">
      <dgm:prSet/>
      <dgm:spPr/>
      <dgm:t>
        <a:bodyPr/>
        <a:lstStyle/>
        <a:p>
          <a:endParaRPr lang="en-US"/>
        </a:p>
      </dgm:t>
    </dgm:pt>
    <dgm:pt modelId="{30DE4276-D14B-4A34-9A55-D04CAB5D0A1D}" type="sibTrans" cxnId="{376A158E-4F66-4D4B-B492-561FC073C612}">
      <dgm:prSet/>
      <dgm:spPr/>
      <dgm:t>
        <a:bodyPr/>
        <a:lstStyle/>
        <a:p>
          <a:endParaRPr lang="en-US"/>
        </a:p>
      </dgm:t>
    </dgm:pt>
    <dgm:pt modelId="{8B3CD89D-A6CB-4EC4-B534-24E69E8D9AFB}">
      <dgm:prSet phldrT="[Text]"/>
      <dgm:spPr/>
      <dgm:t>
        <a:bodyPr/>
        <a:lstStyle/>
        <a:p>
          <a:r>
            <a:rPr lang="en-US" dirty="0" smtClean="0"/>
            <a:t>Product</a:t>
          </a:r>
          <a:endParaRPr lang="en-US" dirty="0"/>
        </a:p>
      </dgm:t>
    </dgm:pt>
    <dgm:pt modelId="{875AEC72-E904-4CC3-BD90-C6A7F8A169FF}" type="parTrans" cxnId="{B8BBE044-537D-49B2-8FED-6D3D6D3C5F52}">
      <dgm:prSet/>
      <dgm:spPr/>
      <dgm:t>
        <a:bodyPr/>
        <a:lstStyle/>
        <a:p>
          <a:endParaRPr lang="en-US"/>
        </a:p>
      </dgm:t>
    </dgm:pt>
    <dgm:pt modelId="{3F8D821A-6D43-4398-A034-5D68210854A5}" type="sibTrans" cxnId="{B8BBE044-537D-49B2-8FED-6D3D6D3C5F52}">
      <dgm:prSet/>
      <dgm:spPr/>
      <dgm:t>
        <a:bodyPr/>
        <a:lstStyle/>
        <a:p>
          <a:endParaRPr lang="en-US"/>
        </a:p>
      </dgm:t>
    </dgm:pt>
    <dgm:pt modelId="{DC406B86-3B9E-446B-8CDE-E6A19215F3C4}" type="pres">
      <dgm:prSet presAssocID="{513D702B-F7C7-4C9A-84C4-FA02C2CC7DCA}" presName="Name0" presStyleCnt="0">
        <dgm:presLayoutVars>
          <dgm:chMax val="1"/>
          <dgm:dir/>
          <dgm:animLvl val="ctr"/>
          <dgm:resizeHandles val="exact"/>
        </dgm:presLayoutVars>
      </dgm:prSet>
      <dgm:spPr/>
      <dgm:t>
        <a:bodyPr/>
        <a:lstStyle/>
        <a:p>
          <a:endParaRPr lang="en-US"/>
        </a:p>
      </dgm:t>
    </dgm:pt>
    <dgm:pt modelId="{A9662EB9-60EA-4C16-9ED6-E5ABAA1322BC}" type="pres">
      <dgm:prSet presAssocID="{0DAFD599-CFDC-4CB9-BB14-23138F35C917}" presName="centerShape" presStyleLbl="node0" presStyleIdx="0" presStyleCnt="1" custScaleX="113181"/>
      <dgm:spPr/>
      <dgm:t>
        <a:bodyPr/>
        <a:lstStyle/>
        <a:p>
          <a:endParaRPr lang="en-US"/>
        </a:p>
      </dgm:t>
    </dgm:pt>
    <dgm:pt modelId="{D5A15665-17B6-49E8-92B9-7099824338D8}" type="pres">
      <dgm:prSet presAssocID="{7348FF48-6573-4347-B135-D8B86211BBA5}" presName="node" presStyleLbl="node1" presStyleIdx="0" presStyleCnt="5">
        <dgm:presLayoutVars>
          <dgm:bulletEnabled val="1"/>
        </dgm:presLayoutVars>
      </dgm:prSet>
      <dgm:spPr/>
      <dgm:t>
        <a:bodyPr/>
        <a:lstStyle/>
        <a:p>
          <a:endParaRPr lang="en-US"/>
        </a:p>
      </dgm:t>
    </dgm:pt>
    <dgm:pt modelId="{92E387FB-8FA6-4DBF-ABE9-F87F43C188DC}" type="pres">
      <dgm:prSet presAssocID="{7348FF48-6573-4347-B135-D8B86211BBA5}" presName="dummy" presStyleCnt="0"/>
      <dgm:spPr/>
    </dgm:pt>
    <dgm:pt modelId="{8228FF21-17F5-4FE6-8274-4BE6E55F78CA}" type="pres">
      <dgm:prSet presAssocID="{7509A90B-9C0C-46C2-89C2-BC49D304A4D7}" presName="sibTrans" presStyleLbl="sibTrans2D1" presStyleIdx="0" presStyleCnt="5"/>
      <dgm:spPr/>
      <dgm:t>
        <a:bodyPr/>
        <a:lstStyle/>
        <a:p>
          <a:endParaRPr lang="en-US"/>
        </a:p>
      </dgm:t>
    </dgm:pt>
    <dgm:pt modelId="{B64E0E6B-77E2-4699-B495-8B12EF34308C}" type="pres">
      <dgm:prSet presAssocID="{309EC081-C14F-4365-AB5E-77C8177ED14E}" presName="node" presStyleLbl="node1" presStyleIdx="1" presStyleCnt="5">
        <dgm:presLayoutVars>
          <dgm:bulletEnabled val="1"/>
        </dgm:presLayoutVars>
      </dgm:prSet>
      <dgm:spPr/>
      <dgm:t>
        <a:bodyPr/>
        <a:lstStyle/>
        <a:p>
          <a:endParaRPr lang="en-US"/>
        </a:p>
      </dgm:t>
    </dgm:pt>
    <dgm:pt modelId="{F0053EC4-2CA6-46D2-8AA1-97444EA20C47}" type="pres">
      <dgm:prSet presAssocID="{309EC081-C14F-4365-AB5E-77C8177ED14E}" presName="dummy" presStyleCnt="0"/>
      <dgm:spPr/>
    </dgm:pt>
    <dgm:pt modelId="{F063537D-A405-4A44-963C-29F186A5AC3B}" type="pres">
      <dgm:prSet presAssocID="{068F367B-FE5B-4CF0-AB68-9BB59907461F}" presName="sibTrans" presStyleLbl="sibTrans2D1" presStyleIdx="1" presStyleCnt="5"/>
      <dgm:spPr/>
      <dgm:t>
        <a:bodyPr/>
        <a:lstStyle/>
        <a:p>
          <a:endParaRPr lang="en-US"/>
        </a:p>
      </dgm:t>
    </dgm:pt>
    <dgm:pt modelId="{DDDFE6EF-7819-40FC-846A-FDB502042534}" type="pres">
      <dgm:prSet presAssocID="{E5F65EE9-4861-48C0-B22F-FF8A3CAD33D7}" presName="node" presStyleLbl="node1" presStyleIdx="2" presStyleCnt="5">
        <dgm:presLayoutVars>
          <dgm:bulletEnabled val="1"/>
        </dgm:presLayoutVars>
      </dgm:prSet>
      <dgm:spPr/>
      <dgm:t>
        <a:bodyPr/>
        <a:lstStyle/>
        <a:p>
          <a:endParaRPr lang="en-US"/>
        </a:p>
      </dgm:t>
    </dgm:pt>
    <dgm:pt modelId="{A953FD81-F9A3-406B-9200-750F1C1A5843}" type="pres">
      <dgm:prSet presAssocID="{E5F65EE9-4861-48C0-B22F-FF8A3CAD33D7}" presName="dummy" presStyleCnt="0"/>
      <dgm:spPr/>
    </dgm:pt>
    <dgm:pt modelId="{0B52176B-7794-406E-B61F-BDFD89FF563E}" type="pres">
      <dgm:prSet presAssocID="{D7319E4B-CB1C-4928-8C05-382E9C35EC3D}" presName="sibTrans" presStyleLbl="sibTrans2D1" presStyleIdx="2" presStyleCnt="5"/>
      <dgm:spPr/>
      <dgm:t>
        <a:bodyPr/>
        <a:lstStyle/>
        <a:p>
          <a:endParaRPr lang="en-US"/>
        </a:p>
      </dgm:t>
    </dgm:pt>
    <dgm:pt modelId="{247144F8-85B6-46BC-B6D4-FEEA2C3B90A4}" type="pres">
      <dgm:prSet presAssocID="{EB8E0D4E-3DBD-4F10-88D0-285F11854C32}" presName="node" presStyleLbl="node1" presStyleIdx="3" presStyleCnt="5">
        <dgm:presLayoutVars>
          <dgm:bulletEnabled val="1"/>
        </dgm:presLayoutVars>
      </dgm:prSet>
      <dgm:spPr/>
      <dgm:t>
        <a:bodyPr/>
        <a:lstStyle/>
        <a:p>
          <a:endParaRPr lang="en-US"/>
        </a:p>
      </dgm:t>
    </dgm:pt>
    <dgm:pt modelId="{C83CE005-78A6-43C3-95C4-003271035F2A}" type="pres">
      <dgm:prSet presAssocID="{EB8E0D4E-3DBD-4F10-88D0-285F11854C32}" presName="dummy" presStyleCnt="0"/>
      <dgm:spPr/>
    </dgm:pt>
    <dgm:pt modelId="{7E8F5CD5-2A03-4F00-A6B5-68327D392C01}" type="pres">
      <dgm:prSet presAssocID="{30DE4276-D14B-4A34-9A55-D04CAB5D0A1D}" presName="sibTrans" presStyleLbl="sibTrans2D1" presStyleIdx="3" presStyleCnt="5"/>
      <dgm:spPr/>
      <dgm:t>
        <a:bodyPr/>
        <a:lstStyle/>
        <a:p>
          <a:endParaRPr lang="en-US"/>
        </a:p>
      </dgm:t>
    </dgm:pt>
    <dgm:pt modelId="{B65581A9-C36E-47EE-921E-AFA089CE7AF3}" type="pres">
      <dgm:prSet presAssocID="{8B3CD89D-A6CB-4EC4-B534-24E69E8D9AFB}" presName="node" presStyleLbl="node1" presStyleIdx="4" presStyleCnt="5">
        <dgm:presLayoutVars>
          <dgm:bulletEnabled val="1"/>
        </dgm:presLayoutVars>
      </dgm:prSet>
      <dgm:spPr/>
      <dgm:t>
        <a:bodyPr/>
        <a:lstStyle/>
        <a:p>
          <a:endParaRPr lang="en-US"/>
        </a:p>
      </dgm:t>
    </dgm:pt>
    <dgm:pt modelId="{AEE5C71D-EB7C-4B9E-B59C-3221F5F82B42}" type="pres">
      <dgm:prSet presAssocID="{8B3CD89D-A6CB-4EC4-B534-24E69E8D9AFB}" presName="dummy" presStyleCnt="0"/>
      <dgm:spPr/>
    </dgm:pt>
    <dgm:pt modelId="{B294E69B-8B65-4C51-B271-3BDC92C54987}" type="pres">
      <dgm:prSet presAssocID="{3F8D821A-6D43-4398-A034-5D68210854A5}" presName="sibTrans" presStyleLbl="sibTrans2D1" presStyleIdx="4" presStyleCnt="5"/>
      <dgm:spPr/>
      <dgm:t>
        <a:bodyPr/>
        <a:lstStyle/>
        <a:p>
          <a:endParaRPr lang="en-US"/>
        </a:p>
      </dgm:t>
    </dgm:pt>
  </dgm:ptLst>
  <dgm:cxnLst>
    <dgm:cxn modelId="{C61AB2F8-DA48-4F4D-82E6-C16D7775BB8C}" srcId="{0DAFD599-CFDC-4CB9-BB14-23138F35C917}" destId="{E5F65EE9-4861-48C0-B22F-FF8A3CAD33D7}" srcOrd="2" destOrd="0" parTransId="{4FA9561C-4ACD-4E03-A8B2-132F4717A5BB}" sibTransId="{D7319E4B-CB1C-4928-8C05-382E9C35EC3D}"/>
    <dgm:cxn modelId="{8422202C-E9DB-4C7C-93DB-26096FCFE0EF}" srcId="{0DAFD599-CFDC-4CB9-BB14-23138F35C917}" destId="{7348FF48-6573-4347-B135-D8B86211BBA5}" srcOrd="0" destOrd="0" parTransId="{376B1D05-569D-493A-AB3E-4890D54B522F}" sibTransId="{7509A90B-9C0C-46C2-89C2-BC49D304A4D7}"/>
    <dgm:cxn modelId="{3F62A1E1-7CF3-436C-9B91-D3D04D779E31}" type="presOf" srcId="{309EC081-C14F-4365-AB5E-77C8177ED14E}" destId="{B64E0E6B-77E2-4699-B495-8B12EF34308C}" srcOrd="0" destOrd="0" presId="urn:microsoft.com/office/officeart/2005/8/layout/radial6"/>
    <dgm:cxn modelId="{7FD1AD92-7B79-4D53-B7A5-81AE29D54FEC}" type="presOf" srcId="{7509A90B-9C0C-46C2-89C2-BC49D304A4D7}" destId="{8228FF21-17F5-4FE6-8274-4BE6E55F78CA}" srcOrd="0" destOrd="0" presId="urn:microsoft.com/office/officeart/2005/8/layout/radial6"/>
    <dgm:cxn modelId="{A6B4EDE8-FEE9-4701-957C-CD5261AA305E}" type="presOf" srcId="{068F367B-FE5B-4CF0-AB68-9BB59907461F}" destId="{F063537D-A405-4A44-963C-29F186A5AC3B}" srcOrd="0" destOrd="0" presId="urn:microsoft.com/office/officeart/2005/8/layout/radial6"/>
    <dgm:cxn modelId="{DCC83300-AAEF-4717-882A-4DE3459B07BB}" srcId="{0DAFD599-CFDC-4CB9-BB14-23138F35C917}" destId="{309EC081-C14F-4365-AB5E-77C8177ED14E}" srcOrd="1" destOrd="0" parTransId="{DFFC468D-66D5-4E43-90B9-00B9C5E877F8}" sibTransId="{068F367B-FE5B-4CF0-AB68-9BB59907461F}"/>
    <dgm:cxn modelId="{B8BBE044-537D-49B2-8FED-6D3D6D3C5F52}" srcId="{0DAFD599-CFDC-4CB9-BB14-23138F35C917}" destId="{8B3CD89D-A6CB-4EC4-B534-24E69E8D9AFB}" srcOrd="4" destOrd="0" parTransId="{875AEC72-E904-4CC3-BD90-C6A7F8A169FF}" sibTransId="{3F8D821A-6D43-4398-A034-5D68210854A5}"/>
    <dgm:cxn modelId="{32F1A82D-2086-4F87-8AAC-AF9837C58328}" type="presOf" srcId="{E5F65EE9-4861-48C0-B22F-FF8A3CAD33D7}" destId="{DDDFE6EF-7819-40FC-846A-FDB502042534}" srcOrd="0" destOrd="0" presId="urn:microsoft.com/office/officeart/2005/8/layout/radial6"/>
    <dgm:cxn modelId="{172714A9-DB85-4B8F-A145-C2E365466DA0}" type="presOf" srcId="{8B3CD89D-A6CB-4EC4-B534-24E69E8D9AFB}" destId="{B65581A9-C36E-47EE-921E-AFA089CE7AF3}" srcOrd="0" destOrd="0" presId="urn:microsoft.com/office/officeart/2005/8/layout/radial6"/>
    <dgm:cxn modelId="{554CB13A-7D8D-4B12-970A-A790EC2CFCBA}" type="presOf" srcId="{EB8E0D4E-3DBD-4F10-88D0-285F11854C32}" destId="{247144F8-85B6-46BC-B6D4-FEEA2C3B90A4}" srcOrd="0" destOrd="0" presId="urn:microsoft.com/office/officeart/2005/8/layout/radial6"/>
    <dgm:cxn modelId="{8ADBE0DF-E3E1-43DC-B04D-E42BE211DE3A}" type="presOf" srcId="{513D702B-F7C7-4C9A-84C4-FA02C2CC7DCA}" destId="{DC406B86-3B9E-446B-8CDE-E6A19215F3C4}" srcOrd="0" destOrd="0" presId="urn:microsoft.com/office/officeart/2005/8/layout/radial6"/>
    <dgm:cxn modelId="{01E71F1C-87AA-4CB0-BCB7-29B21B03F908}" type="presOf" srcId="{30DE4276-D14B-4A34-9A55-D04CAB5D0A1D}" destId="{7E8F5CD5-2A03-4F00-A6B5-68327D392C01}" srcOrd="0" destOrd="0" presId="urn:microsoft.com/office/officeart/2005/8/layout/radial6"/>
    <dgm:cxn modelId="{68B799AE-67B5-4D65-894A-850E7A0C31F6}" type="presOf" srcId="{7348FF48-6573-4347-B135-D8B86211BBA5}" destId="{D5A15665-17B6-49E8-92B9-7099824338D8}" srcOrd="0" destOrd="0" presId="urn:microsoft.com/office/officeart/2005/8/layout/radial6"/>
    <dgm:cxn modelId="{D7B4A36F-D968-436A-B72B-7BF8CB58E993}" srcId="{513D702B-F7C7-4C9A-84C4-FA02C2CC7DCA}" destId="{0DAFD599-CFDC-4CB9-BB14-23138F35C917}" srcOrd="0" destOrd="0" parTransId="{5A4F46AA-E4C1-445D-9624-DD65ED159DF6}" sibTransId="{3C1CB08C-C136-4ACA-86DE-2C0FA04B79F1}"/>
    <dgm:cxn modelId="{1ABCB416-48AD-431F-BBE0-33C9E9431600}" type="presOf" srcId="{0DAFD599-CFDC-4CB9-BB14-23138F35C917}" destId="{A9662EB9-60EA-4C16-9ED6-E5ABAA1322BC}" srcOrd="0" destOrd="0" presId="urn:microsoft.com/office/officeart/2005/8/layout/radial6"/>
    <dgm:cxn modelId="{CA4B757D-B223-4016-85C4-A18CEB40E824}" type="presOf" srcId="{3F8D821A-6D43-4398-A034-5D68210854A5}" destId="{B294E69B-8B65-4C51-B271-3BDC92C54987}" srcOrd="0" destOrd="0" presId="urn:microsoft.com/office/officeart/2005/8/layout/radial6"/>
    <dgm:cxn modelId="{12C71954-C197-434D-AA29-7CB9671E43C6}" type="presOf" srcId="{D7319E4B-CB1C-4928-8C05-382E9C35EC3D}" destId="{0B52176B-7794-406E-B61F-BDFD89FF563E}" srcOrd="0" destOrd="0" presId="urn:microsoft.com/office/officeart/2005/8/layout/radial6"/>
    <dgm:cxn modelId="{376A158E-4F66-4D4B-B492-561FC073C612}" srcId="{0DAFD599-CFDC-4CB9-BB14-23138F35C917}" destId="{EB8E0D4E-3DBD-4F10-88D0-285F11854C32}" srcOrd="3" destOrd="0" parTransId="{4920267B-0BBB-409E-A38E-E400901F5874}" sibTransId="{30DE4276-D14B-4A34-9A55-D04CAB5D0A1D}"/>
    <dgm:cxn modelId="{3B573D85-D36F-4F28-9DA1-7104ED2080E3}" type="presParOf" srcId="{DC406B86-3B9E-446B-8CDE-E6A19215F3C4}" destId="{A9662EB9-60EA-4C16-9ED6-E5ABAA1322BC}" srcOrd="0" destOrd="0" presId="urn:microsoft.com/office/officeart/2005/8/layout/radial6"/>
    <dgm:cxn modelId="{D38DB1B1-6240-4558-A1D5-D21CBD76DD18}" type="presParOf" srcId="{DC406B86-3B9E-446B-8CDE-E6A19215F3C4}" destId="{D5A15665-17B6-49E8-92B9-7099824338D8}" srcOrd="1" destOrd="0" presId="urn:microsoft.com/office/officeart/2005/8/layout/radial6"/>
    <dgm:cxn modelId="{4C5FFF09-BD83-464D-B62D-44206E3C32D8}" type="presParOf" srcId="{DC406B86-3B9E-446B-8CDE-E6A19215F3C4}" destId="{92E387FB-8FA6-4DBF-ABE9-F87F43C188DC}" srcOrd="2" destOrd="0" presId="urn:microsoft.com/office/officeart/2005/8/layout/radial6"/>
    <dgm:cxn modelId="{797BBBA2-3080-46A4-A6AB-38E829BE6B49}" type="presParOf" srcId="{DC406B86-3B9E-446B-8CDE-E6A19215F3C4}" destId="{8228FF21-17F5-4FE6-8274-4BE6E55F78CA}" srcOrd="3" destOrd="0" presId="urn:microsoft.com/office/officeart/2005/8/layout/radial6"/>
    <dgm:cxn modelId="{CD1FC63C-3536-47D0-B398-91E51B555A1A}" type="presParOf" srcId="{DC406B86-3B9E-446B-8CDE-E6A19215F3C4}" destId="{B64E0E6B-77E2-4699-B495-8B12EF34308C}" srcOrd="4" destOrd="0" presId="urn:microsoft.com/office/officeart/2005/8/layout/radial6"/>
    <dgm:cxn modelId="{D469500E-DF8D-4CDE-B905-E022E749DC6F}" type="presParOf" srcId="{DC406B86-3B9E-446B-8CDE-E6A19215F3C4}" destId="{F0053EC4-2CA6-46D2-8AA1-97444EA20C47}" srcOrd="5" destOrd="0" presId="urn:microsoft.com/office/officeart/2005/8/layout/radial6"/>
    <dgm:cxn modelId="{DEE137BE-9E38-4EEF-8048-876270E6B152}" type="presParOf" srcId="{DC406B86-3B9E-446B-8CDE-E6A19215F3C4}" destId="{F063537D-A405-4A44-963C-29F186A5AC3B}" srcOrd="6" destOrd="0" presId="urn:microsoft.com/office/officeart/2005/8/layout/radial6"/>
    <dgm:cxn modelId="{E5C06D2C-2CFD-4148-8687-76A3638B634A}" type="presParOf" srcId="{DC406B86-3B9E-446B-8CDE-E6A19215F3C4}" destId="{DDDFE6EF-7819-40FC-846A-FDB502042534}" srcOrd="7" destOrd="0" presId="urn:microsoft.com/office/officeart/2005/8/layout/radial6"/>
    <dgm:cxn modelId="{83A394AE-61EF-4FE7-8C51-C0B8C59211D1}" type="presParOf" srcId="{DC406B86-3B9E-446B-8CDE-E6A19215F3C4}" destId="{A953FD81-F9A3-406B-9200-750F1C1A5843}" srcOrd="8" destOrd="0" presId="urn:microsoft.com/office/officeart/2005/8/layout/radial6"/>
    <dgm:cxn modelId="{1B27E4A9-F53B-43AF-BAE5-657DB27EC0CE}" type="presParOf" srcId="{DC406B86-3B9E-446B-8CDE-E6A19215F3C4}" destId="{0B52176B-7794-406E-B61F-BDFD89FF563E}" srcOrd="9" destOrd="0" presId="urn:microsoft.com/office/officeart/2005/8/layout/radial6"/>
    <dgm:cxn modelId="{52E5E9B0-536B-45EE-BD3B-27836C150AD6}" type="presParOf" srcId="{DC406B86-3B9E-446B-8CDE-E6A19215F3C4}" destId="{247144F8-85B6-46BC-B6D4-FEEA2C3B90A4}" srcOrd="10" destOrd="0" presId="urn:microsoft.com/office/officeart/2005/8/layout/radial6"/>
    <dgm:cxn modelId="{9422857E-A90B-4D0D-B662-2BFB1244C8A1}" type="presParOf" srcId="{DC406B86-3B9E-446B-8CDE-E6A19215F3C4}" destId="{C83CE005-78A6-43C3-95C4-003271035F2A}" srcOrd="11" destOrd="0" presId="urn:microsoft.com/office/officeart/2005/8/layout/radial6"/>
    <dgm:cxn modelId="{8B99A1B9-8262-42DA-B2CE-494EF68BFCB5}" type="presParOf" srcId="{DC406B86-3B9E-446B-8CDE-E6A19215F3C4}" destId="{7E8F5CD5-2A03-4F00-A6B5-68327D392C01}" srcOrd="12" destOrd="0" presId="urn:microsoft.com/office/officeart/2005/8/layout/radial6"/>
    <dgm:cxn modelId="{F48C9357-ECC4-42B6-9E3B-CD7385611DA4}" type="presParOf" srcId="{DC406B86-3B9E-446B-8CDE-E6A19215F3C4}" destId="{B65581A9-C36E-47EE-921E-AFA089CE7AF3}" srcOrd="13" destOrd="0" presId="urn:microsoft.com/office/officeart/2005/8/layout/radial6"/>
    <dgm:cxn modelId="{FF3E5422-5611-4382-97D8-0D4AF07DFD58}" type="presParOf" srcId="{DC406B86-3B9E-446B-8CDE-E6A19215F3C4}" destId="{AEE5C71D-EB7C-4B9E-B59C-3221F5F82B42}" srcOrd="14" destOrd="0" presId="urn:microsoft.com/office/officeart/2005/8/layout/radial6"/>
    <dgm:cxn modelId="{4BB056D1-F083-41E8-AA6A-227E1E67E316}" type="presParOf" srcId="{DC406B86-3B9E-446B-8CDE-E6A19215F3C4}" destId="{B294E69B-8B65-4C51-B271-3BDC92C54987}"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simple5" qsCatId="simple" csTypeId="urn:microsoft.com/office/officeart/2005/8/colors/colorful3" csCatId="colorful" phldr="1"/>
      <dgm:spPr/>
    </dgm:pt>
    <dgm:pt modelId="{1E3A074B-8EC3-4AC7-ADB8-C53A583CA2D1}">
      <dgm:prSet phldrT="[Text]" custT="1"/>
      <dgm:spPr/>
      <dgm:t>
        <a:bodyPr/>
        <a:lstStyle/>
        <a:p>
          <a:r>
            <a:rPr lang="en-US" sz="2400" dirty="0" smtClean="0">
              <a:solidFill>
                <a:schemeClr val="accent3">
                  <a:lumMod val="75000"/>
                </a:schemeClr>
              </a:solidFill>
            </a:rPr>
            <a:t>Sprint 1</a:t>
          </a:r>
          <a:endParaRPr lang="en-US" sz="2400" dirty="0">
            <a:solidFill>
              <a:schemeClr val="accent3">
                <a:lumMod val="75000"/>
              </a:schemeClr>
            </a:solidFill>
          </a:endParaRPr>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2400" dirty="0" smtClean="0">
              <a:solidFill>
                <a:schemeClr val="accent5">
                  <a:lumMod val="75000"/>
                </a:schemeClr>
              </a:solidFill>
            </a:rPr>
            <a:t>Sprint 2</a:t>
          </a:r>
          <a:endParaRPr lang="en-US" sz="2400" dirty="0">
            <a:solidFill>
              <a:schemeClr val="accent5">
                <a:lumMod val="75000"/>
              </a:schemeClr>
            </a:solidFill>
          </a:endParaRPr>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2400" dirty="0" smtClean="0">
              <a:solidFill>
                <a:schemeClr val="accent4">
                  <a:lumMod val="75000"/>
                </a:schemeClr>
              </a:solidFill>
            </a:rPr>
            <a:t>Step 3</a:t>
          </a:r>
          <a:endParaRPr lang="en-US" sz="2400" dirty="0">
            <a:solidFill>
              <a:schemeClr val="accent4">
                <a:lumMod val="75000"/>
              </a:schemeClr>
            </a:solidFill>
          </a:endParaRPr>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DEF39E0C-1076-4950-84DB-E241F00DFEAA}">
      <dgm:prSet phldrT="[Text]" custT="1"/>
      <dgm:spPr/>
      <dgm:t>
        <a:bodyPr/>
        <a:lstStyle/>
        <a:p>
          <a:r>
            <a:rPr lang="en-US" sz="2400" dirty="0" smtClean="0">
              <a:solidFill>
                <a:schemeClr val="accent3">
                  <a:lumMod val="75000"/>
                </a:schemeClr>
              </a:solidFill>
            </a:rPr>
            <a:t>Task 1</a:t>
          </a:r>
          <a:endParaRPr lang="en-US" sz="2400" dirty="0">
            <a:solidFill>
              <a:schemeClr val="accent3">
                <a:lumMod val="75000"/>
              </a:schemeClr>
            </a:solidFill>
          </a:endParaRPr>
        </a:p>
      </dgm:t>
    </dgm:pt>
    <dgm:pt modelId="{933D9B19-0E55-49EA-8275-6A84017B23A0}" type="parTrans" cxnId="{7A96E0CD-A676-4D58-8EC7-914796ADD2C9}">
      <dgm:prSet/>
      <dgm:spPr/>
      <dgm:t>
        <a:bodyPr/>
        <a:lstStyle/>
        <a:p>
          <a:endParaRPr lang="en-US" sz="2400"/>
        </a:p>
      </dgm:t>
    </dgm:pt>
    <dgm:pt modelId="{E7614D5D-A789-4B2C-9262-C0C39E06F154}" type="sibTrans" cxnId="{7A96E0CD-A676-4D58-8EC7-914796ADD2C9}">
      <dgm:prSet/>
      <dgm:spPr/>
      <dgm:t>
        <a:bodyPr/>
        <a:lstStyle/>
        <a:p>
          <a:endParaRPr lang="en-US" sz="2400"/>
        </a:p>
      </dgm:t>
    </dgm:pt>
    <dgm:pt modelId="{86D81CFB-F54A-46E4-B7E5-D24A5CE38795}">
      <dgm:prSet phldrT="[Text]" custT="1"/>
      <dgm:spPr/>
      <dgm:t>
        <a:bodyPr/>
        <a:lstStyle/>
        <a:p>
          <a:r>
            <a:rPr lang="en-US" sz="2400" dirty="0" smtClean="0">
              <a:solidFill>
                <a:schemeClr val="accent5">
                  <a:lumMod val="75000"/>
                </a:schemeClr>
              </a:solidFill>
            </a:rPr>
            <a:t>Task 3</a:t>
          </a:r>
          <a:endParaRPr lang="en-US" sz="2400" dirty="0">
            <a:solidFill>
              <a:schemeClr val="accent5">
                <a:lumMod val="75000"/>
              </a:schemeClr>
            </a:solidFill>
          </a:endParaRPr>
        </a:p>
      </dgm:t>
    </dgm:pt>
    <dgm:pt modelId="{3775BF49-DE6E-4EBF-A2DF-2460ADA048B8}" type="parTrans" cxnId="{71DDA4D0-5FBC-4E96-9D27-DB866C90E8D3}">
      <dgm:prSet/>
      <dgm:spPr/>
      <dgm:t>
        <a:bodyPr/>
        <a:lstStyle/>
        <a:p>
          <a:endParaRPr lang="en-US" sz="2400"/>
        </a:p>
      </dgm:t>
    </dgm:pt>
    <dgm:pt modelId="{07CDAB1E-D698-4474-BDA6-A540A9C37F57}" type="sibTrans" cxnId="{71DDA4D0-5FBC-4E96-9D27-DB866C90E8D3}">
      <dgm:prSet/>
      <dgm:spPr/>
      <dgm:t>
        <a:bodyPr/>
        <a:lstStyle/>
        <a:p>
          <a:endParaRPr lang="en-US" sz="2400"/>
        </a:p>
      </dgm:t>
    </dgm:pt>
    <dgm:pt modelId="{5175B6B0-3CA6-4535-A09B-108E0999A356}">
      <dgm:prSet phldrT="[Text]" custT="1"/>
      <dgm:spPr/>
      <dgm:t>
        <a:bodyPr/>
        <a:lstStyle/>
        <a:p>
          <a:r>
            <a:rPr lang="en-US" sz="2400" dirty="0" smtClean="0">
              <a:solidFill>
                <a:schemeClr val="accent5">
                  <a:lumMod val="75000"/>
                </a:schemeClr>
              </a:solidFill>
            </a:rPr>
            <a:t>Task 4</a:t>
          </a:r>
          <a:endParaRPr lang="en-US" sz="2400" dirty="0">
            <a:solidFill>
              <a:schemeClr val="accent5">
                <a:lumMod val="75000"/>
              </a:schemeClr>
            </a:solidFill>
          </a:endParaRPr>
        </a:p>
      </dgm:t>
    </dgm:pt>
    <dgm:pt modelId="{ECD96492-1092-4631-A208-D9A5DA08372E}" type="parTrans" cxnId="{345AD6EC-90F1-4BA3-A053-C21366541189}">
      <dgm:prSet/>
      <dgm:spPr/>
      <dgm:t>
        <a:bodyPr/>
        <a:lstStyle/>
        <a:p>
          <a:endParaRPr lang="en-US" sz="2400"/>
        </a:p>
      </dgm:t>
    </dgm:pt>
    <dgm:pt modelId="{F900535F-E882-46D4-B632-4B8ACBE851E4}" type="sibTrans" cxnId="{345AD6EC-90F1-4BA3-A053-C21366541189}">
      <dgm:prSet/>
      <dgm:spPr/>
      <dgm:t>
        <a:bodyPr/>
        <a:lstStyle/>
        <a:p>
          <a:endParaRPr lang="en-US" sz="2400"/>
        </a:p>
      </dgm:t>
    </dgm:pt>
    <dgm:pt modelId="{83BD2615-1E47-477E-9FFC-632A610AAB1C}">
      <dgm:prSet phldrT="[Text]" custT="1"/>
      <dgm:spPr/>
      <dgm:t>
        <a:bodyPr/>
        <a:lstStyle/>
        <a:p>
          <a:r>
            <a:rPr lang="en-US" sz="2400" dirty="0" smtClean="0">
              <a:solidFill>
                <a:schemeClr val="accent4">
                  <a:lumMod val="75000"/>
                </a:schemeClr>
              </a:solidFill>
            </a:rPr>
            <a:t>Final Project Submission</a:t>
          </a:r>
          <a:endParaRPr lang="en-US" sz="2400" dirty="0">
            <a:solidFill>
              <a:schemeClr val="accent4">
                <a:lumMod val="75000"/>
              </a:schemeClr>
            </a:solidFill>
          </a:endParaRPr>
        </a:p>
      </dgm:t>
    </dgm:pt>
    <dgm:pt modelId="{74DC936C-67EC-4D25-9829-766BCCFB22C2}" type="parTrans" cxnId="{B52ED331-2191-4B9C-9347-9595826606C3}">
      <dgm:prSet/>
      <dgm:spPr/>
      <dgm:t>
        <a:bodyPr/>
        <a:lstStyle/>
        <a:p>
          <a:endParaRPr lang="en-US" sz="2400"/>
        </a:p>
      </dgm:t>
    </dgm:pt>
    <dgm:pt modelId="{9A9195A4-F34F-4AB6-8E17-B7F4916EBBC2}" type="sibTrans" cxnId="{B52ED331-2191-4B9C-9347-9595826606C3}">
      <dgm:prSet/>
      <dgm:spPr/>
      <dgm:t>
        <a:bodyPr/>
        <a:lstStyle/>
        <a:p>
          <a:endParaRPr lang="en-US" sz="2400"/>
        </a:p>
      </dgm:t>
    </dgm:pt>
    <dgm:pt modelId="{85D9B273-149B-4EF0-84ED-C66FE930AF1D}">
      <dgm:prSet phldrT="[Text]" custT="1"/>
      <dgm:spPr/>
      <dgm:t>
        <a:bodyPr/>
        <a:lstStyle/>
        <a:p>
          <a:r>
            <a:rPr lang="en-US" sz="2400" dirty="0" smtClean="0">
              <a:solidFill>
                <a:schemeClr val="accent3">
                  <a:lumMod val="75000"/>
                </a:schemeClr>
              </a:solidFill>
            </a:rPr>
            <a:t>Task 2</a:t>
          </a:r>
          <a:endParaRPr lang="en-US" sz="2400" dirty="0">
            <a:solidFill>
              <a:schemeClr val="accent3">
                <a:lumMod val="75000"/>
              </a:schemeClr>
            </a:solidFill>
          </a:endParaRPr>
        </a:p>
      </dgm:t>
    </dgm:pt>
    <dgm:pt modelId="{BCCF1432-F979-4051-BE2F-C6C51F10F85D}" type="parTrans" cxnId="{75719232-B27C-42DA-BC5D-222E2A45C112}">
      <dgm:prSet/>
      <dgm:spPr/>
      <dgm:t>
        <a:bodyPr/>
        <a:lstStyle/>
        <a:p>
          <a:endParaRPr lang="en-US"/>
        </a:p>
      </dgm:t>
    </dgm:pt>
    <dgm:pt modelId="{5B46CA2C-B644-47FD-B9BA-BFC081771205}" type="sibTrans" cxnId="{75719232-B27C-42DA-BC5D-222E2A45C112}">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LinFactNeighborX="-2500" custLinFactNeighborY="-17614"/>
      <dgm:spPr/>
    </dgm:pt>
    <dgm:pt modelId="{8833E236-2CC7-4843-AA88-61BE7CDEEBAC}" type="pres">
      <dgm:prSet presAssocID="{455C831A-CCF5-4391-A2BE-9DF065D37587}" presName="arrowDiagram3" presStyleCnt="0"/>
      <dgm:spPr/>
    </dgm:pt>
    <dgm:pt modelId="{E0648BBC-DC91-4F50-80A4-7E064850F484}" type="pres">
      <dgm:prSet presAssocID="{1E3A074B-8EC3-4AC7-ADB8-C53A583CA2D1}" presName="bullet3a" presStyleLbl="node1" presStyleIdx="0" presStyleCnt="3" custLinFactNeighborX="88462" custLinFactNeighborY="-63328"/>
      <dgm:spPr/>
    </dgm:pt>
    <dgm:pt modelId="{A471E0E9-11D0-4B66-AA4A-5B4169E1409D}" type="pres">
      <dgm:prSet presAssocID="{1E3A074B-8EC3-4AC7-ADB8-C53A583CA2D1}" presName="textBox3a" presStyleLbl="revTx" presStyleIdx="0" presStyleCnt="3" custScaleX="77672" custLinFactNeighborX="-14478" custLinFactNeighborY="21929">
        <dgm:presLayoutVars>
          <dgm:bulletEnabled val="1"/>
        </dgm:presLayoutVars>
      </dgm:prSet>
      <dgm:spPr/>
      <dgm:t>
        <a:bodyPr/>
        <a:lstStyle/>
        <a:p>
          <a:endParaRPr lang="en-US"/>
        </a:p>
      </dgm:t>
    </dgm:pt>
    <dgm:pt modelId="{5349DBF5-5962-4881-9FFB-5530F437DA17}" type="pres">
      <dgm:prSet presAssocID="{C7CCB8C4-BA8F-435B-96D2-651E5BBEE204}" presName="bullet3b" presStyleLbl="node1" presStyleIdx="1" presStyleCnt="3"/>
      <dgm:spPr/>
    </dgm:pt>
    <dgm:pt modelId="{F4986922-B691-4462-BBDE-8F15C925C2F0}" type="pres">
      <dgm:prSet presAssocID="{C7CCB8C4-BA8F-435B-96D2-651E5BBEE204}" presName="textBox3b" presStyleLbl="revTx" presStyleIdx="1" presStyleCnt="3" custScaleY="72661" custLinFactNeighborX="-6024" custLinFactNeighborY="4607">
        <dgm:presLayoutVars>
          <dgm:bulletEnabled val="1"/>
        </dgm:presLayoutVars>
      </dgm:prSet>
      <dgm:spPr/>
      <dgm:t>
        <a:bodyPr/>
        <a:lstStyle/>
        <a:p>
          <a:endParaRPr lang="en-US"/>
        </a:p>
      </dgm:t>
    </dgm:pt>
    <dgm:pt modelId="{CF65F218-5C01-4C1C-8397-BCF6D73F3E3F}" type="pres">
      <dgm:prSet presAssocID="{A75DE5EA-0E88-4A1C-B1EA-B4EE477D7AA1}" presName="bullet3c" presStyleLbl="node1" presStyleIdx="2" presStyleCnt="3"/>
      <dgm:spPr/>
    </dgm:pt>
    <dgm:pt modelId="{7DEB51E1-A188-4778-8CDC-C9158454425D}" type="pres">
      <dgm:prSet presAssocID="{A75DE5EA-0E88-4A1C-B1EA-B4EE477D7AA1}" presName="textBox3c" presStyleLbl="revTx" presStyleIdx="2" presStyleCnt="3" custScaleY="64549" custLinFactNeighborX="-18574" custLinFactNeighborY="1109">
        <dgm:presLayoutVars>
          <dgm:bulletEnabled val="1"/>
        </dgm:presLayoutVars>
      </dgm:prSet>
      <dgm:spPr/>
      <dgm:t>
        <a:bodyPr/>
        <a:lstStyle/>
        <a:p>
          <a:endParaRPr lang="en-US"/>
        </a:p>
      </dgm:t>
    </dgm:pt>
  </dgm:ptLst>
  <dgm:cxnLst>
    <dgm:cxn modelId="{7B2E2692-1852-4955-B4D3-F553BA8AE5C5}" type="presOf" srcId="{455C831A-CCF5-4391-A2BE-9DF065D37587}" destId="{E220828C-C958-4FCF-B52F-02D7F5D17607}" srcOrd="0" destOrd="0" presId="urn:microsoft.com/office/officeart/2005/8/layout/arrow2"/>
    <dgm:cxn modelId="{C2F35367-2253-4AAE-A1E1-19C1CAD68A18}" type="presOf" srcId="{1E3A074B-8EC3-4AC7-ADB8-C53A583CA2D1}" destId="{A471E0E9-11D0-4B66-AA4A-5B4169E1409D}" srcOrd="0" destOrd="0" presId="urn:microsoft.com/office/officeart/2005/8/layout/arrow2"/>
    <dgm:cxn modelId="{75719232-B27C-42DA-BC5D-222E2A45C112}" srcId="{1E3A074B-8EC3-4AC7-ADB8-C53A583CA2D1}" destId="{85D9B273-149B-4EF0-84ED-C66FE930AF1D}" srcOrd="1" destOrd="0" parTransId="{BCCF1432-F979-4051-BE2F-C6C51F10F85D}" sibTransId="{5B46CA2C-B644-47FD-B9BA-BFC081771205}"/>
    <dgm:cxn modelId="{E8C89419-DA8E-450E-B8A7-51EB03460FA2}" type="presOf" srcId="{5175B6B0-3CA6-4535-A09B-108E0999A356}" destId="{F4986922-B691-4462-BBDE-8F15C925C2F0}" srcOrd="0" destOrd="2" presId="urn:microsoft.com/office/officeart/2005/8/layout/arrow2"/>
    <dgm:cxn modelId="{285F8681-4FCF-451D-B748-91D8F5C25CA6}" type="presOf" srcId="{85D9B273-149B-4EF0-84ED-C66FE930AF1D}" destId="{A471E0E9-11D0-4B66-AA4A-5B4169E1409D}" srcOrd="0" destOrd="2" presId="urn:microsoft.com/office/officeart/2005/8/layout/arrow2"/>
    <dgm:cxn modelId="{345AD6EC-90F1-4BA3-A053-C21366541189}" srcId="{C7CCB8C4-BA8F-435B-96D2-651E5BBEE204}" destId="{5175B6B0-3CA6-4535-A09B-108E0999A356}" srcOrd="1" destOrd="0" parTransId="{ECD96492-1092-4631-A208-D9A5DA08372E}" sibTransId="{F900535F-E882-46D4-B632-4B8ACBE851E4}"/>
    <dgm:cxn modelId="{4645E94E-E079-4FE1-92D8-E691DB6AC1EB}" type="presOf" srcId="{C7CCB8C4-BA8F-435B-96D2-651E5BBEE204}" destId="{F4986922-B691-4462-BBDE-8F15C925C2F0}" srcOrd="0" destOrd="0" presId="urn:microsoft.com/office/officeart/2005/8/layout/arrow2"/>
    <dgm:cxn modelId="{8C1AFE23-B091-4CE6-8284-0511812F213B}" srcId="{455C831A-CCF5-4391-A2BE-9DF065D37587}" destId="{1E3A074B-8EC3-4AC7-ADB8-C53A583CA2D1}" srcOrd="0" destOrd="0" parTransId="{C3E70DF8-D297-401F-A070-1295F4388B0B}" sibTransId="{13D421C7-F834-4141-85ED-0207D610A128}"/>
    <dgm:cxn modelId="{679C1D1A-14EB-43D6-A6EB-15DB434BD9E3}" srcId="{455C831A-CCF5-4391-A2BE-9DF065D37587}" destId="{C7CCB8C4-BA8F-435B-96D2-651E5BBEE204}" srcOrd="1" destOrd="0" parTransId="{AD18367E-C5DB-45A4-A27B-B15954C86D0F}" sibTransId="{7D6A4EA2-7BAB-433A-B969-4D95C96F0274}"/>
    <dgm:cxn modelId="{7A96E0CD-A676-4D58-8EC7-914796ADD2C9}" srcId="{1E3A074B-8EC3-4AC7-ADB8-C53A583CA2D1}" destId="{DEF39E0C-1076-4950-84DB-E241F00DFEAA}" srcOrd="0" destOrd="0" parTransId="{933D9B19-0E55-49EA-8275-6A84017B23A0}" sibTransId="{E7614D5D-A789-4B2C-9262-C0C39E06F154}"/>
    <dgm:cxn modelId="{D09152C8-0058-4F02-AE9F-59A443534AE8}" srcId="{455C831A-CCF5-4391-A2BE-9DF065D37587}" destId="{A75DE5EA-0E88-4A1C-B1EA-B4EE477D7AA1}" srcOrd="2" destOrd="0" parTransId="{48157EE2-9BD9-48FE-A422-276C84F2470D}" sibTransId="{03226FF3-250B-4000-A0B5-00FF0F1D75A5}"/>
    <dgm:cxn modelId="{23DBAF28-2B76-4493-80E7-8431A022AEB9}" type="presOf" srcId="{A75DE5EA-0E88-4A1C-B1EA-B4EE477D7AA1}" destId="{7DEB51E1-A188-4778-8CDC-C9158454425D}" srcOrd="0" destOrd="0" presId="urn:microsoft.com/office/officeart/2005/8/layout/arrow2"/>
    <dgm:cxn modelId="{71DDA4D0-5FBC-4E96-9D27-DB866C90E8D3}" srcId="{C7CCB8C4-BA8F-435B-96D2-651E5BBEE204}" destId="{86D81CFB-F54A-46E4-B7E5-D24A5CE38795}" srcOrd="0" destOrd="0" parTransId="{3775BF49-DE6E-4EBF-A2DF-2460ADA048B8}" sibTransId="{07CDAB1E-D698-4474-BDA6-A540A9C37F57}"/>
    <dgm:cxn modelId="{3212F31E-F42A-4841-8EBC-E343CD1AAA59}" type="presOf" srcId="{86D81CFB-F54A-46E4-B7E5-D24A5CE38795}" destId="{F4986922-B691-4462-BBDE-8F15C925C2F0}" srcOrd="0" destOrd="1" presId="urn:microsoft.com/office/officeart/2005/8/layout/arrow2"/>
    <dgm:cxn modelId="{85C1A286-8B77-4EA4-AB61-4251F473CF4E}" type="presOf" srcId="{DEF39E0C-1076-4950-84DB-E241F00DFEAA}" destId="{A471E0E9-11D0-4B66-AA4A-5B4169E1409D}" srcOrd="0" destOrd="1" presId="urn:microsoft.com/office/officeart/2005/8/layout/arrow2"/>
    <dgm:cxn modelId="{831582BC-2E26-48CB-B7BA-ECEB192A524E}" type="presOf" srcId="{83BD2615-1E47-477E-9FFC-632A610AAB1C}" destId="{7DEB51E1-A188-4778-8CDC-C9158454425D}" srcOrd="0" destOrd="1" presId="urn:microsoft.com/office/officeart/2005/8/layout/arrow2"/>
    <dgm:cxn modelId="{B52ED331-2191-4B9C-9347-9595826606C3}" srcId="{A75DE5EA-0E88-4A1C-B1EA-B4EE477D7AA1}" destId="{83BD2615-1E47-477E-9FFC-632A610AAB1C}" srcOrd="0" destOrd="0" parTransId="{74DC936C-67EC-4D25-9829-766BCCFB22C2}" sibTransId="{9A9195A4-F34F-4AB6-8E17-B7F4916EBBC2}"/>
    <dgm:cxn modelId="{2A986B59-5CDC-4F64-8E9D-851B07FA0EC3}" type="presParOf" srcId="{E220828C-C958-4FCF-B52F-02D7F5D17607}" destId="{82ED47FD-CD8E-4EC8-A7E3-BF3AC4BC5C1A}" srcOrd="0" destOrd="0" presId="urn:microsoft.com/office/officeart/2005/8/layout/arrow2"/>
    <dgm:cxn modelId="{BFEF5AEF-0F45-4870-918C-44A9ADD567AB}" type="presParOf" srcId="{E220828C-C958-4FCF-B52F-02D7F5D17607}" destId="{8833E236-2CC7-4843-AA88-61BE7CDEEBAC}" srcOrd="1" destOrd="0" presId="urn:microsoft.com/office/officeart/2005/8/layout/arrow2"/>
    <dgm:cxn modelId="{AB7BAE6C-A34A-466B-8A42-C700066FAB9A}" type="presParOf" srcId="{8833E236-2CC7-4843-AA88-61BE7CDEEBAC}" destId="{E0648BBC-DC91-4F50-80A4-7E064850F484}" srcOrd="0" destOrd="0" presId="urn:microsoft.com/office/officeart/2005/8/layout/arrow2"/>
    <dgm:cxn modelId="{508597D1-2669-43E1-8D7D-29F8F1CFC2BE}" type="presParOf" srcId="{8833E236-2CC7-4843-AA88-61BE7CDEEBAC}" destId="{A471E0E9-11D0-4B66-AA4A-5B4169E1409D}" srcOrd="1" destOrd="0" presId="urn:microsoft.com/office/officeart/2005/8/layout/arrow2"/>
    <dgm:cxn modelId="{327718B4-7D5A-4CFE-BDDF-064379E253B4}" type="presParOf" srcId="{8833E236-2CC7-4843-AA88-61BE7CDEEBAC}" destId="{5349DBF5-5962-4881-9FFB-5530F437DA17}" srcOrd="2" destOrd="0" presId="urn:microsoft.com/office/officeart/2005/8/layout/arrow2"/>
    <dgm:cxn modelId="{A5F32039-5842-4DAB-A841-F88C3F50DDD1}" type="presParOf" srcId="{8833E236-2CC7-4843-AA88-61BE7CDEEBAC}" destId="{F4986922-B691-4462-BBDE-8F15C925C2F0}" srcOrd="3" destOrd="0" presId="urn:microsoft.com/office/officeart/2005/8/layout/arrow2"/>
    <dgm:cxn modelId="{DBB60074-18E0-4C24-9693-193E2785219E}" type="presParOf" srcId="{8833E236-2CC7-4843-AA88-61BE7CDEEBAC}" destId="{CF65F218-5C01-4C1C-8397-BCF6D73F3E3F}" srcOrd="4" destOrd="0" presId="urn:microsoft.com/office/officeart/2005/8/layout/arrow2"/>
    <dgm:cxn modelId="{D53CBDF9-4879-4182-9A76-920506C36D2D}" type="presParOf" srcId="{8833E236-2CC7-4843-AA88-61BE7CDEEBAC}" destId="{7DEB51E1-A188-4778-8CDC-C9158454425D}"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86F781-704C-454D-BE11-D2BD7D56B1BB}" type="doc">
      <dgm:prSet loTypeId="urn:microsoft.com/office/officeart/2005/8/layout/hList6" loCatId="list" qsTypeId="urn:microsoft.com/office/officeart/2005/8/quickstyle/3d1" qsCatId="3D" csTypeId="urn:microsoft.com/office/officeart/2005/8/colors/accent5_3" csCatId="accent5" phldr="1"/>
      <dgm:spPr/>
      <dgm:t>
        <a:bodyPr/>
        <a:lstStyle/>
        <a:p>
          <a:endParaRPr lang="en-US"/>
        </a:p>
      </dgm:t>
    </dgm:pt>
    <dgm:pt modelId="{4D5EB2AF-077D-4542-BB5D-535499E0ACC9}">
      <dgm:prSet phldrT="[Text]" custT="1"/>
      <dgm:spPr/>
      <dgm:t>
        <a:bodyPr anchor="ctr" anchorCtr="0"/>
        <a:lstStyle/>
        <a:p>
          <a:r>
            <a:rPr lang="en-US" sz="2800" dirty="0" smtClean="0">
              <a:latin typeface="Tw Cen MT Condensed" pitchFamily="34" charset="0"/>
            </a:rPr>
            <a:t>Task 1</a:t>
          </a:r>
          <a:endParaRPr lang="en-US" sz="2800" dirty="0">
            <a:latin typeface="Tw Cen MT Condensed" pitchFamily="34" charset="0"/>
          </a:endParaRPr>
        </a:p>
      </dgm:t>
    </dgm:pt>
    <dgm:pt modelId="{7E288A60-6DB8-441F-9CE0-F5D247CD384D}" type="parTrans" cxnId="{702E6E05-21D9-4550-B279-03BBD21370E5}">
      <dgm:prSet/>
      <dgm:spPr/>
      <dgm:t>
        <a:bodyPr/>
        <a:lstStyle/>
        <a:p>
          <a:endParaRPr lang="en-US">
            <a:latin typeface="Tw Cen MT Condensed" pitchFamily="34" charset="0"/>
          </a:endParaRPr>
        </a:p>
      </dgm:t>
    </dgm:pt>
    <dgm:pt modelId="{B6880152-C9D7-4662-951D-CBBA7A43D00B}" type="sibTrans" cxnId="{702E6E05-21D9-4550-B279-03BBD21370E5}">
      <dgm:prSet/>
      <dgm:spPr/>
      <dgm:t>
        <a:bodyPr/>
        <a:lstStyle/>
        <a:p>
          <a:endParaRPr lang="en-US">
            <a:latin typeface="Tw Cen MT Condensed" pitchFamily="34" charset="0"/>
          </a:endParaRPr>
        </a:p>
      </dgm:t>
    </dgm:pt>
    <dgm:pt modelId="{2C8BFF87-423C-472D-8EDB-9153E3A33033}">
      <dgm:prSet phldrT="[Text]" custT="1"/>
      <dgm:spPr/>
      <dgm:t>
        <a:bodyPr anchor="ctr" anchorCtr="0"/>
        <a:lstStyle/>
        <a:p>
          <a:r>
            <a:rPr lang="en-US" sz="2400" dirty="0" smtClean="0">
              <a:latin typeface="Tw Cen MT Condensed" pitchFamily="34" charset="0"/>
            </a:rPr>
            <a:t>Project Design</a:t>
          </a:r>
          <a:endParaRPr lang="en-US" sz="2400" dirty="0">
            <a:latin typeface="Tw Cen MT Condensed" pitchFamily="34" charset="0"/>
          </a:endParaRPr>
        </a:p>
      </dgm:t>
    </dgm:pt>
    <dgm:pt modelId="{9D1EEBCC-9BB4-4C60-B121-490297EC67F3}" type="parTrans" cxnId="{CF748B54-14EC-494A-BBFA-85F65224DE8A}">
      <dgm:prSet/>
      <dgm:spPr/>
      <dgm:t>
        <a:bodyPr/>
        <a:lstStyle/>
        <a:p>
          <a:endParaRPr lang="en-US">
            <a:latin typeface="Tw Cen MT Condensed" pitchFamily="34" charset="0"/>
          </a:endParaRPr>
        </a:p>
      </dgm:t>
    </dgm:pt>
    <dgm:pt modelId="{F40B2849-F1BD-4906-8EC2-AC16832B282E}" type="sibTrans" cxnId="{CF748B54-14EC-494A-BBFA-85F65224DE8A}">
      <dgm:prSet/>
      <dgm:spPr/>
      <dgm:t>
        <a:bodyPr/>
        <a:lstStyle/>
        <a:p>
          <a:endParaRPr lang="en-US">
            <a:latin typeface="Tw Cen MT Condensed" pitchFamily="34" charset="0"/>
          </a:endParaRPr>
        </a:p>
      </dgm:t>
    </dgm:pt>
    <dgm:pt modelId="{26E66BB9-012D-490B-875C-EB0CE8014759}">
      <dgm:prSet phldrT="[Text]" custT="1"/>
      <dgm:spPr/>
      <dgm:t>
        <a:bodyPr anchor="ctr" anchorCtr="0"/>
        <a:lstStyle/>
        <a:p>
          <a:r>
            <a:rPr lang="en-US" sz="2400" dirty="0" smtClean="0">
              <a:latin typeface="Tw Cen MT Condensed" pitchFamily="34" charset="0"/>
            </a:rPr>
            <a:t>Flowchart</a:t>
          </a:r>
          <a:endParaRPr lang="en-US" sz="2400" dirty="0">
            <a:latin typeface="Tw Cen MT Condensed" pitchFamily="34" charset="0"/>
          </a:endParaRPr>
        </a:p>
      </dgm:t>
    </dgm:pt>
    <dgm:pt modelId="{B28686AB-4EC9-4CFD-93AD-1725251E7ACB}" type="parTrans" cxnId="{977885B4-64C8-4C39-8F44-DCC01FA09406}">
      <dgm:prSet/>
      <dgm:spPr/>
      <dgm:t>
        <a:bodyPr/>
        <a:lstStyle/>
        <a:p>
          <a:endParaRPr lang="en-US">
            <a:latin typeface="Tw Cen MT Condensed" pitchFamily="34" charset="0"/>
          </a:endParaRPr>
        </a:p>
      </dgm:t>
    </dgm:pt>
    <dgm:pt modelId="{6586798B-1A89-4ABB-9522-950A21ECBB6F}" type="sibTrans" cxnId="{977885B4-64C8-4C39-8F44-DCC01FA09406}">
      <dgm:prSet/>
      <dgm:spPr/>
      <dgm:t>
        <a:bodyPr/>
        <a:lstStyle/>
        <a:p>
          <a:endParaRPr lang="en-US">
            <a:latin typeface="Tw Cen MT Condensed" pitchFamily="34" charset="0"/>
          </a:endParaRPr>
        </a:p>
      </dgm:t>
    </dgm:pt>
    <dgm:pt modelId="{2CBD8AB0-34CF-4915-B4C0-55A9A0B3698A}">
      <dgm:prSet phldrT="[Text]" custT="1"/>
      <dgm:spPr/>
      <dgm:t>
        <a:bodyPr anchor="ctr" anchorCtr="0"/>
        <a:lstStyle/>
        <a:p>
          <a:r>
            <a:rPr lang="en-US" sz="2800" dirty="0" smtClean="0">
              <a:latin typeface="Tw Cen MT Condensed" pitchFamily="34" charset="0"/>
            </a:rPr>
            <a:t>Task 2</a:t>
          </a:r>
          <a:endParaRPr lang="en-US" sz="2800" dirty="0">
            <a:latin typeface="Tw Cen MT Condensed" pitchFamily="34" charset="0"/>
          </a:endParaRPr>
        </a:p>
      </dgm:t>
    </dgm:pt>
    <dgm:pt modelId="{7AD6FA76-4D86-450B-A09B-062375C168E2}" type="parTrans" cxnId="{8A069F37-45EF-4BC3-A8E6-F1430E041DC9}">
      <dgm:prSet/>
      <dgm:spPr/>
      <dgm:t>
        <a:bodyPr/>
        <a:lstStyle/>
        <a:p>
          <a:endParaRPr lang="en-US">
            <a:latin typeface="Tw Cen MT Condensed" pitchFamily="34" charset="0"/>
          </a:endParaRPr>
        </a:p>
      </dgm:t>
    </dgm:pt>
    <dgm:pt modelId="{EA2FDEAB-07CA-4562-BAF4-DEB1AC6BD60E}" type="sibTrans" cxnId="{8A069F37-45EF-4BC3-A8E6-F1430E041DC9}">
      <dgm:prSet/>
      <dgm:spPr/>
      <dgm:t>
        <a:bodyPr/>
        <a:lstStyle/>
        <a:p>
          <a:endParaRPr lang="en-US">
            <a:latin typeface="Tw Cen MT Condensed" pitchFamily="34" charset="0"/>
          </a:endParaRPr>
        </a:p>
      </dgm:t>
    </dgm:pt>
    <dgm:pt modelId="{B8C20196-3C50-45A5-8253-DA1BE32D3D34}">
      <dgm:prSet phldrT="[Text]" custT="1"/>
      <dgm:spPr/>
      <dgm:t>
        <a:bodyPr anchor="ctr" anchorCtr="0"/>
        <a:lstStyle/>
        <a:p>
          <a:r>
            <a:rPr lang="en-US" sz="2800" dirty="0" smtClean="0">
              <a:latin typeface="Tw Cen MT Condensed" pitchFamily="34" charset="0"/>
            </a:rPr>
            <a:t>Task 3</a:t>
          </a:r>
          <a:endParaRPr lang="en-US" sz="2800" dirty="0">
            <a:latin typeface="Tw Cen MT Condensed" pitchFamily="34" charset="0"/>
          </a:endParaRPr>
        </a:p>
      </dgm:t>
    </dgm:pt>
    <dgm:pt modelId="{F7AB0B72-42CA-4D46-A23E-FCFF830E3E1B}" type="parTrans" cxnId="{6A93E31C-5E3D-4C16-BFFF-A52EDB1DC297}">
      <dgm:prSet/>
      <dgm:spPr/>
      <dgm:t>
        <a:bodyPr/>
        <a:lstStyle/>
        <a:p>
          <a:endParaRPr lang="en-US">
            <a:latin typeface="Tw Cen MT Condensed" pitchFamily="34" charset="0"/>
          </a:endParaRPr>
        </a:p>
      </dgm:t>
    </dgm:pt>
    <dgm:pt modelId="{8E67E7C8-356F-4AEF-9683-A2FB05C2EB78}" type="sibTrans" cxnId="{6A93E31C-5E3D-4C16-BFFF-A52EDB1DC297}">
      <dgm:prSet/>
      <dgm:spPr/>
      <dgm:t>
        <a:bodyPr/>
        <a:lstStyle/>
        <a:p>
          <a:endParaRPr lang="en-US">
            <a:latin typeface="Tw Cen MT Condensed" pitchFamily="34" charset="0"/>
          </a:endParaRPr>
        </a:p>
      </dgm:t>
    </dgm:pt>
    <dgm:pt modelId="{2878E5D2-2B73-4572-A333-C74E18278BFF}">
      <dgm:prSet phldrT="[Text]" custT="1"/>
      <dgm:spPr/>
      <dgm:t>
        <a:bodyPr anchor="ctr" anchorCtr="0"/>
        <a:lstStyle/>
        <a:p>
          <a:r>
            <a:rPr lang="en-US" sz="2400" dirty="0" smtClean="0">
              <a:latin typeface="Tw Cen MT Condensed" pitchFamily="34" charset="0"/>
            </a:rPr>
            <a:t>Module correction</a:t>
          </a:r>
          <a:endParaRPr lang="en-US" sz="2400" dirty="0">
            <a:latin typeface="Tw Cen MT Condensed" pitchFamily="34" charset="0"/>
          </a:endParaRPr>
        </a:p>
      </dgm:t>
    </dgm:pt>
    <dgm:pt modelId="{057E1C07-6679-4DFD-A292-630F0650A786}" type="parTrans" cxnId="{C2E26798-2C98-4A7A-8DB8-A1FD40BA8718}">
      <dgm:prSet/>
      <dgm:spPr/>
      <dgm:t>
        <a:bodyPr/>
        <a:lstStyle/>
        <a:p>
          <a:endParaRPr lang="en-US">
            <a:latin typeface="Tw Cen MT Condensed" pitchFamily="34" charset="0"/>
          </a:endParaRPr>
        </a:p>
      </dgm:t>
    </dgm:pt>
    <dgm:pt modelId="{74188A22-D435-4D08-B4DB-47E4F0FC3B2A}" type="sibTrans" cxnId="{C2E26798-2C98-4A7A-8DB8-A1FD40BA8718}">
      <dgm:prSet/>
      <dgm:spPr/>
      <dgm:t>
        <a:bodyPr/>
        <a:lstStyle/>
        <a:p>
          <a:endParaRPr lang="en-US">
            <a:latin typeface="Tw Cen MT Condensed" pitchFamily="34" charset="0"/>
          </a:endParaRPr>
        </a:p>
      </dgm:t>
    </dgm:pt>
    <dgm:pt modelId="{32B0D47D-545F-4978-8AC4-EF446F255D8F}">
      <dgm:prSet phldrT="[Text]" custT="1"/>
      <dgm:spPr/>
      <dgm:t>
        <a:bodyPr anchor="ctr" anchorCtr="0"/>
        <a:lstStyle/>
        <a:p>
          <a:r>
            <a:rPr lang="en-US" sz="2400" dirty="0" smtClean="0">
              <a:latin typeface="Tw Cen MT Condensed" pitchFamily="34" charset="0"/>
            </a:rPr>
            <a:t>Feature Update</a:t>
          </a:r>
          <a:endParaRPr lang="en-US" sz="2400" dirty="0">
            <a:latin typeface="Tw Cen MT Condensed" pitchFamily="34" charset="0"/>
          </a:endParaRPr>
        </a:p>
      </dgm:t>
    </dgm:pt>
    <dgm:pt modelId="{140ABA4B-159F-4454-9FF7-EDE95E64F5DD}" type="parTrans" cxnId="{75D8DF82-ADA8-49B9-AEC1-C0DD03C9C9B0}">
      <dgm:prSet/>
      <dgm:spPr/>
      <dgm:t>
        <a:bodyPr/>
        <a:lstStyle/>
        <a:p>
          <a:endParaRPr lang="en-US">
            <a:latin typeface="Tw Cen MT Condensed" pitchFamily="34" charset="0"/>
          </a:endParaRPr>
        </a:p>
      </dgm:t>
    </dgm:pt>
    <dgm:pt modelId="{7EE0B0C4-DB95-4D6B-BE3F-E4B24D0646F6}" type="sibTrans" cxnId="{75D8DF82-ADA8-49B9-AEC1-C0DD03C9C9B0}">
      <dgm:prSet/>
      <dgm:spPr/>
      <dgm:t>
        <a:bodyPr/>
        <a:lstStyle/>
        <a:p>
          <a:endParaRPr lang="en-US">
            <a:latin typeface="Tw Cen MT Condensed" pitchFamily="34" charset="0"/>
          </a:endParaRPr>
        </a:p>
      </dgm:t>
    </dgm:pt>
    <dgm:pt modelId="{372BDF82-A7AA-4383-B5CC-67C31F4C7A26}">
      <dgm:prSet phldrT="[Text]" custT="1"/>
      <dgm:spPr/>
      <dgm:t>
        <a:bodyPr anchor="ctr" anchorCtr="0"/>
        <a:lstStyle/>
        <a:p>
          <a:r>
            <a:rPr lang="en-US" sz="2800" dirty="0" smtClean="0">
              <a:latin typeface="Tw Cen MT Condensed" pitchFamily="34" charset="0"/>
            </a:rPr>
            <a:t>Step four</a:t>
          </a:r>
          <a:endParaRPr lang="en-US" sz="2800" dirty="0">
            <a:latin typeface="Tw Cen MT Condensed" pitchFamily="34" charset="0"/>
          </a:endParaRPr>
        </a:p>
      </dgm:t>
    </dgm:pt>
    <dgm:pt modelId="{35C24B3E-109D-4D04-B309-B618338E8F1F}" type="parTrans" cxnId="{F5DED375-BC28-4B9A-A4F5-DA45BC82297D}">
      <dgm:prSet/>
      <dgm:spPr/>
      <dgm:t>
        <a:bodyPr/>
        <a:lstStyle/>
        <a:p>
          <a:endParaRPr lang="en-US">
            <a:latin typeface="Tw Cen MT Condensed" pitchFamily="34" charset="0"/>
          </a:endParaRPr>
        </a:p>
      </dgm:t>
    </dgm:pt>
    <dgm:pt modelId="{4EEE8603-9B42-4E78-83CB-313B0F877855}" type="sibTrans" cxnId="{F5DED375-BC28-4B9A-A4F5-DA45BC82297D}">
      <dgm:prSet/>
      <dgm:spPr/>
      <dgm:t>
        <a:bodyPr/>
        <a:lstStyle/>
        <a:p>
          <a:endParaRPr lang="en-US">
            <a:latin typeface="Tw Cen MT Condensed" pitchFamily="34" charset="0"/>
          </a:endParaRPr>
        </a:p>
      </dgm:t>
    </dgm:pt>
    <dgm:pt modelId="{C82FFF72-E3B4-4D4B-97FB-5182742198C9}">
      <dgm:prSet phldrT="[Text]" custT="1"/>
      <dgm:spPr/>
      <dgm:t>
        <a:bodyPr anchor="ctr" anchorCtr="0"/>
        <a:lstStyle/>
        <a:p>
          <a:r>
            <a:rPr lang="en-US" sz="2400" dirty="0" smtClean="0">
              <a:latin typeface="Tw Cen MT Condensed" pitchFamily="34" charset="0"/>
            </a:rPr>
            <a:t>Testing</a:t>
          </a:r>
          <a:endParaRPr lang="en-US" sz="2400" dirty="0">
            <a:latin typeface="Tw Cen MT Condensed" pitchFamily="34" charset="0"/>
          </a:endParaRPr>
        </a:p>
      </dgm:t>
    </dgm:pt>
    <dgm:pt modelId="{E464A0B8-4590-4A52-81FD-8A2DB42B8532}" type="parTrans" cxnId="{06DEE2CA-5EC4-49FA-9940-5DBCA267A58B}">
      <dgm:prSet/>
      <dgm:spPr/>
      <dgm:t>
        <a:bodyPr/>
        <a:lstStyle/>
        <a:p>
          <a:endParaRPr lang="en-US">
            <a:latin typeface="Tw Cen MT Condensed" pitchFamily="34" charset="0"/>
          </a:endParaRPr>
        </a:p>
      </dgm:t>
    </dgm:pt>
    <dgm:pt modelId="{1376836F-EB9C-45FF-B2D7-4CE0224BFF63}" type="sibTrans" cxnId="{06DEE2CA-5EC4-49FA-9940-5DBCA267A58B}">
      <dgm:prSet/>
      <dgm:spPr/>
      <dgm:t>
        <a:bodyPr/>
        <a:lstStyle/>
        <a:p>
          <a:endParaRPr lang="en-US">
            <a:latin typeface="Tw Cen MT Condensed" pitchFamily="34" charset="0"/>
          </a:endParaRPr>
        </a:p>
      </dgm:t>
    </dgm:pt>
    <dgm:pt modelId="{E8E4EECF-8D48-413E-8FC7-DE7357312574}">
      <dgm:prSet phldrT="[Text]" custT="1"/>
      <dgm:spPr/>
      <dgm:t>
        <a:bodyPr anchor="ctr" anchorCtr="0"/>
        <a:lstStyle/>
        <a:p>
          <a:r>
            <a:rPr lang="en-US" sz="2400" dirty="0" smtClean="0">
              <a:latin typeface="Tw Cen MT Condensed" pitchFamily="34" charset="0"/>
            </a:rPr>
            <a:t>Final Project Store into GitHub</a:t>
          </a:r>
          <a:endParaRPr lang="en-US" sz="2400" dirty="0">
            <a:latin typeface="Tw Cen MT Condensed" pitchFamily="34" charset="0"/>
          </a:endParaRPr>
        </a:p>
      </dgm:t>
    </dgm:pt>
    <dgm:pt modelId="{B92AD44D-8CF3-4E8B-8ADD-1C4B6F907C82}" type="parTrans" cxnId="{28C82FE7-9E6B-499A-8FDE-DCE786CBD156}">
      <dgm:prSet/>
      <dgm:spPr/>
      <dgm:t>
        <a:bodyPr/>
        <a:lstStyle/>
        <a:p>
          <a:endParaRPr lang="en-US">
            <a:latin typeface="Tw Cen MT Condensed" pitchFamily="34" charset="0"/>
          </a:endParaRPr>
        </a:p>
      </dgm:t>
    </dgm:pt>
    <dgm:pt modelId="{03E1BE45-4223-4A3B-9703-0D1D44EF941D}" type="sibTrans" cxnId="{28C82FE7-9E6B-499A-8FDE-DCE786CBD156}">
      <dgm:prSet/>
      <dgm:spPr/>
      <dgm:t>
        <a:bodyPr/>
        <a:lstStyle/>
        <a:p>
          <a:endParaRPr lang="en-US">
            <a:latin typeface="Tw Cen MT Condensed" pitchFamily="34" charset="0"/>
          </a:endParaRPr>
        </a:p>
      </dgm:t>
    </dgm:pt>
    <dgm:pt modelId="{7D91F84B-6C50-4A83-9929-9E3113F89C41}">
      <dgm:prSet phldrT="[Text]" custT="1"/>
      <dgm:spPr/>
      <dgm:t>
        <a:bodyPr anchor="ctr" anchorCtr="0"/>
        <a:lstStyle/>
        <a:p>
          <a:r>
            <a:rPr lang="en-US" sz="2400" dirty="0" smtClean="0">
              <a:latin typeface="Tw Cen MT Condensed" pitchFamily="34" charset="0"/>
            </a:rPr>
            <a:t>Coding -Module 1</a:t>
          </a:r>
          <a:endParaRPr lang="en-US" sz="2400" dirty="0">
            <a:latin typeface="Tw Cen MT Condensed" pitchFamily="34" charset="0"/>
          </a:endParaRPr>
        </a:p>
      </dgm:t>
    </dgm:pt>
    <dgm:pt modelId="{D20ED82F-D973-44E6-96EC-3C871865C34F}" type="sibTrans" cxnId="{4C134E8C-532B-499F-A8B2-EAF4E9528584}">
      <dgm:prSet/>
      <dgm:spPr/>
      <dgm:t>
        <a:bodyPr/>
        <a:lstStyle/>
        <a:p>
          <a:endParaRPr lang="en-US">
            <a:latin typeface="Tw Cen MT Condensed" pitchFamily="34" charset="0"/>
          </a:endParaRPr>
        </a:p>
      </dgm:t>
    </dgm:pt>
    <dgm:pt modelId="{B2D537B6-8083-4D3E-AB85-2F959D68DCAB}" type="parTrans" cxnId="{4C134E8C-532B-499F-A8B2-EAF4E9528584}">
      <dgm:prSet/>
      <dgm:spPr/>
      <dgm:t>
        <a:bodyPr/>
        <a:lstStyle/>
        <a:p>
          <a:endParaRPr lang="en-US">
            <a:latin typeface="Tw Cen MT Condensed" pitchFamily="34" charset="0"/>
          </a:endParaRPr>
        </a:p>
      </dgm:t>
    </dgm:pt>
    <dgm:pt modelId="{21F8EBD8-3BCA-4CE3-AC7A-B09E0D4DDE00}">
      <dgm:prSet phldrT="[Text]" custT="1"/>
      <dgm:spPr/>
      <dgm:t>
        <a:bodyPr anchor="ctr" anchorCtr="0"/>
        <a:lstStyle/>
        <a:p>
          <a:r>
            <a:rPr lang="en-US" sz="2400" dirty="0" smtClean="0">
              <a:latin typeface="Tw Cen MT Condensed" pitchFamily="34" charset="0"/>
            </a:rPr>
            <a:t>Setup the environment</a:t>
          </a:r>
          <a:endParaRPr lang="en-US" sz="2400" dirty="0">
            <a:latin typeface="Tw Cen MT Condensed" pitchFamily="34" charset="0"/>
          </a:endParaRPr>
        </a:p>
      </dgm:t>
    </dgm:pt>
    <dgm:pt modelId="{2C90FA32-7306-46A9-87F0-600E90BFBE84}" type="sibTrans" cxnId="{C3F63546-538A-4F33-B974-550612F06FA9}">
      <dgm:prSet/>
      <dgm:spPr/>
      <dgm:t>
        <a:bodyPr/>
        <a:lstStyle/>
        <a:p>
          <a:endParaRPr lang="en-US">
            <a:latin typeface="Tw Cen MT Condensed" pitchFamily="34" charset="0"/>
          </a:endParaRPr>
        </a:p>
      </dgm:t>
    </dgm:pt>
    <dgm:pt modelId="{7EB794A9-7F04-441A-9BBA-A6ECB2F37F45}" type="parTrans" cxnId="{C3F63546-538A-4F33-B974-550612F06FA9}">
      <dgm:prSet/>
      <dgm:spPr/>
      <dgm:t>
        <a:bodyPr/>
        <a:lstStyle/>
        <a:p>
          <a:endParaRPr lang="en-US">
            <a:latin typeface="Tw Cen MT Condensed" pitchFamily="34" charset="0"/>
          </a:endParaRPr>
        </a:p>
      </dgm:t>
    </dgm:pt>
    <dgm:pt modelId="{8139AEBC-817E-4EE9-ABEF-B20C9B8E6B75}" type="pres">
      <dgm:prSet presAssocID="{2F86F781-704C-454D-BE11-D2BD7D56B1BB}" presName="Name0" presStyleCnt="0">
        <dgm:presLayoutVars>
          <dgm:dir/>
          <dgm:resizeHandles val="exact"/>
        </dgm:presLayoutVars>
      </dgm:prSet>
      <dgm:spPr/>
      <dgm:t>
        <a:bodyPr/>
        <a:lstStyle/>
        <a:p>
          <a:endParaRPr lang="en-US"/>
        </a:p>
      </dgm:t>
    </dgm:pt>
    <dgm:pt modelId="{E789E225-4415-4192-B50B-602DB591CBA2}" type="pres">
      <dgm:prSet presAssocID="{4D5EB2AF-077D-4542-BB5D-535499E0ACC9}" presName="node" presStyleLbl="node1" presStyleIdx="0" presStyleCnt="4" custScaleX="128285">
        <dgm:presLayoutVars>
          <dgm:bulletEnabled val="1"/>
        </dgm:presLayoutVars>
      </dgm:prSet>
      <dgm:spPr/>
      <dgm:t>
        <a:bodyPr/>
        <a:lstStyle/>
        <a:p>
          <a:endParaRPr lang="en-US"/>
        </a:p>
      </dgm:t>
    </dgm:pt>
    <dgm:pt modelId="{04BA73F2-4918-459F-A8C5-67E3B210AD1A}" type="pres">
      <dgm:prSet presAssocID="{B6880152-C9D7-4662-951D-CBBA7A43D00B}" presName="sibTrans" presStyleCnt="0"/>
      <dgm:spPr/>
    </dgm:pt>
    <dgm:pt modelId="{1EB62D43-4E38-49DB-8E30-7C0D6038ACCD}" type="pres">
      <dgm:prSet presAssocID="{2CBD8AB0-34CF-4915-B4C0-55A9A0B3698A}" presName="node" presStyleLbl="node1" presStyleIdx="1" presStyleCnt="4" custScaleX="164029">
        <dgm:presLayoutVars>
          <dgm:bulletEnabled val="1"/>
        </dgm:presLayoutVars>
      </dgm:prSet>
      <dgm:spPr/>
      <dgm:t>
        <a:bodyPr/>
        <a:lstStyle/>
        <a:p>
          <a:endParaRPr lang="en-US"/>
        </a:p>
      </dgm:t>
    </dgm:pt>
    <dgm:pt modelId="{9E005E05-5B1E-4A7D-A04E-6381D7122068}" type="pres">
      <dgm:prSet presAssocID="{EA2FDEAB-07CA-4562-BAF4-DEB1AC6BD60E}" presName="sibTrans" presStyleCnt="0"/>
      <dgm:spPr/>
    </dgm:pt>
    <dgm:pt modelId="{5E193A34-0702-4BCA-AD5D-77BD35FFB6A6}" type="pres">
      <dgm:prSet presAssocID="{B8C20196-3C50-45A5-8253-DA1BE32D3D34}" presName="node" presStyleLbl="node1" presStyleIdx="2" presStyleCnt="4" custScaleX="119733">
        <dgm:presLayoutVars>
          <dgm:bulletEnabled val="1"/>
        </dgm:presLayoutVars>
      </dgm:prSet>
      <dgm:spPr/>
      <dgm:t>
        <a:bodyPr/>
        <a:lstStyle/>
        <a:p>
          <a:endParaRPr lang="en-US"/>
        </a:p>
      </dgm:t>
    </dgm:pt>
    <dgm:pt modelId="{1C798DAD-F97C-4C36-AA10-8CFDD5081EB4}" type="pres">
      <dgm:prSet presAssocID="{8E67E7C8-356F-4AEF-9683-A2FB05C2EB78}" presName="sibTrans" presStyleCnt="0"/>
      <dgm:spPr/>
    </dgm:pt>
    <dgm:pt modelId="{7D319365-36DD-468B-8BCF-1A1263F25619}" type="pres">
      <dgm:prSet presAssocID="{372BDF82-A7AA-4383-B5CC-67C31F4C7A26}" presName="node" presStyleLbl="node1" presStyleIdx="3" presStyleCnt="4">
        <dgm:presLayoutVars>
          <dgm:bulletEnabled val="1"/>
        </dgm:presLayoutVars>
      </dgm:prSet>
      <dgm:spPr/>
      <dgm:t>
        <a:bodyPr/>
        <a:lstStyle/>
        <a:p>
          <a:endParaRPr lang="en-US"/>
        </a:p>
      </dgm:t>
    </dgm:pt>
  </dgm:ptLst>
  <dgm:cxnLst>
    <dgm:cxn modelId="{9A33B63B-6EE1-471A-AB07-CA57874ECA86}" type="presOf" srcId="{2CBD8AB0-34CF-4915-B4C0-55A9A0B3698A}" destId="{1EB62D43-4E38-49DB-8E30-7C0D6038ACCD}" srcOrd="0" destOrd="0" presId="urn:microsoft.com/office/officeart/2005/8/layout/hList6"/>
    <dgm:cxn modelId="{2C93CBAB-9FEE-4112-B533-A33BF4BF9916}" type="presOf" srcId="{C82FFF72-E3B4-4D4B-97FB-5182742198C9}" destId="{7D319365-36DD-468B-8BCF-1A1263F25619}" srcOrd="0" destOrd="1" presId="urn:microsoft.com/office/officeart/2005/8/layout/hList6"/>
    <dgm:cxn modelId="{6A93E31C-5E3D-4C16-BFFF-A52EDB1DC297}" srcId="{2F86F781-704C-454D-BE11-D2BD7D56B1BB}" destId="{B8C20196-3C50-45A5-8253-DA1BE32D3D34}" srcOrd="2" destOrd="0" parTransId="{F7AB0B72-42CA-4D46-A23E-FCFF830E3E1B}" sibTransId="{8E67E7C8-356F-4AEF-9683-A2FB05C2EB78}"/>
    <dgm:cxn modelId="{977885B4-64C8-4C39-8F44-DCC01FA09406}" srcId="{4D5EB2AF-077D-4542-BB5D-535499E0ACC9}" destId="{26E66BB9-012D-490B-875C-EB0CE8014759}" srcOrd="1" destOrd="0" parTransId="{B28686AB-4EC9-4CFD-93AD-1725251E7ACB}" sibTransId="{6586798B-1A89-4ABB-9522-950A21ECBB6F}"/>
    <dgm:cxn modelId="{95451B9E-3BCB-4554-80DB-7B81172E7819}" type="presOf" srcId="{21F8EBD8-3BCA-4CE3-AC7A-B09E0D4DDE00}" destId="{1EB62D43-4E38-49DB-8E30-7C0D6038ACCD}" srcOrd="0" destOrd="1" presId="urn:microsoft.com/office/officeart/2005/8/layout/hList6"/>
    <dgm:cxn modelId="{5F3E0031-F939-4AE8-9EFD-5118A47E5B9C}" type="presOf" srcId="{26E66BB9-012D-490B-875C-EB0CE8014759}" destId="{E789E225-4415-4192-B50B-602DB591CBA2}" srcOrd="0" destOrd="2" presId="urn:microsoft.com/office/officeart/2005/8/layout/hList6"/>
    <dgm:cxn modelId="{4C134E8C-532B-499F-A8B2-EAF4E9528584}" srcId="{2CBD8AB0-34CF-4915-B4C0-55A9A0B3698A}" destId="{7D91F84B-6C50-4A83-9929-9E3113F89C41}" srcOrd="1" destOrd="0" parTransId="{B2D537B6-8083-4D3E-AB85-2F959D68DCAB}" sibTransId="{D20ED82F-D973-44E6-96EC-3C871865C34F}"/>
    <dgm:cxn modelId="{1CE7A270-4356-4DA3-936B-44385350585D}" type="presOf" srcId="{2878E5D2-2B73-4572-A333-C74E18278BFF}" destId="{5E193A34-0702-4BCA-AD5D-77BD35FFB6A6}" srcOrd="0" destOrd="1" presId="urn:microsoft.com/office/officeart/2005/8/layout/hList6"/>
    <dgm:cxn modelId="{28C82FE7-9E6B-499A-8FDE-DCE786CBD156}" srcId="{372BDF82-A7AA-4383-B5CC-67C31F4C7A26}" destId="{E8E4EECF-8D48-413E-8FC7-DE7357312574}" srcOrd="1" destOrd="0" parTransId="{B92AD44D-8CF3-4E8B-8ADD-1C4B6F907C82}" sibTransId="{03E1BE45-4223-4A3B-9703-0D1D44EF941D}"/>
    <dgm:cxn modelId="{40580A6E-9BC7-4669-921A-67A7AA08BC00}" type="presOf" srcId="{B8C20196-3C50-45A5-8253-DA1BE32D3D34}" destId="{5E193A34-0702-4BCA-AD5D-77BD35FFB6A6}" srcOrd="0" destOrd="0" presId="urn:microsoft.com/office/officeart/2005/8/layout/hList6"/>
    <dgm:cxn modelId="{82138705-F215-4A63-A988-0877BA49FE02}" type="presOf" srcId="{4D5EB2AF-077D-4542-BB5D-535499E0ACC9}" destId="{E789E225-4415-4192-B50B-602DB591CBA2}" srcOrd="0" destOrd="0" presId="urn:microsoft.com/office/officeart/2005/8/layout/hList6"/>
    <dgm:cxn modelId="{702E6E05-21D9-4550-B279-03BBD21370E5}" srcId="{2F86F781-704C-454D-BE11-D2BD7D56B1BB}" destId="{4D5EB2AF-077D-4542-BB5D-535499E0ACC9}" srcOrd="0" destOrd="0" parTransId="{7E288A60-6DB8-441F-9CE0-F5D247CD384D}" sibTransId="{B6880152-C9D7-4662-951D-CBBA7A43D00B}"/>
    <dgm:cxn modelId="{2AD9DDE6-65FE-4538-BB1B-BE51537A3BFE}" type="presOf" srcId="{372BDF82-A7AA-4383-B5CC-67C31F4C7A26}" destId="{7D319365-36DD-468B-8BCF-1A1263F25619}" srcOrd="0" destOrd="0" presId="urn:microsoft.com/office/officeart/2005/8/layout/hList6"/>
    <dgm:cxn modelId="{FE8C41CC-1915-46D5-B2F2-121A15A7C229}" type="presOf" srcId="{E8E4EECF-8D48-413E-8FC7-DE7357312574}" destId="{7D319365-36DD-468B-8BCF-1A1263F25619}" srcOrd="0" destOrd="2" presId="urn:microsoft.com/office/officeart/2005/8/layout/hList6"/>
    <dgm:cxn modelId="{09D88F77-1B3A-42B4-9F0B-4D92857C28D6}" type="presOf" srcId="{32B0D47D-545F-4978-8AC4-EF446F255D8F}" destId="{5E193A34-0702-4BCA-AD5D-77BD35FFB6A6}" srcOrd="0" destOrd="2" presId="urn:microsoft.com/office/officeart/2005/8/layout/hList6"/>
    <dgm:cxn modelId="{C2E26798-2C98-4A7A-8DB8-A1FD40BA8718}" srcId="{B8C20196-3C50-45A5-8253-DA1BE32D3D34}" destId="{2878E5D2-2B73-4572-A333-C74E18278BFF}" srcOrd="0" destOrd="0" parTransId="{057E1C07-6679-4DFD-A292-630F0650A786}" sibTransId="{74188A22-D435-4D08-B4DB-47E4F0FC3B2A}"/>
    <dgm:cxn modelId="{EFF27E41-0624-46D0-9815-11DCA7FE2BA6}" type="presOf" srcId="{2C8BFF87-423C-472D-8EDB-9153E3A33033}" destId="{E789E225-4415-4192-B50B-602DB591CBA2}" srcOrd="0" destOrd="1" presId="urn:microsoft.com/office/officeart/2005/8/layout/hList6"/>
    <dgm:cxn modelId="{06DEE2CA-5EC4-49FA-9940-5DBCA267A58B}" srcId="{372BDF82-A7AA-4383-B5CC-67C31F4C7A26}" destId="{C82FFF72-E3B4-4D4B-97FB-5182742198C9}" srcOrd="0" destOrd="0" parTransId="{E464A0B8-4590-4A52-81FD-8A2DB42B8532}" sibTransId="{1376836F-EB9C-45FF-B2D7-4CE0224BFF63}"/>
    <dgm:cxn modelId="{CF748B54-14EC-494A-BBFA-85F65224DE8A}" srcId="{4D5EB2AF-077D-4542-BB5D-535499E0ACC9}" destId="{2C8BFF87-423C-472D-8EDB-9153E3A33033}" srcOrd="0" destOrd="0" parTransId="{9D1EEBCC-9BB4-4C60-B121-490297EC67F3}" sibTransId="{F40B2849-F1BD-4906-8EC2-AC16832B282E}"/>
    <dgm:cxn modelId="{8A069F37-45EF-4BC3-A8E6-F1430E041DC9}" srcId="{2F86F781-704C-454D-BE11-D2BD7D56B1BB}" destId="{2CBD8AB0-34CF-4915-B4C0-55A9A0B3698A}" srcOrd="1" destOrd="0" parTransId="{7AD6FA76-4D86-450B-A09B-062375C168E2}" sibTransId="{EA2FDEAB-07CA-4562-BAF4-DEB1AC6BD60E}"/>
    <dgm:cxn modelId="{C3F63546-538A-4F33-B974-550612F06FA9}" srcId="{2CBD8AB0-34CF-4915-B4C0-55A9A0B3698A}" destId="{21F8EBD8-3BCA-4CE3-AC7A-B09E0D4DDE00}" srcOrd="0" destOrd="0" parTransId="{7EB794A9-7F04-441A-9BBA-A6ECB2F37F45}" sibTransId="{2C90FA32-7306-46A9-87F0-600E90BFBE84}"/>
    <dgm:cxn modelId="{8F868FC8-AFFC-438E-A067-2C410F661AC6}" type="presOf" srcId="{7D91F84B-6C50-4A83-9929-9E3113F89C41}" destId="{1EB62D43-4E38-49DB-8E30-7C0D6038ACCD}" srcOrd="0" destOrd="2" presId="urn:microsoft.com/office/officeart/2005/8/layout/hList6"/>
    <dgm:cxn modelId="{50D83D99-F33C-4CDA-9180-A57DCF283605}" type="presOf" srcId="{2F86F781-704C-454D-BE11-D2BD7D56B1BB}" destId="{8139AEBC-817E-4EE9-ABEF-B20C9B8E6B75}" srcOrd="0" destOrd="0" presId="urn:microsoft.com/office/officeart/2005/8/layout/hList6"/>
    <dgm:cxn modelId="{75D8DF82-ADA8-49B9-AEC1-C0DD03C9C9B0}" srcId="{B8C20196-3C50-45A5-8253-DA1BE32D3D34}" destId="{32B0D47D-545F-4978-8AC4-EF446F255D8F}" srcOrd="1" destOrd="0" parTransId="{140ABA4B-159F-4454-9FF7-EDE95E64F5DD}" sibTransId="{7EE0B0C4-DB95-4D6B-BE3F-E4B24D0646F6}"/>
    <dgm:cxn modelId="{F5DED375-BC28-4B9A-A4F5-DA45BC82297D}" srcId="{2F86F781-704C-454D-BE11-D2BD7D56B1BB}" destId="{372BDF82-A7AA-4383-B5CC-67C31F4C7A26}" srcOrd="3" destOrd="0" parTransId="{35C24B3E-109D-4D04-B309-B618338E8F1F}" sibTransId="{4EEE8603-9B42-4E78-83CB-313B0F877855}"/>
    <dgm:cxn modelId="{6587BDE4-A74C-4A88-81F4-EE1C930A8A28}" type="presParOf" srcId="{8139AEBC-817E-4EE9-ABEF-B20C9B8E6B75}" destId="{E789E225-4415-4192-B50B-602DB591CBA2}" srcOrd="0" destOrd="0" presId="urn:microsoft.com/office/officeart/2005/8/layout/hList6"/>
    <dgm:cxn modelId="{80B5E4BD-96A0-49C6-8F82-D288A865D542}" type="presParOf" srcId="{8139AEBC-817E-4EE9-ABEF-B20C9B8E6B75}" destId="{04BA73F2-4918-459F-A8C5-67E3B210AD1A}" srcOrd="1" destOrd="0" presId="urn:microsoft.com/office/officeart/2005/8/layout/hList6"/>
    <dgm:cxn modelId="{3C3DEA53-ABFB-4927-A24E-4420E10D337F}" type="presParOf" srcId="{8139AEBC-817E-4EE9-ABEF-B20C9B8E6B75}" destId="{1EB62D43-4E38-49DB-8E30-7C0D6038ACCD}" srcOrd="2" destOrd="0" presId="urn:microsoft.com/office/officeart/2005/8/layout/hList6"/>
    <dgm:cxn modelId="{9C974A9C-593E-434B-8261-B749997B3D27}" type="presParOf" srcId="{8139AEBC-817E-4EE9-ABEF-B20C9B8E6B75}" destId="{9E005E05-5B1E-4A7D-A04E-6381D7122068}" srcOrd="3" destOrd="0" presId="urn:microsoft.com/office/officeart/2005/8/layout/hList6"/>
    <dgm:cxn modelId="{56D00FF3-0D19-4F10-A81E-49166A9009C4}" type="presParOf" srcId="{8139AEBC-817E-4EE9-ABEF-B20C9B8E6B75}" destId="{5E193A34-0702-4BCA-AD5D-77BD35FFB6A6}" srcOrd="4" destOrd="0" presId="urn:microsoft.com/office/officeart/2005/8/layout/hList6"/>
    <dgm:cxn modelId="{2C85D64B-9424-4B5E-9042-66ABE0A5941F}" type="presParOf" srcId="{8139AEBC-817E-4EE9-ABEF-B20C9B8E6B75}" destId="{1C798DAD-F97C-4C36-AA10-8CFDD5081EB4}" srcOrd="5" destOrd="0" presId="urn:microsoft.com/office/officeart/2005/8/layout/hList6"/>
    <dgm:cxn modelId="{3F5C1B97-71EB-4750-B8B6-4E9B1998BEAC}" type="presParOf" srcId="{8139AEBC-817E-4EE9-ABEF-B20C9B8E6B75}" destId="{7D319365-36DD-468B-8BCF-1A1263F25619}" srcOrd="6"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AB230-308F-4AFE-94F7-B9103103DC3C}" type="doc">
      <dgm:prSet loTypeId="urn:microsoft.com/office/officeart/2005/8/layout/rings+Icon" loCatId="relationship" qsTypeId="urn:microsoft.com/office/officeart/2005/8/quickstyle/3d9" qsCatId="3D" csTypeId="urn:microsoft.com/office/officeart/2005/8/colors/colorful1#4" csCatId="colorful" phldr="1"/>
      <dgm:spPr/>
      <dgm:t>
        <a:bodyPr/>
        <a:lstStyle/>
        <a:p>
          <a:endParaRPr lang="en-US"/>
        </a:p>
      </dgm:t>
    </dgm:pt>
    <dgm:pt modelId="{C1243553-3D29-48FC-9214-F920D39CBB85}">
      <dgm:prSet phldrT="[Text]" custT="1"/>
      <dgm:spPr/>
      <dgm:t>
        <a:bodyPr lIns="0" tIns="91440" rIns="0" bIns="91440"/>
        <a:lstStyle/>
        <a:p>
          <a:r>
            <a:rPr lang="en-US" sz="2800" dirty="0" smtClean="0">
              <a:latin typeface="Franklin Gothic Medium Cond" pitchFamily="34" charset="0"/>
            </a:rPr>
            <a:t>PROJECT SUBMISSION</a:t>
          </a:r>
          <a:endParaRPr lang="en-US" sz="2800" dirty="0">
            <a:latin typeface="Franklin Gothic Medium Cond" pitchFamily="34" charset="0"/>
          </a:endParaRPr>
        </a:p>
      </dgm:t>
    </dgm:pt>
    <dgm:pt modelId="{0CDFA5D5-883D-4B22-8689-99AC5D5AE105}" type="parTrans" cxnId="{87585404-F137-492C-A71B-9898FB483B83}">
      <dgm:prSet/>
      <dgm:spPr/>
      <dgm:t>
        <a:bodyPr/>
        <a:lstStyle/>
        <a:p>
          <a:endParaRPr lang="en-US" sz="1600">
            <a:solidFill>
              <a:schemeClr val="tx1"/>
            </a:solidFill>
            <a:latin typeface="Franklin Gothic Medium Cond" pitchFamily="34" charset="0"/>
          </a:endParaRPr>
        </a:p>
      </dgm:t>
    </dgm:pt>
    <dgm:pt modelId="{D99670AB-C2AB-4C38-9FD5-2D267262AC74}" type="sibTrans" cxnId="{87585404-F137-492C-A71B-9898FB483B83}">
      <dgm:prSet/>
      <dgm:spPr/>
      <dgm:t>
        <a:bodyPr/>
        <a:lstStyle/>
        <a:p>
          <a:endParaRPr lang="en-US" sz="1600">
            <a:solidFill>
              <a:schemeClr val="tx1"/>
            </a:solidFill>
            <a:latin typeface="Franklin Gothic Medium Cond" pitchFamily="34" charset="0"/>
          </a:endParaRPr>
        </a:p>
      </dgm:t>
    </dgm:pt>
    <dgm:pt modelId="{B73C7D1C-9C48-454C-9E5F-071C776CF2BB}">
      <dgm:prSet phldrT="[Text]" custT="1"/>
      <dgm:spPr/>
      <dgm:t>
        <a:bodyPr lIns="0" tIns="91440" rIns="0" bIns="91440"/>
        <a:lstStyle/>
        <a:p>
          <a:r>
            <a:rPr lang="en-US" sz="2800" dirty="0" smtClean="0">
              <a:latin typeface="Franklin Gothic Medium Cond" pitchFamily="34" charset="0"/>
            </a:rPr>
            <a:t>PROJECT CODE</a:t>
          </a:r>
          <a:endParaRPr lang="en-US" sz="2800" dirty="0">
            <a:latin typeface="Franklin Gothic Medium Cond" pitchFamily="34" charset="0"/>
          </a:endParaRPr>
        </a:p>
      </dgm:t>
    </dgm:pt>
    <dgm:pt modelId="{A6D45D15-73B6-4AC6-8D33-6A107C8D8110}" type="parTrans" cxnId="{E47BD26E-394E-45D0-88B6-B63F9C0F826B}">
      <dgm:prSet/>
      <dgm:spPr/>
      <dgm:t>
        <a:bodyPr/>
        <a:lstStyle/>
        <a:p>
          <a:endParaRPr lang="en-US" sz="1600">
            <a:solidFill>
              <a:schemeClr val="tx1"/>
            </a:solidFill>
            <a:latin typeface="Franklin Gothic Medium Cond" pitchFamily="34" charset="0"/>
          </a:endParaRPr>
        </a:p>
      </dgm:t>
    </dgm:pt>
    <dgm:pt modelId="{5F4907A1-1435-4F06-A7AF-C5A259BD4F30}" type="sibTrans" cxnId="{E47BD26E-394E-45D0-88B6-B63F9C0F826B}">
      <dgm:prSet/>
      <dgm:spPr/>
      <dgm:t>
        <a:bodyPr/>
        <a:lstStyle/>
        <a:p>
          <a:endParaRPr lang="en-US" sz="1600">
            <a:solidFill>
              <a:schemeClr val="tx1"/>
            </a:solidFill>
            <a:latin typeface="Franklin Gothic Medium Cond" pitchFamily="34" charset="0"/>
          </a:endParaRPr>
        </a:p>
      </dgm:t>
    </dgm:pt>
    <dgm:pt modelId="{76175444-AD5F-465E-90E9-68A895A77263}">
      <dgm:prSet phldrT="[Text]" custT="1"/>
      <dgm:spPr/>
      <dgm:t>
        <a:bodyPr lIns="0" tIns="91440" rIns="0" bIns="91440"/>
        <a:lstStyle/>
        <a:p>
          <a:r>
            <a:rPr lang="en-US" sz="2800" dirty="0" smtClean="0">
              <a:latin typeface="Franklin Gothic Medium Cond" pitchFamily="34" charset="0"/>
            </a:rPr>
            <a:t>SCRUM CREATE</a:t>
          </a:r>
          <a:endParaRPr lang="en-US" sz="2800" dirty="0">
            <a:latin typeface="Franklin Gothic Medium Cond" pitchFamily="34" charset="0"/>
          </a:endParaRPr>
        </a:p>
      </dgm:t>
    </dgm:pt>
    <dgm:pt modelId="{CA43B6F6-5966-4B2A-8F7E-B87CFFE0D5D3}" type="parTrans" cxnId="{8FCB861E-51C8-43A2-A3C7-EB629735DAB7}">
      <dgm:prSet/>
      <dgm:spPr/>
      <dgm:t>
        <a:bodyPr/>
        <a:lstStyle/>
        <a:p>
          <a:endParaRPr lang="en-US" sz="1600">
            <a:solidFill>
              <a:schemeClr val="tx1"/>
            </a:solidFill>
            <a:latin typeface="Franklin Gothic Medium Cond" pitchFamily="34" charset="0"/>
          </a:endParaRPr>
        </a:p>
      </dgm:t>
    </dgm:pt>
    <dgm:pt modelId="{C452818C-8AEC-4A80-955A-908455FD846A}" type="sibTrans" cxnId="{8FCB861E-51C8-43A2-A3C7-EB629735DAB7}">
      <dgm:prSet/>
      <dgm:spPr/>
      <dgm:t>
        <a:bodyPr/>
        <a:lstStyle/>
        <a:p>
          <a:endParaRPr lang="en-US" sz="1600">
            <a:solidFill>
              <a:schemeClr val="tx1"/>
            </a:solidFill>
            <a:latin typeface="Franklin Gothic Medium Cond" pitchFamily="34" charset="0"/>
          </a:endParaRPr>
        </a:p>
      </dgm:t>
    </dgm:pt>
    <dgm:pt modelId="{F7E6F160-63CE-4DA3-82DD-63EB040AA5EC}">
      <dgm:prSet phldrT="[Text]" custT="1"/>
      <dgm:spPr/>
      <dgm:t>
        <a:bodyPr lIns="0" tIns="91440" rIns="0" bIns="91440"/>
        <a:lstStyle/>
        <a:p>
          <a:r>
            <a:rPr lang="en-US" sz="2800" dirty="0" smtClean="0">
              <a:latin typeface="Franklin Gothic Medium Cond" pitchFamily="34" charset="0"/>
            </a:rPr>
            <a:t>ALGORITHM</a:t>
          </a:r>
          <a:endParaRPr lang="en-US" sz="2800" dirty="0">
            <a:latin typeface="Franklin Gothic Medium Cond" pitchFamily="34" charset="0"/>
          </a:endParaRPr>
        </a:p>
      </dgm:t>
    </dgm:pt>
    <dgm:pt modelId="{E415D5A7-DB37-4635-A107-B1C57547EF81}" type="parTrans" cxnId="{2AA42EE1-68A6-4EF7-B865-28A34793D647}">
      <dgm:prSet/>
      <dgm:spPr/>
      <dgm:t>
        <a:bodyPr/>
        <a:lstStyle/>
        <a:p>
          <a:endParaRPr lang="en-US" sz="1600">
            <a:solidFill>
              <a:schemeClr val="tx1"/>
            </a:solidFill>
            <a:latin typeface="Franklin Gothic Medium Cond" pitchFamily="34" charset="0"/>
          </a:endParaRPr>
        </a:p>
      </dgm:t>
    </dgm:pt>
    <dgm:pt modelId="{C0A26453-E2B2-4036-BBCB-FB7181114948}" type="sibTrans" cxnId="{2AA42EE1-68A6-4EF7-B865-28A34793D647}">
      <dgm:prSet/>
      <dgm:spPr/>
      <dgm:t>
        <a:bodyPr/>
        <a:lstStyle/>
        <a:p>
          <a:endParaRPr lang="en-US" sz="1600">
            <a:solidFill>
              <a:schemeClr val="tx1"/>
            </a:solidFill>
            <a:latin typeface="Franklin Gothic Medium Cond" pitchFamily="34" charset="0"/>
          </a:endParaRPr>
        </a:p>
      </dgm:t>
    </dgm:pt>
    <dgm:pt modelId="{EB1CC1B3-2A18-47AD-84A1-59D0C6389553}" type="pres">
      <dgm:prSet presAssocID="{439AB230-308F-4AFE-94F7-B9103103DC3C}" presName="Name0" presStyleCnt="0">
        <dgm:presLayoutVars>
          <dgm:chMax val="7"/>
          <dgm:dir/>
          <dgm:resizeHandles val="exact"/>
        </dgm:presLayoutVars>
      </dgm:prSet>
      <dgm:spPr/>
      <dgm:t>
        <a:bodyPr/>
        <a:lstStyle/>
        <a:p>
          <a:endParaRPr lang="en-US"/>
        </a:p>
      </dgm:t>
    </dgm:pt>
    <dgm:pt modelId="{7F509979-1A8B-439C-A530-FB6475C38F85}" type="pres">
      <dgm:prSet presAssocID="{439AB230-308F-4AFE-94F7-B9103103DC3C}" presName="ellipse1" presStyleLbl="vennNode1" presStyleIdx="0" presStyleCnt="4">
        <dgm:presLayoutVars>
          <dgm:bulletEnabled val="1"/>
        </dgm:presLayoutVars>
      </dgm:prSet>
      <dgm:spPr/>
      <dgm:t>
        <a:bodyPr/>
        <a:lstStyle/>
        <a:p>
          <a:endParaRPr lang="en-US"/>
        </a:p>
      </dgm:t>
    </dgm:pt>
    <dgm:pt modelId="{EE71A435-C703-45A2-B1D3-36C0F4E2BA93}" type="pres">
      <dgm:prSet presAssocID="{439AB230-308F-4AFE-94F7-B9103103DC3C}" presName="ellipse2" presStyleLbl="vennNode1" presStyleIdx="1" presStyleCnt="4">
        <dgm:presLayoutVars>
          <dgm:bulletEnabled val="1"/>
        </dgm:presLayoutVars>
      </dgm:prSet>
      <dgm:spPr/>
      <dgm:t>
        <a:bodyPr/>
        <a:lstStyle/>
        <a:p>
          <a:endParaRPr lang="en-US"/>
        </a:p>
      </dgm:t>
    </dgm:pt>
    <dgm:pt modelId="{D513C2C8-0726-4B4E-99F0-1140F825075E}" type="pres">
      <dgm:prSet presAssocID="{439AB230-308F-4AFE-94F7-B9103103DC3C}" presName="ellipse3" presStyleLbl="vennNode1" presStyleIdx="2" presStyleCnt="4">
        <dgm:presLayoutVars>
          <dgm:bulletEnabled val="1"/>
        </dgm:presLayoutVars>
      </dgm:prSet>
      <dgm:spPr/>
      <dgm:t>
        <a:bodyPr/>
        <a:lstStyle/>
        <a:p>
          <a:endParaRPr lang="en-US"/>
        </a:p>
      </dgm:t>
    </dgm:pt>
    <dgm:pt modelId="{C232F009-0D41-4A53-B4EE-296EA793FFF5}" type="pres">
      <dgm:prSet presAssocID="{439AB230-308F-4AFE-94F7-B9103103DC3C}" presName="ellipse4" presStyleLbl="vennNode1" presStyleIdx="3" presStyleCnt="4">
        <dgm:presLayoutVars>
          <dgm:bulletEnabled val="1"/>
        </dgm:presLayoutVars>
      </dgm:prSet>
      <dgm:spPr/>
      <dgm:t>
        <a:bodyPr/>
        <a:lstStyle/>
        <a:p>
          <a:endParaRPr lang="en-US"/>
        </a:p>
      </dgm:t>
    </dgm:pt>
  </dgm:ptLst>
  <dgm:cxnLst>
    <dgm:cxn modelId="{ECD3CBD6-9B58-4BFB-88A7-F48AA15080F1}" type="presOf" srcId="{76175444-AD5F-465E-90E9-68A895A77263}" destId="{D513C2C8-0726-4B4E-99F0-1140F825075E}" srcOrd="0" destOrd="0" presId="urn:microsoft.com/office/officeart/2005/8/layout/rings+Icon"/>
    <dgm:cxn modelId="{2AA42EE1-68A6-4EF7-B865-28A34793D647}" srcId="{439AB230-308F-4AFE-94F7-B9103103DC3C}" destId="{F7E6F160-63CE-4DA3-82DD-63EB040AA5EC}" srcOrd="3" destOrd="0" parTransId="{E415D5A7-DB37-4635-A107-B1C57547EF81}" sibTransId="{C0A26453-E2B2-4036-BBCB-FB7181114948}"/>
    <dgm:cxn modelId="{5822C0D4-AA55-403D-9B2B-EA500148F531}" type="presOf" srcId="{B73C7D1C-9C48-454C-9E5F-071C776CF2BB}" destId="{EE71A435-C703-45A2-B1D3-36C0F4E2BA93}" srcOrd="0" destOrd="0" presId="urn:microsoft.com/office/officeart/2005/8/layout/rings+Icon"/>
    <dgm:cxn modelId="{8B27B0F2-B3AE-4EBA-8474-AD892B0AF224}" type="presOf" srcId="{F7E6F160-63CE-4DA3-82DD-63EB040AA5EC}" destId="{C232F009-0D41-4A53-B4EE-296EA793FFF5}" srcOrd="0" destOrd="0" presId="urn:microsoft.com/office/officeart/2005/8/layout/rings+Icon"/>
    <dgm:cxn modelId="{8FCB861E-51C8-43A2-A3C7-EB629735DAB7}" srcId="{439AB230-308F-4AFE-94F7-B9103103DC3C}" destId="{76175444-AD5F-465E-90E9-68A895A77263}" srcOrd="2" destOrd="0" parTransId="{CA43B6F6-5966-4B2A-8F7E-B87CFFE0D5D3}" sibTransId="{C452818C-8AEC-4A80-955A-908455FD846A}"/>
    <dgm:cxn modelId="{10E8CD1A-4BE1-473B-A5A3-C3B8728BC9B2}" type="presOf" srcId="{C1243553-3D29-48FC-9214-F920D39CBB85}" destId="{7F509979-1A8B-439C-A530-FB6475C38F85}" srcOrd="0" destOrd="0" presId="urn:microsoft.com/office/officeart/2005/8/layout/rings+Icon"/>
    <dgm:cxn modelId="{87585404-F137-492C-A71B-9898FB483B83}" srcId="{439AB230-308F-4AFE-94F7-B9103103DC3C}" destId="{C1243553-3D29-48FC-9214-F920D39CBB85}" srcOrd="0" destOrd="0" parTransId="{0CDFA5D5-883D-4B22-8689-99AC5D5AE105}" sibTransId="{D99670AB-C2AB-4C38-9FD5-2D267262AC74}"/>
    <dgm:cxn modelId="{E47BD26E-394E-45D0-88B6-B63F9C0F826B}" srcId="{439AB230-308F-4AFE-94F7-B9103103DC3C}" destId="{B73C7D1C-9C48-454C-9E5F-071C776CF2BB}" srcOrd="1" destOrd="0" parTransId="{A6D45D15-73B6-4AC6-8D33-6A107C8D8110}" sibTransId="{5F4907A1-1435-4F06-A7AF-C5A259BD4F30}"/>
    <dgm:cxn modelId="{E759ADFD-D60D-4CEF-B843-78F29CB24112}" type="presOf" srcId="{439AB230-308F-4AFE-94F7-B9103103DC3C}" destId="{EB1CC1B3-2A18-47AD-84A1-59D0C6389553}" srcOrd="0" destOrd="0" presId="urn:microsoft.com/office/officeart/2005/8/layout/rings+Icon"/>
    <dgm:cxn modelId="{E231EC47-8AF1-428B-9372-3F205F4F3D73}" type="presParOf" srcId="{EB1CC1B3-2A18-47AD-84A1-59D0C6389553}" destId="{7F509979-1A8B-439C-A530-FB6475C38F85}" srcOrd="0" destOrd="0" presId="urn:microsoft.com/office/officeart/2005/8/layout/rings+Icon"/>
    <dgm:cxn modelId="{1224245C-5FB1-4936-8A57-E4F2710C4549}" type="presParOf" srcId="{EB1CC1B3-2A18-47AD-84A1-59D0C6389553}" destId="{EE71A435-C703-45A2-B1D3-36C0F4E2BA93}" srcOrd="1" destOrd="0" presId="urn:microsoft.com/office/officeart/2005/8/layout/rings+Icon"/>
    <dgm:cxn modelId="{272ECBB0-074F-41B4-A4C7-04E042BE198D}" type="presParOf" srcId="{EB1CC1B3-2A18-47AD-84A1-59D0C6389553}" destId="{D513C2C8-0726-4B4E-99F0-1140F825075E}" srcOrd="2" destOrd="0" presId="urn:microsoft.com/office/officeart/2005/8/layout/rings+Icon"/>
    <dgm:cxn modelId="{9D91B175-7626-4058-9461-F16F0106A827}" type="presParOf" srcId="{EB1CC1B3-2A18-47AD-84A1-59D0C6389553}" destId="{C232F009-0D41-4A53-B4EE-296EA793FFF5}" srcOrd="3" destOrd="0" presId="urn:microsoft.com/office/officeart/2005/8/layout/rings+Icon"/>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384229-C69A-46D3-A72F-DEAD68401D7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8AD26ED3-B2F1-43DD-AAF3-1FD5D2929ABB}">
      <dgm:prSet phldrT="[Text]"/>
      <dgm:spPr>
        <a:gradFill rotWithShape="0">
          <a:gsLst>
            <a:gs pos="0">
              <a:schemeClr val="accent1">
                <a:lumMod val="60000"/>
                <a:lumOff val="40000"/>
              </a:schemeClr>
            </a:gs>
            <a:gs pos="100000">
              <a:schemeClr val="accent1">
                <a:lumMod val="75000"/>
              </a:schemeClr>
            </a:gs>
          </a:gsLst>
          <a:lin ang="5400000" scaled="1"/>
        </a:gradFill>
        <a:ln w="12700">
          <a:solidFill>
            <a:schemeClr val="accent1">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38100" dist="38100" dir="2700000" algn="tl">
                  <a:srgbClr val="000000">
                    <a:alpha val="43137"/>
                  </a:srgbClr>
                </a:outerShdw>
              </a:effectLst>
              <a:latin typeface="Calibri" pitchFamily="34" charset="0"/>
            </a:rPr>
            <a:t>Scrum master</a:t>
          </a:r>
          <a:endParaRPr lang="en-US" cap="all" baseline="0" dirty="0">
            <a:effectLst>
              <a:outerShdw blurRad="38100" dist="38100" dir="2700000" algn="tl">
                <a:srgbClr val="000000">
                  <a:alpha val="43137"/>
                </a:srgbClr>
              </a:outerShdw>
            </a:effectLst>
            <a:latin typeface="Calibri" pitchFamily="34" charset="0"/>
          </a:endParaRPr>
        </a:p>
      </dgm:t>
    </dgm:pt>
    <dgm:pt modelId="{B282EEBF-1ACF-4064-B6B5-345508961970}" type="parTrans" cxnId="{C112E541-2571-4C17-ADB7-0DA22DCB7A42}">
      <dgm:prSet/>
      <dgm:spPr/>
      <dgm:t>
        <a:bodyPr/>
        <a:lstStyle/>
        <a:p>
          <a:endParaRPr lang="en-US">
            <a:latin typeface="Calibri" pitchFamily="34" charset="0"/>
          </a:endParaRPr>
        </a:p>
      </dgm:t>
    </dgm:pt>
    <dgm:pt modelId="{E2FB3660-9618-4DB6-B855-BE948F5BC1DD}" type="sibTrans" cxnId="{C112E541-2571-4C17-ADB7-0DA22DCB7A42}">
      <dgm:prSet/>
      <dgm:spPr/>
      <dgm:t>
        <a:bodyPr/>
        <a:lstStyle/>
        <a:p>
          <a:endParaRPr lang="en-US">
            <a:latin typeface="Calibri" pitchFamily="34" charset="0"/>
          </a:endParaRPr>
        </a:p>
      </dgm:t>
    </dgm:pt>
    <dgm:pt modelId="{8049C0B0-ABA4-41C0-B07D-790CD6CCF99F}">
      <dgm:prSet phldrT="[Text]"/>
      <dgm:spPr>
        <a:gradFill rotWithShape="0">
          <a:gsLst>
            <a:gs pos="0">
              <a:schemeClr val="accent4">
                <a:lumMod val="60000"/>
                <a:lumOff val="40000"/>
              </a:schemeClr>
            </a:gs>
            <a:gs pos="100000">
              <a:schemeClr val="accent4">
                <a:lumMod val="75000"/>
              </a:schemeClr>
            </a:gs>
          </a:gsLst>
          <a:lin ang="5400000" scaled="1"/>
        </a:gradFill>
        <a:ln w="12700">
          <a:solidFill>
            <a:schemeClr val="accent4">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Sprint 1</a:t>
          </a:r>
          <a:endParaRPr lang="en-US" cap="all" baseline="0" dirty="0">
            <a:effectLst>
              <a:outerShdw blurRad="63500" sx="102000" sy="102000" algn="ctr" rotWithShape="0">
                <a:prstClr val="black">
                  <a:alpha val="40000"/>
                </a:prstClr>
              </a:outerShdw>
            </a:effectLst>
            <a:latin typeface="Calibri" pitchFamily="34" charset="0"/>
          </a:endParaRPr>
        </a:p>
      </dgm:t>
    </dgm:pt>
    <dgm:pt modelId="{DE4E3398-C0CB-4B3E-B5EE-2A0DE0174E9D}" type="parTrans" cxnId="{FCD4F720-7372-49C1-90F4-4FB4150A638A}">
      <dgm:prSet/>
      <dgm:spPr>
        <a:ln w="31750" cap="rnd">
          <a:solidFill>
            <a:schemeClr val="tx1">
              <a:alpha val="20000"/>
            </a:schemeClr>
          </a:solidFill>
          <a:prstDash val="sysDot"/>
        </a:ln>
      </dgm:spPr>
      <dgm:t>
        <a:bodyPr/>
        <a:lstStyle/>
        <a:p>
          <a:endParaRPr lang="en-US" dirty="0">
            <a:latin typeface="Calibri" pitchFamily="34" charset="0"/>
          </a:endParaRPr>
        </a:p>
      </dgm:t>
    </dgm:pt>
    <dgm:pt modelId="{0D8E0CE3-DA79-4138-8FDC-D9042F8A5199}" type="sibTrans" cxnId="{FCD4F720-7372-49C1-90F4-4FB4150A638A}">
      <dgm:prSet/>
      <dgm:spPr/>
      <dgm:t>
        <a:bodyPr/>
        <a:lstStyle/>
        <a:p>
          <a:endParaRPr lang="en-US">
            <a:latin typeface="Calibri" pitchFamily="34" charset="0"/>
          </a:endParaRPr>
        </a:p>
      </dgm:t>
    </dgm:pt>
    <dgm:pt modelId="{438458FB-C537-47B6-AC22-D3987D8E2DF0}">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1-2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7D5593E4-A5A4-4DEB-9E5E-7260BA70E609}" type="parTrans" cxnId="{FFCA9ABF-0EB8-4C3F-AA90-3E4A2D7319E9}">
      <dgm:prSet/>
      <dgm:spPr>
        <a:ln w="31750" cap="rnd">
          <a:solidFill>
            <a:schemeClr val="tx1">
              <a:alpha val="19000"/>
            </a:schemeClr>
          </a:solidFill>
          <a:prstDash val="sysDot"/>
        </a:ln>
      </dgm:spPr>
      <dgm:t>
        <a:bodyPr/>
        <a:lstStyle/>
        <a:p>
          <a:endParaRPr lang="en-US" dirty="0">
            <a:latin typeface="Calibri" pitchFamily="34" charset="0"/>
          </a:endParaRPr>
        </a:p>
      </dgm:t>
    </dgm:pt>
    <dgm:pt modelId="{10DA332A-9DF8-4A8F-9ED4-555235BFD5A1}" type="sibTrans" cxnId="{FFCA9ABF-0EB8-4C3F-AA90-3E4A2D7319E9}">
      <dgm:prSet/>
      <dgm:spPr/>
      <dgm:t>
        <a:bodyPr/>
        <a:lstStyle/>
        <a:p>
          <a:endParaRPr lang="en-US">
            <a:latin typeface="Calibri" pitchFamily="34" charset="0"/>
          </a:endParaRPr>
        </a:p>
      </dgm:t>
    </dgm:pt>
    <dgm:pt modelId="{1D9412BA-4037-4F20-8F20-DDA8B0CCD9C9}">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2-3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2221CD93-8081-4377-B072-3E96484AD4E5}" type="parTrans" cxnId="{75D57DD6-A254-4400-AFB3-EE57F405205F}">
      <dgm:prSet/>
      <dgm:spPr>
        <a:ln w="31750" cap="rnd">
          <a:solidFill>
            <a:schemeClr val="tx1">
              <a:alpha val="19000"/>
            </a:schemeClr>
          </a:solidFill>
          <a:prstDash val="sysDot"/>
        </a:ln>
      </dgm:spPr>
      <dgm:t>
        <a:bodyPr/>
        <a:lstStyle/>
        <a:p>
          <a:endParaRPr lang="en-US" dirty="0">
            <a:latin typeface="Calibri" pitchFamily="34" charset="0"/>
          </a:endParaRPr>
        </a:p>
      </dgm:t>
    </dgm:pt>
    <dgm:pt modelId="{BEFBE5A3-8E42-45D0-8C9B-326B2D4AB720}" type="sibTrans" cxnId="{75D57DD6-A254-4400-AFB3-EE57F405205F}">
      <dgm:prSet/>
      <dgm:spPr/>
      <dgm:t>
        <a:bodyPr/>
        <a:lstStyle/>
        <a:p>
          <a:endParaRPr lang="en-US">
            <a:latin typeface="Calibri" pitchFamily="34" charset="0"/>
          </a:endParaRPr>
        </a:p>
      </dgm:t>
    </dgm:pt>
    <dgm:pt modelId="{08956671-1292-4F67-9CF1-A6C5917C079F}">
      <dgm:prSet phldrT="[Text]"/>
      <dgm:spPr>
        <a:gradFill rotWithShape="0">
          <a:gsLst>
            <a:gs pos="0">
              <a:schemeClr val="accent4">
                <a:lumMod val="60000"/>
                <a:lumOff val="40000"/>
              </a:schemeClr>
            </a:gs>
            <a:gs pos="100000">
              <a:schemeClr val="accent4">
                <a:lumMod val="75000"/>
              </a:schemeClr>
            </a:gs>
          </a:gsLst>
          <a:lin ang="5400000" scaled="1"/>
        </a:gradFill>
        <a:ln w="12700">
          <a:solidFill>
            <a:schemeClr val="accent4">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Sprint 2</a:t>
          </a:r>
          <a:endParaRPr lang="en-US" cap="all" baseline="0" dirty="0">
            <a:effectLst>
              <a:outerShdw blurRad="63500" sx="102000" sy="102000" algn="ctr" rotWithShape="0">
                <a:prstClr val="black">
                  <a:alpha val="40000"/>
                </a:prstClr>
              </a:outerShdw>
            </a:effectLst>
            <a:latin typeface="Calibri" pitchFamily="34" charset="0"/>
          </a:endParaRPr>
        </a:p>
      </dgm:t>
    </dgm:pt>
    <dgm:pt modelId="{C3B6F36A-3FCC-42C9-A039-FD1A768E78AE}" type="parTrans" cxnId="{FDF2C7B5-CB44-4502-B7AB-287678B27976}">
      <dgm:prSet/>
      <dgm:spPr>
        <a:ln w="31750" cap="rnd">
          <a:solidFill>
            <a:schemeClr val="tx1">
              <a:alpha val="19000"/>
            </a:schemeClr>
          </a:solidFill>
          <a:prstDash val="sysDot"/>
        </a:ln>
      </dgm:spPr>
      <dgm:t>
        <a:bodyPr/>
        <a:lstStyle/>
        <a:p>
          <a:endParaRPr lang="en-US" dirty="0">
            <a:latin typeface="Calibri" pitchFamily="34" charset="0"/>
          </a:endParaRPr>
        </a:p>
      </dgm:t>
    </dgm:pt>
    <dgm:pt modelId="{F21A68EA-0BD6-4F82-B2E4-A75A59EC95D5}" type="sibTrans" cxnId="{FDF2C7B5-CB44-4502-B7AB-287678B27976}">
      <dgm:prSet/>
      <dgm:spPr/>
      <dgm:t>
        <a:bodyPr/>
        <a:lstStyle/>
        <a:p>
          <a:endParaRPr lang="en-US">
            <a:latin typeface="Calibri" pitchFamily="34" charset="0"/>
          </a:endParaRPr>
        </a:p>
      </dgm:t>
    </dgm:pt>
    <dgm:pt modelId="{A133B704-FED2-4A2F-A112-44B081F8EF9B}">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3-4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0E9AD012-6C40-42A9-99C6-FB2C3699EEC2}" type="parTrans" cxnId="{3B5C2FF9-40E9-48E7-9743-693304F7404C}">
      <dgm:prSet/>
      <dgm:spPr>
        <a:ln w="31750" cap="rnd">
          <a:solidFill>
            <a:schemeClr val="tx1">
              <a:alpha val="19000"/>
            </a:schemeClr>
          </a:solidFill>
          <a:prstDash val="sysDot"/>
        </a:ln>
      </dgm:spPr>
      <dgm:t>
        <a:bodyPr/>
        <a:lstStyle/>
        <a:p>
          <a:endParaRPr lang="en-US" dirty="0">
            <a:latin typeface="Calibri" pitchFamily="34" charset="0"/>
          </a:endParaRPr>
        </a:p>
      </dgm:t>
    </dgm:pt>
    <dgm:pt modelId="{738D38A9-96B2-4C8D-964D-09DA7658CFF5}" type="sibTrans" cxnId="{3B5C2FF9-40E9-48E7-9743-693304F7404C}">
      <dgm:prSet/>
      <dgm:spPr/>
      <dgm:t>
        <a:bodyPr/>
        <a:lstStyle/>
        <a:p>
          <a:endParaRPr lang="en-US">
            <a:latin typeface="Calibri" pitchFamily="34" charset="0"/>
          </a:endParaRPr>
        </a:p>
      </dgm:t>
    </dgm:pt>
    <dgm:pt modelId="{AE098D20-B5EB-4691-8091-3AEC90BF444A}">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1">
                  <a:lumMod val="60000"/>
                  <a:lumOff val="40000"/>
                </a:schemeClr>
              </a:gs>
              <a:gs pos="100000">
                <a:schemeClr val="bg1">
                  <a:alpha val="0"/>
                </a:schemeClr>
              </a:gs>
            </a:gsLst>
            <a:lin ang="5400000" scaled="0"/>
            <a:tileRect/>
          </a:gradFill>
        </a:ln>
      </dgm:spPr>
      <dgm:t>
        <a:bodyPr tIns="365760" anchor="t" anchorCtr="0"/>
        <a:lstStyle/>
        <a:p>
          <a:r>
            <a:rPr lang="en-US" sz="2400" spc="300" dirty="0" smtClean="0">
              <a:solidFill>
                <a:schemeClr val="accent1">
                  <a:lumMod val="60000"/>
                  <a:lumOff val="40000"/>
                </a:schemeClr>
              </a:solidFill>
              <a:latin typeface="Calibri" pitchFamily="34" charset="0"/>
            </a:rPr>
            <a:t>LEVEL  </a:t>
          </a:r>
          <a:r>
            <a:rPr lang="en-US" sz="2400" b="1" spc="300" dirty="0" smtClean="0">
              <a:solidFill>
                <a:schemeClr val="accent1">
                  <a:lumMod val="60000"/>
                  <a:lumOff val="40000"/>
                </a:schemeClr>
              </a:solidFill>
              <a:latin typeface="Calibri" pitchFamily="34" charset="0"/>
            </a:rPr>
            <a:t>1</a:t>
          </a:r>
          <a:endParaRPr lang="en-US" sz="2400" b="1" spc="300" dirty="0">
            <a:solidFill>
              <a:schemeClr val="accent1">
                <a:lumMod val="60000"/>
                <a:lumOff val="40000"/>
              </a:schemeClr>
            </a:solidFill>
            <a:latin typeface="Calibri" pitchFamily="34" charset="0"/>
          </a:endParaRPr>
        </a:p>
      </dgm:t>
    </dgm:pt>
    <dgm:pt modelId="{151D9A4F-13AE-4BBA-B48D-50FB6EEE2725}" type="parTrans" cxnId="{CFEFDA46-5C88-44AE-A30B-27A918FBDB57}">
      <dgm:prSet/>
      <dgm:spPr/>
      <dgm:t>
        <a:bodyPr/>
        <a:lstStyle/>
        <a:p>
          <a:endParaRPr lang="en-US">
            <a:latin typeface="Calibri" pitchFamily="34" charset="0"/>
          </a:endParaRPr>
        </a:p>
      </dgm:t>
    </dgm:pt>
    <dgm:pt modelId="{FD72C0CB-6A4B-4430-80C2-AD62703B925C}" type="sibTrans" cxnId="{CFEFDA46-5C88-44AE-A30B-27A918FBDB57}">
      <dgm:prSet/>
      <dgm:spPr/>
      <dgm:t>
        <a:bodyPr/>
        <a:lstStyle/>
        <a:p>
          <a:endParaRPr lang="en-US">
            <a:latin typeface="Calibri" pitchFamily="34" charset="0"/>
          </a:endParaRPr>
        </a:p>
      </dgm:t>
    </dgm:pt>
    <dgm:pt modelId="{80A8FCC1-930E-49A9-AB15-FC7ED16065B2}">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4">
                  <a:lumMod val="60000"/>
                  <a:lumOff val="40000"/>
                </a:schemeClr>
              </a:gs>
              <a:gs pos="100000">
                <a:schemeClr val="bg1">
                  <a:alpha val="0"/>
                </a:schemeClr>
              </a:gs>
            </a:gsLst>
            <a:lin ang="5400000" scaled="1"/>
            <a:tileRect/>
          </a:gradFill>
        </a:ln>
      </dgm:spPr>
      <dgm:t>
        <a:bodyPr tIns="365760" anchor="t" anchorCtr="0"/>
        <a:lstStyle/>
        <a:p>
          <a:r>
            <a:rPr lang="en-US" sz="2400" spc="300" dirty="0" smtClean="0">
              <a:solidFill>
                <a:schemeClr val="accent4">
                  <a:lumMod val="60000"/>
                  <a:lumOff val="40000"/>
                </a:schemeClr>
              </a:solidFill>
              <a:latin typeface="Calibri" pitchFamily="34" charset="0"/>
            </a:rPr>
            <a:t>LEVEL  </a:t>
          </a:r>
          <a:r>
            <a:rPr lang="en-US" sz="2400" b="1" spc="300" dirty="0" smtClean="0">
              <a:solidFill>
                <a:schemeClr val="accent4">
                  <a:lumMod val="60000"/>
                  <a:lumOff val="40000"/>
                </a:schemeClr>
              </a:solidFill>
              <a:latin typeface="Calibri" pitchFamily="34" charset="0"/>
            </a:rPr>
            <a:t>2</a:t>
          </a:r>
          <a:endParaRPr lang="en-US" sz="2400" b="1" spc="300" dirty="0">
            <a:solidFill>
              <a:schemeClr val="accent4">
                <a:lumMod val="60000"/>
                <a:lumOff val="40000"/>
              </a:schemeClr>
            </a:solidFill>
            <a:latin typeface="Calibri" pitchFamily="34" charset="0"/>
          </a:endParaRPr>
        </a:p>
      </dgm:t>
    </dgm:pt>
    <dgm:pt modelId="{D8065342-9646-40F8-AEAC-D5A96E130FB5}" type="parTrans" cxnId="{3DDAFF67-E3D1-4CC3-8C5F-9007F8E10FB3}">
      <dgm:prSet/>
      <dgm:spPr/>
      <dgm:t>
        <a:bodyPr/>
        <a:lstStyle/>
        <a:p>
          <a:endParaRPr lang="en-US">
            <a:latin typeface="Calibri" pitchFamily="34" charset="0"/>
          </a:endParaRPr>
        </a:p>
      </dgm:t>
    </dgm:pt>
    <dgm:pt modelId="{F57121FE-E193-43F3-85F5-3784FD59D160}" type="sibTrans" cxnId="{3DDAFF67-E3D1-4CC3-8C5F-9007F8E10FB3}">
      <dgm:prSet/>
      <dgm:spPr/>
      <dgm:t>
        <a:bodyPr/>
        <a:lstStyle/>
        <a:p>
          <a:endParaRPr lang="en-US">
            <a:latin typeface="Calibri" pitchFamily="34" charset="0"/>
          </a:endParaRPr>
        </a:p>
      </dgm:t>
    </dgm:pt>
    <dgm:pt modelId="{C9A8B5F1-EB53-464A-BB8C-25BB1CA990CB}">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3">
                  <a:lumMod val="60000"/>
                  <a:lumOff val="40000"/>
                  <a:alpha val="70000"/>
                </a:schemeClr>
              </a:gs>
              <a:gs pos="100000">
                <a:schemeClr val="bg1">
                  <a:alpha val="0"/>
                </a:schemeClr>
              </a:gs>
            </a:gsLst>
            <a:lin ang="5400000" scaled="1"/>
            <a:tileRect/>
          </a:gradFill>
        </a:ln>
      </dgm:spPr>
      <dgm:t>
        <a:bodyPr tIns="365760" anchor="t" anchorCtr="0"/>
        <a:lstStyle/>
        <a:p>
          <a:r>
            <a:rPr lang="en-US" sz="2400" spc="300" dirty="0" smtClean="0">
              <a:solidFill>
                <a:schemeClr val="accent3">
                  <a:lumMod val="60000"/>
                  <a:lumOff val="40000"/>
                </a:schemeClr>
              </a:solidFill>
              <a:latin typeface="Calibri" pitchFamily="34" charset="0"/>
            </a:rPr>
            <a:t>LEVEL  </a:t>
          </a:r>
          <a:r>
            <a:rPr lang="en-US" sz="2400" b="1" spc="300" dirty="0" smtClean="0">
              <a:solidFill>
                <a:schemeClr val="accent3">
                  <a:lumMod val="60000"/>
                  <a:lumOff val="40000"/>
                </a:schemeClr>
              </a:solidFill>
              <a:latin typeface="Calibri" pitchFamily="34" charset="0"/>
            </a:rPr>
            <a:t>3</a:t>
          </a:r>
          <a:endParaRPr lang="en-US" sz="2400" b="1" spc="300" dirty="0">
            <a:solidFill>
              <a:schemeClr val="accent3">
                <a:lumMod val="60000"/>
                <a:lumOff val="40000"/>
              </a:schemeClr>
            </a:solidFill>
            <a:latin typeface="Calibri" pitchFamily="34" charset="0"/>
          </a:endParaRPr>
        </a:p>
      </dgm:t>
    </dgm:pt>
    <dgm:pt modelId="{D9B0F4D8-CD4F-41A8-9395-E8ED7F91B9DE}" type="parTrans" cxnId="{E53C2DDA-0E12-4C23-B272-5D8EF3512AE1}">
      <dgm:prSet/>
      <dgm:spPr/>
      <dgm:t>
        <a:bodyPr/>
        <a:lstStyle/>
        <a:p>
          <a:endParaRPr lang="en-US">
            <a:latin typeface="Calibri" pitchFamily="34" charset="0"/>
          </a:endParaRPr>
        </a:p>
      </dgm:t>
    </dgm:pt>
    <dgm:pt modelId="{987812E8-4FFD-4C53-A77E-A61CF7C60FF2}" type="sibTrans" cxnId="{E53C2DDA-0E12-4C23-B272-5D8EF3512AE1}">
      <dgm:prSet/>
      <dgm:spPr/>
      <dgm:t>
        <a:bodyPr/>
        <a:lstStyle/>
        <a:p>
          <a:endParaRPr lang="en-US">
            <a:latin typeface="Calibri" pitchFamily="34" charset="0"/>
          </a:endParaRPr>
        </a:p>
      </dgm:t>
    </dgm:pt>
    <dgm:pt modelId="{06C33653-863D-4B8E-A04D-541D5C16F272}">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4- 3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F1C08622-18F1-427F-B579-D710EECF60AA}" type="parTrans" cxnId="{6765B0EA-C4C9-4F40-9A7C-CFCFFD198604}">
      <dgm:prSet/>
      <dgm:spPr>
        <a:ln w="31750" cap="rnd">
          <a:solidFill>
            <a:schemeClr val="tx1">
              <a:alpha val="19000"/>
            </a:schemeClr>
          </a:solidFill>
          <a:prstDash val="sysDot"/>
        </a:ln>
      </dgm:spPr>
      <dgm:t>
        <a:bodyPr/>
        <a:lstStyle/>
        <a:p>
          <a:endParaRPr lang="en-US" dirty="0">
            <a:latin typeface="Calibri" pitchFamily="34" charset="0"/>
          </a:endParaRPr>
        </a:p>
      </dgm:t>
    </dgm:pt>
    <dgm:pt modelId="{8E7F96F1-5208-4827-8E17-6EC2752411C5}" type="sibTrans" cxnId="{6765B0EA-C4C9-4F40-9A7C-CFCFFD198604}">
      <dgm:prSet/>
      <dgm:spPr/>
      <dgm:t>
        <a:bodyPr/>
        <a:lstStyle/>
        <a:p>
          <a:endParaRPr lang="en-US">
            <a:latin typeface="Calibri" pitchFamily="34" charset="0"/>
          </a:endParaRPr>
        </a:p>
      </dgm:t>
    </dgm:pt>
    <dgm:pt modelId="{967E2A36-CE23-4867-82B5-F6407612E9F8}" type="pres">
      <dgm:prSet presAssocID="{DC384229-C69A-46D3-A72F-DEAD68401D72}" presName="mainComposite" presStyleCnt="0">
        <dgm:presLayoutVars>
          <dgm:chPref val="1"/>
          <dgm:dir/>
          <dgm:animOne val="branch"/>
          <dgm:animLvl val="lvl"/>
          <dgm:resizeHandles val="exact"/>
        </dgm:presLayoutVars>
      </dgm:prSet>
      <dgm:spPr/>
      <dgm:t>
        <a:bodyPr/>
        <a:lstStyle/>
        <a:p>
          <a:endParaRPr lang="en-US"/>
        </a:p>
      </dgm:t>
    </dgm:pt>
    <dgm:pt modelId="{C5B0BC92-F5A6-4520-825F-7A95AF88E100}" type="pres">
      <dgm:prSet presAssocID="{DC384229-C69A-46D3-A72F-DEAD68401D72}" presName="hierFlow" presStyleCnt="0"/>
      <dgm:spPr/>
    </dgm:pt>
    <dgm:pt modelId="{577C5CF1-CDB3-4C24-B8CE-AF0BE938D990}" type="pres">
      <dgm:prSet presAssocID="{DC384229-C69A-46D3-A72F-DEAD68401D72}" presName="firstBuf" presStyleCnt="0"/>
      <dgm:spPr/>
    </dgm:pt>
    <dgm:pt modelId="{6BCE4A38-5598-45CB-AA2E-496C07CD022D}" type="pres">
      <dgm:prSet presAssocID="{DC384229-C69A-46D3-A72F-DEAD68401D72}" presName="hierChild1" presStyleCnt="0">
        <dgm:presLayoutVars>
          <dgm:chPref val="1"/>
          <dgm:animOne val="branch"/>
          <dgm:animLvl val="lvl"/>
        </dgm:presLayoutVars>
      </dgm:prSet>
      <dgm:spPr/>
    </dgm:pt>
    <dgm:pt modelId="{46460DEA-3ECC-4717-9F86-22859EE76E0A}" type="pres">
      <dgm:prSet presAssocID="{8AD26ED3-B2F1-43DD-AAF3-1FD5D2929ABB}" presName="Name17" presStyleCnt="0"/>
      <dgm:spPr/>
    </dgm:pt>
    <dgm:pt modelId="{187EB7DA-9412-46B8-A658-40717C550194}" type="pres">
      <dgm:prSet presAssocID="{8AD26ED3-B2F1-43DD-AAF3-1FD5D2929ABB}" presName="level1Shape" presStyleLbl="node0" presStyleIdx="0" presStyleCnt="1" custScaleX="148570" custLinFactY="-21299" custLinFactNeighborX="-21882" custLinFactNeighborY="-100000">
        <dgm:presLayoutVars>
          <dgm:chPref val="3"/>
        </dgm:presLayoutVars>
      </dgm:prSet>
      <dgm:spPr>
        <a:prstGeom prst="snip2DiagRect">
          <a:avLst/>
        </a:prstGeom>
      </dgm:spPr>
      <dgm:t>
        <a:bodyPr/>
        <a:lstStyle/>
        <a:p>
          <a:endParaRPr lang="en-US"/>
        </a:p>
      </dgm:t>
    </dgm:pt>
    <dgm:pt modelId="{C2452927-5172-4067-9445-77C5D8540E56}" type="pres">
      <dgm:prSet presAssocID="{8AD26ED3-B2F1-43DD-AAF3-1FD5D2929ABB}" presName="hierChild2" presStyleCnt="0"/>
      <dgm:spPr/>
    </dgm:pt>
    <dgm:pt modelId="{BEF2F87A-06E9-45CA-80AB-35CDFE723776}" type="pres">
      <dgm:prSet presAssocID="{DE4E3398-C0CB-4B3E-B5EE-2A0DE0174E9D}" presName="Name25" presStyleLbl="parChTrans1D2" presStyleIdx="0" presStyleCnt="2"/>
      <dgm:spPr/>
      <dgm:t>
        <a:bodyPr/>
        <a:lstStyle/>
        <a:p>
          <a:endParaRPr lang="en-US"/>
        </a:p>
      </dgm:t>
    </dgm:pt>
    <dgm:pt modelId="{AD72B94F-A1B7-4232-B976-5AAF8987E742}" type="pres">
      <dgm:prSet presAssocID="{DE4E3398-C0CB-4B3E-B5EE-2A0DE0174E9D}" presName="connTx" presStyleLbl="parChTrans1D2" presStyleIdx="0" presStyleCnt="2"/>
      <dgm:spPr/>
      <dgm:t>
        <a:bodyPr/>
        <a:lstStyle/>
        <a:p>
          <a:endParaRPr lang="en-US"/>
        </a:p>
      </dgm:t>
    </dgm:pt>
    <dgm:pt modelId="{8ED4E75C-9F8A-4357-9D76-03BDBE428A64}" type="pres">
      <dgm:prSet presAssocID="{8049C0B0-ABA4-41C0-B07D-790CD6CCF99F}" presName="Name30" presStyleCnt="0"/>
      <dgm:spPr/>
    </dgm:pt>
    <dgm:pt modelId="{4530D608-BEA8-4534-8390-AFEBB851A23B}" type="pres">
      <dgm:prSet presAssocID="{8049C0B0-ABA4-41C0-B07D-790CD6CCF99F}" presName="level2Shape" presStyleLbl="node2" presStyleIdx="0" presStyleCnt="2" custScaleX="151903" custLinFactY="-1993" custLinFactNeighborX="-7725" custLinFactNeighborY="-100000"/>
      <dgm:spPr>
        <a:prstGeom prst="snip2DiagRect">
          <a:avLst/>
        </a:prstGeom>
      </dgm:spPr>
      <dgm:t>
        <a:bodyPr/>
        <a:lstStyle/>
        <a:p>
          <a:endParaRPr lang="en-US"/>
        </a:p>
      </dgm:t>
    </dgm:pt>
    <dgm:pt modelId="{9A4D5813-70CC-4A12-82D9-E781E2B9AC17}" type="pres">
      <dgm:prSet presAssocID="{8049C0B0-ABA4-41C0-B07D-790CD6CCF99F}" presName="hierChild3" presStyleCnt="0"/>
      <dgm:spPr/>
    </dgm:pt>
    <dgm:pt modelId="{D1315D91-3D72-4D39-AFD8-B60701482773}" type="pres">
      <dgm:prSet presAssocID="{7D5593E4-A5A4-4DEB-9E5E-7260BA70E609}" presName="Name25" presStyleLbl="parChTrans1D3" presStyleIdx="0" presStyleCnt="4"/>
      <dgm:spPr/>
      <dgm:t>
        <a:bodyPr/>
        <a:lstStyle/>
        <a:p>
          <a:endParaRPr lang="en-US"/>
        </a:p>
      </dgm:t>
    </dgm:pt>
    <dgm:pt modelId="{709A02AB-E8EC-4B70-8867-C9C72785FCEB}" type="pres">
      <dgm:prSet presAssocID="{7D5593E4-A5A4-4DEB-9E5E-7260BA70E609}" presName="connTx" presStyleLbl="parChTrans1D3" presStyleIdx="0" presStyleCnt="4"/>
      <dgm:spPr/>
      <dgm:t>
        <a:bodyPr/>
        <a:lstStyle/>
        <a:p>
          <a:endParaRPr lang="en-US"/>
        </a:p>
      </dgm:t>
    </dgm:pt>
    <dgm:pt modelId="{C48C3A48-1D69-4B97-8208-DCE3F8C6B2D3}" type="pres">
      <dgm:prSet presAssocID="{438458FB-C537-47B6-AC22-D3987D8E2DF0}" presName="Name30" presStyleCnt="0"/>
      <dgm:spPr/>
    </dgm:pt>
    <dgm:pt modelId="{9459FEC1-5962-4050-9EB6-2DC5BC4CBF12}" type="pres">
      <dgm:prSet presAssocID="{438458FB-C537-47B6-AC22-D3987D8E2DF0}" presName="level2Shape" presStyleLbl="node3" presStyleIdx="0" presStyleCnt="4" custScaleX="148753" custLinFactY="-13315" custLinFactNeighborX="494" custLinFactNeighborY="-100000"/>
      <dgm:spPr>
        <a:prstGeom prst="snip2DiagRect">
          <a:avLst/>
        </a:prstGeom>
      </dgm:spPr>
      <dgm:t>
        <a:bodyPr/>
        <a:lstStyle/>
        <a:p>
          <a:endParaRPr lang="en-US"/>
        </a:p>
      </dgm:t>
    </dgm:pt>
    <dgm:pt modelId="{9EA7F7B6-EDD4-44BC-AD26-7B6A96A64577}" type="pres">
      <dgm:prSet presAssocID="{438458FB-C537-47B6-AC22-D3987D8E2DF0}" presName="hierChild3" presStyleCnt="0"/>
      <dgm:spPr/>
    </dgm:pt>
    <dgm:pt modelId="{D7BBBD86-2111-4E37-B88B-18A3D93A724B}" type="pres">
      <dgm:prSet presAssocID="{2221CD93-8081-4377-B072-3E96484AD4E5}" presName="Name25" presStyleLbl="parChTrans1D3" presStyleIdx="1" presStyleCnt="4"/>
      <dgm:spPr/>
      <dgm:t>
        <a:bodyPr/>
        <a:lstStyle/>
        <a:p>
          <a:endParaRPr lang="en-US"/>
        </a:p>
      </dgm:t>
    </dgm:pt>
    <dgm:pt modelId="{47B9CD70-8600-4733-A969-7F0347665B30}" type="pres">
      <dgm:prSet presAssocID="{2221CD93-8081-4377-B072-3E96484AD4E5}" presName="connTx" presStyleLbl="parChTrans1D3" presStyleIdx="1" presStyleCnt="4"/>
      <dgm:spPr/>
      <dgm:t>
        <a:bodyPr/>
        <a:lstStyle/>
        <a:p>
          <a:endParaRPr lang="en-US"/>
        </a:p>
      </dgm:t>
    </dgm:pt>
    <dgm:pt modelId="{046BD517-D8A1-4E58-80E7-A8C184325E5B}" type="pres">
      <dgm:prSet presAssocID="{1D9412BA-4037-4F20-8F20-DDA8B0CCD9C9}" presName="Name30" presStyleCnt="0"/>
      <dgm:spPr/>
    </dgm:pt>
    <dgm:pt modelId="{79C23E3D-E4B2-4883-8766-FD75B6C99D7D}" type="pres">
      <dgm:prSet presAssocID="{1D9412BA-4037-4F20-8F20-DDA8B0CCD9C9}" presName="level2Shape" presStyleLbl="node3" presStyleIdx="1" presStyleCnt="4" custScaleX="148753" custLinFactY="-1993" custLinFactNeighborX="494" custLinFactNeighborY="-100000"/>
      <dgm:spPr>
        <a:prstGeom prst="snip2DiagRect">
          <a:avLst/>
        </a:prstGeom>
      </dgm:spPr>
      <dgm:t>
        <a:bodyPr/>
        <a:lstStyle/>
        <a:p>
          <a:endParaRPr lang="en-US"/>
        </a:p>
      </dgm:t>
    </dgm:pt>
    <dgm:pt modelId="{BDDB348D-5086-4E35-9027-07BC504E81FB}" type="pres">
      <dgm:prSet presAssocID="{1D9412BA-4037-4F20-8F20-DDA8B0CCD9C9}" presName="hierChild3" presStyleCnt="0"/>
      <dgm:spPr/>
    </dgm:pt>
    <dgm:pt modelId="{691A3769-7518-4415-848C-985BEA222B1A}" type="pres">
      <dgm:prSet presAssocID="{C3B6F36A-3FCC-42C9-A039-FD1A768E78AE}" presName="Name25" presStyleLbl="parChTrans1D2" presStyleIdx="1" presStyleCnt="2"/>
      <dgm:spPr/>
      <dgm:t>
        <a:bodyPr/>
        <a:lstStyle/>
        <a:p>
          <a:endParaRPr lang="en-US"/>
        </a:p>
      </dgm:t>
    </dgm:pt>
    <dgm:pt modelId="{7099F277-1E50-45E2-AE4A-FE7002A31D66}" type="pres">
      <dgm:prSet presAssocID="{C3B6F36A-3FCC-42C9-A039-FD1A768E78AE}" presName="connTx" presStyleLbl="parChTrans1D2" presStyleIdx="1" presStyleCnt="2"/>
      <dgm:spPr/>
      <dgm:t>
        <a:bodyPr/>
        <a:lstStyle/>
        <a:p>
          <a:endParaRPr lang="en-US"/>
        </a:p>
      </dgm:t>
    </dgm:pt>
    <dgm:pt modelId="{7BE8A058-4A75-47B6-9E0A-545C6FE7E253}" type="pres">
      <dgm:prSet presAssocID="{08956671-1292-4F67-9CF1-A6C5917C079F}" presName="Name30" presStyleCnt="0"/>
      <dgm:spPr/>
    </dgm:pt>
    <dgm:pt modelId="{FEFCFE0B-DFB9-4666-AF31-962F48261A0E}" type="pres">
      <dgm:prSet presAssocID="{08956671-1292-4F67-9CF1-A6C5917C079F}" presName="level2Shape" presStyleLbl="node2" presStyleIdx="1" presStyleCnt="2" custScaleX="151903" custLinFactNeighborX="-7725" custLinFactNeighborY="-59940"/>
      <dgm:spPr>
        <a:prstGeom prst="snip2DiagRect">
          <a:avLst/>
        </a:prstGeom>
      </dgm:spPr>
      <dgm:t>
        <a:bodyPr/>
        <a:lstStyle/>
        <a:p>
          <a:endParaRPr lang="en-US"/>
        </a:p>
      </dgm:t>
    </dgm:pt>
    <dgm:pt modelId="{6CDCCC87-69D6-4613-B5A4-314C7C4A3396}" type="pres">
      <dgm:prSet presAssocID="{08956671-1292-4F67-9CF1-A6C5917C079F}" presName="hierChild3" presStyleCnt="0"/>
      <dgm:spPr/>
    </dgm:pt>
    <dgm:pt modelId="{7C69FB78-1759-41A9-9202-48D1DCBA6CD9}" type="pres">
      <dgm:prSet presAssocID="{0E9AD012-6C40-42A9-99C6-FB2C3699EEC2}" presName="Name25" presStyleLbl="parChTrans1D3" presStyleIdx="2" presStyleCnt="4"/>
      <dgm:spPr/>
      <dgm:t>
        <a:bodyPr/>
        <a:lstStyle/>
        <a:p>
          <a:endParaRPr lang="en-US"/>
        </a:p>
      </dgm:t>
    </dgm:pt>
    <dgm:pt modelId="{F3592595-7224-4D26-B1BA-DF10CD1D54B2}" type="pres">
      <dgm:prSet presAssocID="{0E9AD012-6C40-42A9-99C6-FB2C3699EEC2}" presName="connTx" presStyleLbl="parChTrans1D3" presStyleIdx="2" presStyleCnt="4"/>
      <dgm:spPr/>
      <dgm:t>
        <a:bodyPr/>
        <a:lstStyle/>
        <a:p>
          <a:endParaRPr lang="en-US"/>
        </a:p>
      </dgm:t>
    </dgm:pt>
    <dgm:pt modelId="{0249BCE1-1896-4242-92A5-0AB1F9B0AF97}" type="pres">
      <dgm:prSet presAssocID="{A133B704-FED2-4A2F-A112-44B081F8EF9B}" presName="Name30" presStyleCnt="0"/>
      <dgm:spPr/>
    </dgm:pt>
    <dgm:pt modelId="{2C67A513-B375-425A-BFDC-8C87F5925D99}" type="pres">
      <dgm:prSet presAssocID="{A133B704-FED2-4A2F-A112-44B081F8EF9B}" presName="level2Shape" presStyleLbl="node3" presStyleIdx="2" presStyleCnt="4" custScaleX="148753" custLinFactNeighborX="494" custLinFactNeighborY="-47001"/>
      <dgm:spPr>
        <a:prstGeom prst="snip2DiagRect">
          <a:avLst/>
        </a:prstGeom>
      </dgm:spPr>
      <dgm:t>
        <a:bodyPr/>
        <a:lstStyle/>
        <a:p>
          <a:endParaRPr lang="en-US"/>
        </a:p>
      </dgm:t>
    </dgm:pt>
    <dgm:pt modelId="{7330A3CF-E6F5-4A68-A795-CE797A731C93}" type="pres">
      <dgm:prSet presAssocID="{A133B704-FED2-4A2F-A112-44B081F8EF9B}" presName="hierChild3" presStyleCnt="0"/>
      <dgm:spPr/>
    </dgm:pt>
    <dgm:pt modelId="{382870D6-4CA3-4C41-9AE8-607158E6998D}" type="pres">
      <dgm:prSet presAssocID="{F1C08622-18F1-427F-B579-D710EECF60AA}" presName="Name25" presStyleLbl="parChTrans1D3" presStyleIdx="3" presStyleCnt="4"/>
      <dgm:spPr/>
      <dgm:t>
        <a:bodyPr/>
        <a:lstStyle/>
        <a:p>
          <a:endParaRPr lang="en-US"/>
        </a:p>
      </dgm:t>
    </dgm:pt>
    <dgm:pt modelId="{A998CA7D-68AD-4998-A2E1-3C2E0CE930F8}" type="pres">
      <dgm:prSet presAssocID="{F1C08622-18F1-427F-B579-D710EECF60AA}" presName="connTx" presStyleLbl="parChTrans1D3" presStyleIdx="3" presStyleCnt="4"/>
      <dgm:spPr/>
      <dgm:t>
        <a:bodyPr/>
        <a:lstStyle/>
        <a:p>
          <a:endParaRPr lang="en-US"/>
        </a:p>
      </dgm:t>
    </dgm:pt>
    <dgm:pt modelId="{8AF4FFC2-11D7-4E3D-9023-1817FC33B515}" type="pres">
      <dgm:prSet presAssocID="{06C33653-863D-4B8E-A04D-541D5C16F272}" presName="Name30" presStyleCnt="0"/>
      <dgm:spPr/>
    </dgm:pt>
    <dgm:pt modelId="{D868FDEC-1285-4CAE-8040-8277893DE675}" type="pres">
      <dgm:prSet presAssocID="{06C33653-863D-4B8E-A04D-541D5C16F272}" presName="level2Shape" presStyleLbl="node3" presStyleIdx="3" presStyleCnt="4" custScaleX="148753" custLinFactNeighborX="494" custLinFactNeighborY="-35680"/>
      <dgm:spPr>
        <a:prstGeom prst="snip2DiagRect">
          <a:avLst/>
        </a:prstGeom>
      </dgm:spPr>
      <dgm:t>
        <a:bodyPr/>
        <a:lstStyle/>
        <a:p>
          <a:endParaRPr lang="en-US"/>
        </a:p>
      </dgm:t>
    </dgm:pt>
    <dgm:pt modelId="{09FA4AA6-00AB-4F69-A085-EFC02E50F587}" type="pres">
      <dgm:prSet presAssocID="{06C33653-863D-4B8E-A04D-541D5C16F272}" presName="hierChild3" presStyleCnt="0"/>
      <dgm:spPr/>
    </dgm:pt>
    <dgm:pt modelId="{6819D1D9-2C37-4110-8A54-C52A87F325D4}" type="pres">
      <dgm:prSet presAssocID="{DC384229-C69A-46D3-A72F-DEAD68401D72}" presName="bgShapesFlow" presStyleCnt="0"/>
      <dgm:spPr/>
    </dgm:pt>
    <dgm:pt modelId="{01D89471-6C07-4D36-B4A3-7BF3917E5B0E}" type="pres">
      <dgm:prSet presAssocID="{AE098D20-B5EB-4691-8091-3AEC90BF444A}" presName="rectComp" presStyleCnt="0"/>
      <dgm:spPr/>
    </dgm:pt>
    <dgm:pt modelId="{A031F9B8-0DE1-4900-A536-912965B68342}" type="pres">
      <dgm:prSet presAssocID="{AE098D20-B5EB-4691-8091-3AEC90BF444A}" presName="bgRect" presStyleLbl="bgShp" presStyleIdx="0" presStyleCnt="3" custScaleX="132252" custLinFactNeighborX="-22542" custLinFactNeighborY="-910"/>
      <dgm:spPr>
        <a:prstGeom prst="snip2DiagRect">
          <a:avLst/>
        </a:prstGeom>
      </dgm:spPr>
      <dgm:t>
        <a:bodyPr/>
        <a:lstStyle/>
        <a:p>
          <a:endParaRPr lang="en-US"/>
        </a:p>
      </dgm:t>
    </dgm:pt>
    <dgm:pt modelId="{9286DD71-CE2E-4E08-9E8F-98E433A914A4}" type="pres">
      <dgm:prSet presAssocID="{AE098D20-B5EB-4691-8091-3AEC90BF444A}" presName="bgRectTx" presStyleLbl="bgShp" presStyleIdx="0" presStyleCnt="3">
        <dgm:presLayoutVars>
          <dgm:bulletEnabled val="1"/>
        </dgm:presLayoutVars>
      </dgm:prSet>
      <dgm:spPr/>
      <dgm:t>
        <a:bodyPr/>
        <a:lstStyle/>
        <a:p>
          <a:endParaRPr lang="en-US"/>
        </a:p>
      </dgm:t>
    </dgm:pt>
    <dgm:pt modelId="{67B13A8A-9B7B-4437-A9C4-2D18D82E55EE}" type="pres">
      <dgm:prSet presAssocID="{AE098D20-B5EB-4691-8091-3AEC90BF444A}" presName="spComp" presStyleCnt="0"/>
      <dgm:spPr/>
    </dgm:pt>
    <dgm:pt modelId="{3B263DD5-EC8C-452B-9D63-7ED8E92D62DE}" type="pres">
      <dgm:prSet presAssocID="{AE098D20-B5EB-4691-8091-3AEC90BF444A}" presName="hSp" presStyleCnt="0"/>
      <dgm:spPr/>
    </dgm:pt>
    <dgm:pt modelId="{F89B0ADF-1A3C-471F-AD07-FFD985FB1AA5}" type="pres">
      <dgm:prSet presAssocID="{80A8FCC1-930E-49A9-AB15-FC7ED16065B2}" presName="rectComp" presStyleCnt="0"/>
      <dgm:spPr/>
    </dgm:pt>
    <dgm:pt modelId="{3160C51B-478C-4934-BDD3-2515ED101B81}" type="pres">
      <dgm:prSet presAssocID="{80A8FCC1-930E-49A9-AB15-FC7ED16065B2}" presName="bgRect" presStyleLbl="bgShp" presStyleIdx="1" presStyleCnt="3" custScaleX="134883" custLinFactNeighborX="-2696"/>
      <dgm:spPr>
        <a:prstGeom prst="snip2DiagRect">
          <a:avLst/>
        </a:prstGeom>
      </dgm:spPr>
      <dgm:t>
        <a:bodyPr/>
        <a:lstStyle/>
        <a:p>
          <a:endParaRPr lang="en-US"/>
        </a:p>
      </dgm:t>
    </dgm:pt>
    <dgm:pt modelId="{52A7356B-D2A8-4914-A7EE-CB63A67A1A3E}" type="pres">
      <dgm:prSet presAssocID="{80A8FCC1-930E-49A9-AB15-FC7ED16065B2}" presName="bgRectTx" presStyleLbl="bgShp" presStyleIdx="1" presStyleCnt="3">
        <dgm:presLayoutVars>
          <dgm:bulletEnabled val="1"/>
        </dgm:presLayoutVars>
      </dgm:prSet>
      <dgm:spPr/>
      <dgm:t>
        <a:bodyPr/>
        <a:lstStyle/>
        <a:p>
          <a:endParaRPr lang="en-US"/>
        </a:p>
      </dgm:t>
    </dgm:pt>
    <dgm:pt modelId="{A5E5A161-D852-48D8-A9F0-44F619117A6E}" type="pres">
      <dgm:prSet presAssocID="{80A8FCC1-930E-49A9-AB15-FC7ED16065B2}" presName="spComp" presStyleCnt="0"/>
      <dgm:spPr/>
    </dgm:pt>
    <dgm:pt modelId="{D1200C3A-FA1F-44EA-B86D-E8E54AFBB3A3}" type="pres">
      <dgm:prSet presAssocID="{80A8FCC1-930E-49A9-AB15-FC7ED16065B2}" presName="hSp" presStyleCnt="0"/>
      <dgm:spPr/>
    </dgm:pt>
    <dgm:pt modelId="{196F0359-F89D-4450-B752-4820C31B7868}" type="pres">
      <dgm:prSet presAssocID="{C9A8B5F1-EB53-464A-BB8C-25BB1CA990CB}" presName="rectComp" presStyleCnt="0"/>
      <dgm:spPr/>
    </dgm:pt>
    <dgm:pt modelId="{3FB2AEB8-6400-4B5F-95CB-387158A7A06C}" type="pres">
      <dgm:prSet presAssocID="{C9A8B5F1-EB53-464A-BB8C-25BB1CA990CB}" presName="bgRect" presStyleLbl="bgShp" presStyleIdx="2" presStyleCnt="3" custScaleX="130088" custLinFactNeighborX="13446"/>
      <dgm:spPr>
        <a:prstGeom prst="snip2DiagRect">
          <a:avLst/>
        </a:prstGeom>
      </dgm:spPr>
      <dgm:t>
        <a:bodyPr/>
        <a:lstStyle/>
        <a:p>
          <a:endParaRPr lang="en-US"/>
        </a:p>
      </dgm:t>
    </dgm:pt>
    <dgm:pt modelId="{E76C3216-4562-46EE-A971-EBF99B9D62FE}" type="pres">
      <dgm:prSet presAssocID="{C9A8B5F1-EB53-464A-BB8C-25BB1CA990CB}" presName="bgRectTx" presStyleLbl="bgShp" presStyleIdx="2" presStyleCnt="3">
        <dgm:presLayoutVars>
          <dgm:bulletEnabled val="1"/>
        </dgm:presLayoutVars>
      </dgm:prSet>
      <dgm:spPr/>
      <dgm:t>
        <a:bodyPr/>
        <a:lstStyle/>
        <a:p>
          <a:endParaRPr lang="en-US"/>
        </a:p>
      </dgm:t>
    </dgm:pt>
  </dgm:ptLst>
  <dgm:cxnLst>
    <dgm:cxn modelId="{22BC3073-9DE2-47ED-9257-B0FC5E29CB52}" type="presOf" srcId="{2221CD93-8081-4377-B072-3E96484AD4E5}" destId="{D7BBBD86-2111-4E37-B88B-18A3D93A724B}" srcOrd="0" destOrd="0" presId="urn:microsoft.com/office/officeart/2005/8/layout/hierarchy5"/>
    <dgm:cxn modelId="{D5F54066-E30A-478B-B304-259296E2AED8}" type="presOf" srcId="{A133B704-FED2-4A2F-A112-44B081F8EF9B}" destId="{2C67A513-B375-425A-BFDC-8C87F5925D99}" srcOrd="0" destOrd="0" presId="urn:microsoft.com/office/officeart/2005/8/layout/hierarchy5"/>
    <dgm:cxn modelId="{8AEF592F-A942-4221-B0FB-451FEFAA8D2D}" type="presOf" srcId="{80A8FCC1-930E-49A9-AB15-FC7ED16065B2}" destId="{3160C51B-478C-4934-BDD3-2515ED101B81}" srcOrd="0" destOrd="0" presId="urn:microsoft.com/office/officeart/2005/8/layout/hierarchy5"/>
    <dgm:cxn modelId="{92D24983-EA8B-43E8-A18A-7A024C2A812F}" type="presOf" srcId="{C3B6F36A-3FCC-42C9-A039-FD1A768E78AE}" destId="{691A3769-7518-4415-848C-985BEA222B1A}" srcOrd="0" destOrd="0" presId="urn:microsoft.com/office/officeart/2005/8/layout/hierarchy5"/>
    <dgm:cxn modelId="{112F6C82-54C9-4F5F-B66E-6CC9D79EE654}" type="presOf" srcId="{DC384229-C69A-46D3-A72F-DEAD68401D72}" destId="{967E2A36-CE23-4867-82B5-F6407612E9F8}" srcOrd="0" destOrd="0" presId="urn:microsoft.com/office/officeart/2005/8/layout/hierarchy5"/>
    <dgm:cxn modelId="{3DDAFF67-E3D1-4CC3-8C5F-9007F8E10FB3}" srcId="{DC384229-C69A-46D3-A72F-DEAD68401D72}" destId="{80A8FCC1-930E-49A9-AB15-FC7ED16065B2}" srcOrd="2" destOrd="0" parTransId="{D8065342-9646-40F8-AEAC-D5A96E130FB5}" sibTransId="{F57121FE-E193-43F3-85F5-3784FD59D160}"/>
    <dgm:cxn modelId="{6B856B0B-D578-4977-929B-4CD1FF974F41}" type="presOf" srcId="{DE4E3398-C0CB-4B3E-B5EE-2A0DE0174E9D}" destId="{BEF2F87A-06E9-45CA-80AB-35CDFE723776}" srcOrd="0" destOrd="0" presId="urn:microsoft.com/office/officeart/2005/8/layout/hierarchy5"/>
    <dgm:cxn modelId="{1637BC42-DDF7-457C-9DFB-89590C631F28}" type="presOf" srcId="{AE098D20-B5EB-4691-8091-3AEC90BF444A}" destId="{A031F9B8-0DE1-4900-A536-912965B68342}" srcOrd="0" destOrd="0" presId="urn:microsoft.com/office/officeart/2005/8/layout/hierarchy5"/>
    <dgm:cxn modelId="{FDF2C7B5-CB44-4502-B7AB-287678B27976}" srcId="{8AD26ED3-B2F1-43DD-AAF3-1FD5D2929ABB}" destId="{08956671-1292-4F67-9CF1-A6C5917C079F}" srcOrd="1" destOrd="0" parTransId="{C3B6F36A-3FCC-42C9-A039-FD1A768E78AE}" sibTransId="{F21A68EA-0BD6-4F82-B2E4-A75A59EC95D5}"/>
    <dgm:cxn modelId="{B0CED9C9-3320-4315-9F17-A90ABEC7736A}" type="presOf" srcId="{438458FB-C537-47B6-AC22-D3987D8E2DF0}" destId="{9459FEC1-5962-4050-9EB6-2DC5BC4CBF12}" srcOrd="0" destOrd="0" presId="urn:microsoft.com/office/officeart/2005/8/layout/hierarchy5"/>
    <dgm:cxn modelId="{78C1A69E-C8B8-4E0B-B9CD-6EFACCFC7F7A}" type="presOf" srcId="{8AD26ED3-B2F1-43DD-AAF3-1FD5D2929ABB}" destId="{187EB7DA-9412-46B8-A658-40717C550194}" srcOrd="0" destOrd="0" presId="urn:microsoft.com/office/officeart/2005/8/layout/hierarchy5"/>
    <dgm:cxn modelId="{CFEFDA46-5C88-44AE-A30B-27A918FBDB57}" srcId="{DC384229-C69A-46D3-A72F-DEAD68401D72}" destId="{AE098D20-B5EB-4691-8091-3AEC90BF444A}" srcOrd="1" destOrd="0" parTransId="{151D9A4F-13AE-4BBA-B48D-50FB6EEE2725}" sibTransId="{FD72C0CB-6A4B-4430-80C2-AD62703B925C}"/>
    <dgm:cxn modelId="{3E4E7B85-66AB-4E5A-83A4-57B6E9A71F7D}" type="presOf" srcId="{7D5593E4-A5A4-4DEB-9E5E-7260BA70E609}" destId="{D1315D91-3D72-4D39-AFD8-B60701482773}" srcOrd="0" destOrd="0" presId="urn:microsoft.com/office/officeart/2005/8/layout/hierarchy5"/>
    <dgm:cxn modelId="{9EA3B15D-6085-4495-A58F-10210D451479}" type="presOf" srcId="{F1C08622-18F1-427F-B579-D710EECF60AA}" destId="{A998CA7D-68AD-4998-A2E1-3C2E0CE930F8}" srcOrd="1" destOrd="0" presId="urn:microsoft.com/office/officeart/2005/8/layout/hierarchy5"/>
    <dgm:cxn modelId="{75D57DD6-A254-4400-AFB3-EE57F405205F}" srcId="{8049C0B0-ABA4-41C0-B07D-790CD6CCF99F}" destId="{1D9412BA-4037-4F20-8F20-DDA8B0CCD9C9}" srcOrd="1" destOrd="0" parTransId="{2221CD93-8081-4377-B072-3E96484AD4E5}" sibTransId="{BEFBE5A3-8E42-45D0-8C9B-326B2D4AB720}"/>
    <dgm:cxn modelId="{223AA077-DA91-45C1-A6EC-21E89940ED67}" type="presOf" srcId="{0E9AD012-6C40-42A9-99C6-FB2C3699EEC2}" destId="{7C69FB78-1759-41A9-9202-48D1DCBA6CD9}" srcOrd="0" destOrd="0" presId="urn:microsoft.com/office/officeart/2005/8/layout/hierarchy5"/>
    <dgm:cxn modelId="{8683A296-F0F5-4560-89D9-0D9B96025C9E}" type="presOf" srcId="{8049C0B0-ABA4-41C0-B07D-790CD6CCF99F}" destId="{4530D608-BEA8-4534-8390-AFEBB851A23B}" srcOrd="0" destOrd="0" presId="urn:microsoft.com/office/officeart/2005/8/layout/hierarchy5"/>
    <dgm:cxn modelId="{7D3A2054-C02F-487E-AEE7-4210111B31BC}" type="presOf" srcId="{C9A8B5F1-EB53-464A-BB8C-25BB1CA990CB}" destId="{3FB2AEB8-6400-4B5F-95CB-387158A7A06C}" srcOrd="0" destOrd="0" presId="urn:microsoft.com/office/officeart/2005/8/layout/hierarchy5"/>
    <dgm:cxn modelId="{0112FD71-29F2-4CBC-885D-6ED97868F12D}" type="presOf" srcId="{F1C08622-18F1-427F-B579-D710EECF60AA}" destId="{382870D6-4CA3-4C41-9AE8-607158E6998D}" srcOrd="0" destOrd="0" presId="urn:microsoft.com/office/officeart/2005/8/layout/hierarchy5"/>
    <dgm:cxn modelId="{EF4DBEBA-A890-4FBF-8D49-8C3D3286CF7E}" type="presOf" srcId="{0E9AD012-6C40-42A9-99C6-FB2C3699EEC2}" destId="{F3592595-7224-4D26-B1BA-DF10CD1D54B2}" srcOrd="1" destOrd="0" presId="urn:microsoft.com/office/officeart/2005/8/layout/hierarchy5"/>
    <dgm:cxn modelId="{E53C2DDA-0E12-4C23-B272-5D8EF3512AE1}" srcId="{DC384229-C69A-46D3-A72F-DEAD68401D72}" destId="{C9A8B5F1-EB53-464A-BB8C-25BB1CA990CB}" srcOrd="3" destOrd="0" parTransId="{D9B0F4D8-CD4F-41A8-9395-E8ED7F91B9DE}" sibTransId="{987812E8-4FFD-4C53-A77E-A61CF7C60FF2}"/>
    <dgm:cxn modelId="{FFCA9ABF-0EB8-4C3F-AA90-3E4A2D7319E9}" srcId="{8049C0B0-ABA4-41C0-B07D-790CD6CCF99F}" destId="{438458FB-C537-47B6-AC22-D3987D8E2DF0}" srcOrd="0" destOrd="0" parTransId="{7D5593E4-A5A4-4DEB-9E5E-7260BA70E609}" sibTransId="{10DA332A-9DF8-4A8F-9ED4-555235BFD5A1}"/>
    <dgm:cxn modelId="{ADCC9C88-2DE0-44AB-AF43-5A21CBE97C34}" type="presOf" srcId="{C3B6F36A-3FCC-42C9-A039-FD1A768E78AE}" destId="{7099F277-1E50-45E2-AE4A-FE7002A31D66}" srcOrd="1" destOrd="0" presId="urn:microsoft.com/office/officeart/2005/8/layout/hierarchy5"/>
    <dgm:cxn modelId="{85526659-72B5-47A1-9E04-7CC359CD72CF}" type="presOf" srcId="{C9A8B5F1-EB53-464A-BB8C-25BB1CA990CB}" destId="{E76C3216-4562-46EE-A971-EBF99B9D62FE}" srcOrd="1" destOrd="0" presId="urn:microsoft.com/office/officeart/2005/8/layout/hierarchy5"/>
    <dgm:cxn modelId="{FCD4F720-7372-49C1-90F4-4FB4150A638A}" srcId="{8AD26ED3-B2F1-43DD-AAF3-1FD5D2929ABB}" destId="{8049C0B0-ABA4-41C0-B07D-790CD6CCF99F}" srcOrd="0" destOrd="0" parTransId="{DE4E3398-C0CB-4B3E-B5EE-2A0DE0174E9D}" sibTransId="{0D8E0CE3-DA79-4138-8FDC-D9042F8A5199}"/>
    <dgm:cxn modelId="{126AC83D-2373-48D0-B9DD-3A22ACD88467}" type="presOf" srcId="{80A8FCC1-930E-49A9-AB15-FC7ED16065B2}" destId="{52A7356B-D2A8-4914-A7EE-CB63A67A1A3E}" srcOrd="1" destOrd="0" presId="urn:microsoft.com/office/officeart/2005/8/layout/hierarchy5"/>
    <dgm:cxn modelId="{3B5C2FF9-40E9-48E7-9743-693304F7404C}" srcId="{08956671-1292-4F67-9CF1-A6C5917C079F}" destId="{A133B704-FED2-4A2F-A112-44B081F8EF9B}" srcOrd="0" destOrd="0" parTransId="{0E9AD012-6C40-42A9-99C6-FB2C3699EEC2}" sibTransId="{738D38A9-96B2-4C8D-964D-09DA7658CFF5}"/>
    <dgm:cxn modelId="{C112E541-2571-4C17-ADB7-0DA22DCB7A42}" srcId="{DC384229-C69A-46D3-A72F-DEAD68401D72}" destId="{8AD26ED3-B2F1-43DD-AAF3-1FD5D2929ABB}" srcOrd="0" destOrd="0" parTransId="{B282EEBF-1ACF-4064-B6B5-345508961970}" sibTransId="{E2FB3660-9618-4DB6-B855-BE948F5BC1DD}"/>
    <dgm:cxn modelId="{819BD2B1-E75D-46AA-8143-79CBA6828173}" type="presOf" srcId="{08956671-1292-4F67-9CF1-A6C5917C079F}" destId="{FEFCFE0B-DFB9-4666-AF31-962F48261A0E}" srcOrd="0" destOrd="0" presId="urn:microsoft.com/office/officeart/2005/8/layout/hierarchy5"/>
    <dgm:cxn modelId="{6765B0EA-C4C9-4F40-9A7C-CFCFFD198604}" srcId="{08956671-1292-4F67-9CF1-A6C5917C079F}" destId="{06C33653-863D-4B8E-A04D-541D5C16F272}" srcOrd="1" destOrd="0" parTransId="{F1C08622-18F1-427F-B579-D710EECF60AA}" sibTransId="{8E7F96F1-5208-4827-8E17-6EC2752411C5}"/>
    <dgm:cxn modelId="{619B2063-131A-4B1B-9FCF-DFC25CB36AE2}" type="presOf" srcId="{7D5593E4-A5A4-4DEB-9E5E-7260BA70E609}" destId="{709A02AB-E8EC-4B70-8867-C9C72785FCEB}" srcOrd="1" destOrd="0" presId="urn:microsoft.com/office/officeart/2005/8/layout/hierarchy5"/>
    <dgm:cxn modelId="{F7C5F2DA-4C7F-4EF7-91D6-192E0424ACC4}" type="presOf" srcId="{1D9412BA-4037-4F20-8F20-DDA8B0CCD9C9}" destId="{79C23E3D-E4B2-4883-8766-FD75B6C99D7D}" srcOrd="0" destOrd="0" presId="urn:microsoft.com/office/officeart/2005/8/layout/hierarchy5"/>
    <dgm:cxn modelId="{BB060449-6FAF-46A0-9CE5-49BEEEB04FFF}" type="presOf" srcId="{06C33653-863D-4B8E-A04D-541D5C16F272}" destId="{D868FDEC-1285-4CAE-8040-8277893DE675}" srcOrd="0" destOrd="0" presId="urn:microsoft.com/office/officeart/2005/8/layout/hierarchy5"/>
    <dgm:cxn modelId="{EB79511D-5B89-4689-B914-5A729B26D791}" type="presOf" srcId="{2221CD93-8081-4377-B072-3E96484AD4E5}" destId="{47B9CD70-8600-4733-A969-7F0347665B30}" srcOrd="1" destOrd="0" presId="urn:microsoft.com/office/officeart/2005/8/layout/hierarchy5"/>
    <dgm:cxn modelId="{A298A063-1E7C-44F9-890C-45B3157F3EDA}" type="presOf" srcId="{AE098D20-B5EB-4691-8091-3AEC90BF444A}" destId="{9286DD71-CE2E-4E08-9E8F-98E433A914A4}" srcOrd="1" destOrd="0" presId="urn:microsoft.com/office/officeart/2005/8/layout/hierarchy5"/>
    <dgm:cxn modelId="{71B3C421-5DFD-4C68-8E48-8E180F35D732}" type="presOf" srcId="{DE4E3398-C0CB-4B3E-B5EE-2A0DE0174E9D}" destId="{AD72B94F-A1B7-4232-B976-5AAF8987E742}" srcOrd="1" destOrd="0" presId="urn:microsoft.com/office/officeart/2005/8/layout/hierarchy5"/>
    <dgm:cxn modelId="{3E09337E-D6CC-46CA-AB71-028DAF272FA2}" type="presParOf" srcId="{967E2A36-CE23-4867-82B5-F6407612E9F8}" destId="{C5B0BC92-F5A6-4520-825F-7A95AF88E100}" srcOrd="0" destOrd="0" presId="urn:microsoft.com/office/officeart/2005/8/layout/hierarchy5"/>
    <dgm:cxn modelId="{B4BCC274-8CE9-4A4E-BD13-58D806FA52A6}" type="presParOf" srcId="{C5B0BC92-F5A6-4520-825F-7A95AF88E100}" destId="{577C5CF1-CDB3-4C24-B8CE-AF0BE938D990}" srcOrd="0" destOrd="0" presId="urn:microsoft.com/office/officeart/2005/8/layout/hierarchy5"/>
    <dgm:cxn modelId="{CC774150-8C17-4AFE-A11E-32A067081ACF}" type="presParOf" srcId="{C5B0BC92-F5A6-4520-825F-7A95AF88E100}" destId="{6BCE4A38-5598-45CB-AA2E-496C07CD022D}" srcOrd="1" destOrd="0" presId="urn:microsoft.com/office/officeart/2005/8/layout/hierarchy5"/>
    <dgm:cxn modelId="{FB36D814-E0A8-4F9A-8B67-9D62FC4A0097}" type="presParOf" srcId="{6BCE4A38-5598-45CB-AA2E-496C07CD022D}" destId="{46460DEA-3ECC-4717-9F86-22859EE76E0A}" srcOrd="0" destOrd="0" presId="urn:microsoft.com/office/officeart/2005/8/layout/hierarchy5"/>
    <dgm:cxn modelId="{818C88E6-27D8-400C-82A3-0051156CE0A8}" type="presParOf" srcId="{46460DEA-3ECC-4717-9F86-22859EE76E0A}" destId="{187EB7DA-9412-46B8-A658-40717C550194}" srcOrd="0" destOrd="0" presId="urn:microsoft.com/office/officeart/2005/8/layout/hierarchy5"/>
    <dgm:cxn modelId="{5258E2C0-B26E-4375-8069-5CACDDF5EE9A}" type="presParOf" srcId="{46460DEA-3ECC-4717-9F86-22859EE76E0A}" destId="{C2452927-5172-4067-9445-77C5D8540E56}" srcOrd="1" destOrd="0" presId="urn:microsoft.com/office/officeart/2005/8/layout/hierarchy5"/>
    <dgm:cxn modelId="{1D5B2490-0C10-4D8B-9201-06E143835C44}" type="presParOf" srcId="{C2452927-5172-4067-9445-77C5D8540E56}" destId="{BEF2F87A-06E9-45CA-80AB-35CDFE723776}" srcOrd="0" destOrd="0" presId="urn:microsoft.com/office/officeart/2005/8/layout/hierarchy5"/>
    <dgm:cxn modelId="{4974A31B-65EE-4441-ABF7-FF47C446509B}" type="presParOf" srcId="{BEF2F87A-06E9-45CA-80AB-35CDFE723776}" destId="{AD72B94F-A1B7-4232-B976-5AAF8987E742}" srcOrd="0" destOrd="0" presId="urn:microsoft.com/office/officeart/2005/8/layout/hierarchy5"/>
    <dgm:cxn modelId="{0D40E349-617C-40C2-B327-EE2A12EAEF4D}" type="presParOf" srcId="{C2452927-5172-4067-9445-77C5D8540E56}" destId="{8ED4E75C-9F8A-4357-9D76-03BDBE428A64}" srcOrd="1" destOrd="0" presId="urn:microsoft.com/office/officeart/2005/8/layout/hierarchy5"/>
    <dgm:cxn modelId="{645604D3-5B37-4E3C-A7CD-73A1FFB9504C}" type="presParOf" srcId="{8ED4E75C-9F8A-4357-9D76-03BDBE428A64}" destId="{4530D608-BEA8-4534-8390-AFEBB851A23B}" srcOrd="0" destOrd="0" presId="urn:microsoft.com/office/officeart/2005/8/layout/hierarchy5"/>
    <dgm:cxn modelId="{F0122043-E865-41A8-9754-CBB3CC0F45BB}" type="presParOf" srcId="{8ED4E75C-9F8A-4357-9D76-03BDBE428A64}" destId="{9A4D5813-70CC-4A12-82D9-E781E2B9AC17}" srcOrd="1" destOrd="0" presId="urn:microsoft.com/office/officeart/2005/8/layout/hierarchy5"/>
    <dgm:cxn modelId="{858C769A-037D-4BDE-A628-178BB7B62DC1}" type="presParOf" srcId="{9A4D5813-70CC-4A12-82D9-E781E2B9AC17}" destId="{D1315D91-3D72-4D39-AFD8-B60701482773}" srcOrd="0" destOrd="0" presId="urn:microsoft.com/office/officeart/2005/8/layout/hierarchy5"/>
    <dgm:cxn modelId="{125CF30C-275E-48A2-9068-54461330E8D9}" type="presParOf" srcId="{D1315D91-3D72-4D39-AFD8-B60701482773}" destId="{709A02AB-E8EC-4B70-8867-C9C72785FCEB}" srcOrd="0" destOrd="0" presId="urn:microsoft.com/office/officeart/2005/8/layout/hierarchy5"/>
    <dgm:cxn modelId="{A6F27D6E-7FF8-48B7-A182-F4EBBD404D29}" type="presParOf" srcId="{9A4D5813-70CC-4A12-82D9-E781E2B9AC17}" destId="{C48C3A48-1D69-4B97-8208-DCE3F8C6B2D3}" srcOrd="1" destOrd="0" presId="urn:microsoft.com/office/officeart/2005/8/layout/hierarchy5"/>
    <dgm:cxn modelId="{BDBBAE7C-6EF3-4C85-A9AC-30595E4BFD4A}" type="presParOf" srcId="{C48C3A48-1D69-4B97-8208-DCE3F8C6B2D3}" destId="{9459FEC1-5962-4050-9EB6-2DC5BC4CBF12}" srcOrd="0" destOrd="0" presId="urn:microsoft.com/office/officeart/2005/8/layout/hierarchy5"/>
    <dgm:cxn modelId="{860E6966-5A33-4202-9088-2A2CFA2EC4D9}" type="presParOf" srcId="{C48C3A48-1D69-4B97-8208-DCE3F8C6B2D3}" destId="{9EA7F7B6-EDD4-44BC-AD26-7B6A96A64577}" srcOrd="1" destOrd="0" presId="urn:microsoft.com/office/officeart/2005/8/layout/hierarchy5"/>
    <dgm:cxn modelId="{ED53779F-1064-44E6-8491-44CB4000FD00}" type="presParOf" srcId="{9A4D5813-70CC-4A12-82D9-E781E2B9AC17}" destId="{D7BBBD86-2111-4E37-B88B-18A3D93A724B}" srcOrd="2" destOrd="0" presId="urn:microsoft.com/office/officeart/2005/8/layout/hierarchy5"/>
    <dgm:cxn modelId="{5CBB8C7F-45C1-4FCD-A8FD-364F9720F99E}" type="presParOf" srcId="{D7BBBD86-2111-4E37-B88B-18A3D93A724B}" destId="{47B9CD70-8600-4733-A969-7F0347665B30}" srcOrd="0" destOrd="0" presId="urn:microsoft.com/office/officeart/2005/8/layout/hierarchy5"/>
    <dgm:cxn modelId="{2AFFA3E7-F124-4338-979D-D4C09D3F0888}" type="presParOf" srcId="{9A4D5813-70CC-4A12-82D9-E781E2B9AC17}" destId="{046BD517-D8A1-4E58-80E7-A8C184325E5B}" srcOrd="3" destOrd="0" presId="urn:microsoft.com/office/officeart/2005/8/layout/hierarchy5"/>
    <dgm:cxn modelId="{2A75EE9B-4B3C-4A6B-B64B-0991B263BC6C}" type="presParOf" srcId="{046BD517-D8A1-4E58-80E7-A8C184325E5B}" destId="{79C23E3D-E4B2-4883-8766-FD75B6C99D7D}" srcOrd="0" destOrd="0" presId="urn:microsoft.com/office/officeart/2005/8/layout/hierarchy5"/>
    <dgm:cxn modelId="{E8A82707-EC88-4F9C-AFB3-20801CE98BDB}" type="presParOf" srcId="{046BD517-D8A1-4E58-80E7-A8C184325E5B}" destId="{BDDB348D-5086-4E35-9027-07BC504E81FB}" srcOrd="1" destOrd="0" presId="urn:microsoft.com/office/officeart/2005/8/layout/hierarchy5"/>
    <dgm:cxn modelId="{19AB6959-3546-4A2F-A78D-210FB2654A95}" type="presParOf" srcId="{C2452927-5172-4067-9445-77C5D8540E56}" destId="{691A3769-7518-4415-848C-985BEA222B1A}" srcOrd="2" destOrd="0" presId="urn:microsoft.com/office/officeart/2005/8/layout/hierarchy5"/>
    <dgm:cxn modelId="{2EAF01E9-A944-4ED8-A9C9-DA580F599770}" type="presParOf" srcId="{691A3769-7518-4415-848C-985BEA222B1A}" destId="{7099F277-1E50-45E2-AE4A-FE7002A31D66}" srcOrd="0" destOrd="0" presId="urn:microsoft.com/office/officeart/2005/8/layout/hierarchy5"/>
    <dgm:cxn modelId="{866C47F8-543C-4ED0-82EC-938D591576D9}" type="presParOf" srcId="{C2452927-5172-4067-9445-77C5D8540E56}" destId="{7BE8A058-4A75-47B6-9E0A-545C6FE7E253}" srcOrd="3" destOrd="0" presId="urn:microsoft.com/office/officeart/2005/8/layout/hierarchy5"/>
    <dgm:cxn modelId="{2BD416E9-ED41-45E1-B173-E957DDC7993D}" type="presParOf" srcId="{7BE8A058-4A75-47B6-9E0A-545C6FE7E253}" destId="{FEFCFE0B-DFB9-4666-AF31-962F48261A0E}" srcOrd="0" destOrd="0" presId="urn:microsoft.com/office/officeart/2005/8/layout/hierarchy5"/>
    <dgm:cxn modelId="{3F989259-5D52-46BD-B245-6EA61D8B2A71}" type="presParOf" srcId="{7BE8A058-4A75-47B6-9E0A-545C6FE7E253}" destId="{6CDCCC87-69D6-4613-B5A4-314C7C4A3396}" srcOrd="1" destOrd="0" presId="urn:microsoft.com/office/officeart/2005/8/layout/hierarchy5"/>
    <dgm:cxn modelId="{ED73C8CE-B3C1-444C-94FE-4699BBAF1BCC}" type="presParOf" srcId="{6CDCCC87-69D6-4613-B5A4-314C7C4A3396}" destId="{7C69FB78-1759-41A9-9202-48D1DCBA6CD9}" srcOrd="0" destOrd="0" presId="urn:microsoft.com/office/officeart/2005/8/layout/hierarchy5"/>
    <dgm:cxn modelId="{3A8943AF-B0B0-495B-AFCF-A6CE781A6C19}" type="presParOf" srcId="{7C69FB78-1759-41A9-9202-48D1DCBA6CD9}" destId="{F3592595-7224-4D26-B1BA-DF10CD1D54B2}" srcOrd="0" destOrd="0" presId="urn:microsoft.com/office/officeart/2005/8/layout/hierarchy5"/>
    <dgm:cxn modelId="{0322E7A0-BD22-4AA3-A7C0-515E88601F5D}" type="presParOf" srcId="{6CDCCC87-69D6-4613-B5A4-314C7C4A3396}" destId="{0249BCE1-1896-4242-92A5-0AB1F9B0AF97}" srcOrd="1" destOrd="0" presId="urn:microsoft.com/office/officeart/2005/8/layout/hierarchy5"/>
    <dgm:cxn modelId="{6213E712-987B-4F3A-8A78-DCF28F80F0D1}" type="presParOf" srcId="{0249BCE1-1896-4242-92A5-0AB1F9B0AF97}" destId="{2C67A513-B375-425A-BFDC-8C87F5925D99}" srcOrd="0" destOrd="0" presId="urn:microsoft.com/office/officeart/2005/8/layout/hierarchy5"/>
    <dgm:cxn modelId="{DDC46F9A-223B-4A9B-B84B-4018EA59D205}" type="presParOf" srcId="{0249BCE1-1896-4242-92A5-0AB1F9B0AF97}" destId="{7330A3CF-E6F5-4A68-A795-CE797A731C93}" srcOrd="1" destOrd="0" presId="urn:microsoft.com/office/officeart/2005/8/layout/hierarchy5"/>
    <dgm:cxn modelId="{E554D16E-5AF9-4461-8DA5-5DCB854C5C76}" type="presParOf" srcId="{6CDCCC87-69D6-4613-B5A4-314C7C4A3396}" destId="{382870D6-4CA3-4C41-9AE8-607158E6998D}" srcOrd="2" destOrd="0" presId="urn:microsoft.com/office/officeart/2005/8/layout/hierarchy5"/>
    <dgm:cxn modelId="{6A9E7500-8C33-4D3E-8E01-757474E74713}" type="presParOf" srcId="{382870D6-4CA3-4C41-9AE8-607158E6998D}" destId="{A998CA7D-68AD-4998-A2E1-3C2E0CE930F8}" srcOrd="0" destOrd="0" presId="urn:microsoft.com/office/officeart/2005/8/layout/hierarchy5"/>
    <dgm:cxn modelId="{2237384D-D03F-454C-9026-70A1096C7F7E}" type="presParOf" srcId="{6CDCCC87-69D6-4613-B5A4-314C7C4A3396}" destId="{8AF4FFC2-11D7-4E3D-9023-1817FC33B515}" srcOrd="3" destOrd="0" presId="urn:microsoft.com/office/officeart/2005/8/layout/hierarchy5"/>
    <dgm:cxn modelId="{8ED84853-9ADE-45FA-B8EE-A2825165A4AD}" type="presParOf" srcId="{8AF4FFC2-11D7-4E3D-9023-1817FC33B515}" destId="{D868FDEC-1285-4CAE-8040-8277893DE675}" srcOrd="0" destOrd="0" presId="urn:microsoft.com/office/officeart/2005/8/layout/hierarchy5"/>
    <dgm:cxn modelId="{15B73253-823E-4F7B-9CA2-A2DECA8811CD}" type="presParOf" srcId="{8AF4FFC2-11D7-4E3D-9023-1817FC33B515}" destId="{09FA4AA6-00AB-4F69-A085-EFC02E50F587}" srcOrd="1" destOrd="0" presId="urn:microsoft.com/office/officeart/2005/8/layout/hierarchy5"/>
    <dgm:cxn modelId="{AE85BD22-5190-4405-BB1D-AE53148E818A}" type="presParOf" srcId="{967E2A36-CE23-4867-82B5-F6407612E9F8}" destId="{6819D1D9-2C37-4110-8A54-C52A87F325D4}" srcOrd="1" destOrd="0" presId="urn:microsoft.com/office/officeart/2005/8/layout/hierarchy5"/>
    <dgm:cxn modelId="{A3B4A0B5-0CCF-429A-B297-E63266A12132}" type="presParOf" srcId="{6819D1D9-2C37-4110-8A54-C52A87F325D4}" destId="{01D89471-6C07-4D36-B4A3-7BF3917E5B0E}" srcOrd="0" destOrd="0" presId="urn:microsoft.com/office/officeart/2005/8/layout/hierarchy5"/>
    <dgm:cxn modelId="{7B599447-DFE9-4E2F-8FDA-567C043BFE47}" type="presParOf" srcId="{01D89471-6C07-4D36-B4A3-7BF3917E5B0E}" destId="{A031F9B8-0DE1-4900-A536-912965B68342}" srcOrd="0" destOrd="0" presId="urn:microsoft.com/office/officeart/2005/8/layout/hierarchy5"/>
    <dgm:cxn modelId="{D3FB127A-D175-4C6D-84DE-FEA625EACED6}" type="presParOf" srcId="{01D89471-6C07-4D36-B4A3-7BF3917E5B0E}" destId="{9286DD71-CE2E-4E08-9E8F-98E433A914A4}" srcOrd="1" destOrd="0" presId="urn:microsoft.com/office/officeart/2005/8/layout/hierarchy5"/>
    <dgm:cxn modelId="{C8FFCB37-3BE5-480D-8814-569DFAFE39A0}" type="presParOf" srcId="{6819D1D9-2C37-4110-8A54-C52A87F325D4}" destId="{67B13A8A-9B7B-4437-A9C4-2D18D82E55EE}" srcOrd="1" destOrd="0" presId="urn:microsoft.com/office/officeart/2005/8/layout/hierarchy5"/>
    <dgm:cxn modelId="{19FF560F-C05B-4A2F-B09D-E5D67F26A212}" type="presParOf" srcId="{67B13A8A-9B7B-4437-A9C4-2D18D82E55EE}" destId="{3B263DD5-EC8C-452B-9D63-7ED8E92D62DE}" srcOrd="0" destOrd="0" presId="urn:microsoft.com/office/officeart/2005/8/layout/hierarchy5"/>
    <dgm:cxn modelId="{616695A4-A1A7-44AC-9178-CF39A5079174}" type="presParOf" srcId="{6819D1D9-2C37-4110-8A54-C52A87F325D4}" destId="{F89B0ADF-1A3C-471F-AD07-FFD985FB1AA5}" srcOrd="2" destOrd="0" presId="urn:microsoft.com/office/officeart/2005/8/layout/hierarchy5"/>
    <dgm:cxn modelId="{59BD95E0-E667-443D-ADDB-C8DD8C9DCB51}" type="presParOf" srcId="{F89B0ADF-1A3C-471F-AD07-FFD985FB1AA5}" destId="{3160C51B-478C-4934-BDD3-2515ED101B81}" srcOrd="0" destOrd="0" presId="urn:microsoft.com/office/officeart/2005/8/layout/hierarchy5"/>
    <dgm:cxn modelId="{88F0A1A9-79B0-4B44-A932-FF26A33642A9}" type="presParOf" srcId="{F89B0ADF-1A3C-471F-AD07-FFD985FB1AA5}" destId="{52A7356B-D2A8-4914-A7EE-CB63A67A1A3E}" srcOrd="1" destOrd="0" presId="urn:microsoft.com/office/officeart/2005/8/layout/hierarchy5"/>
    <dgm:cxn modelId="{682E1780-DE82-4FA2-9868-6D70AE290C75}" type="presParOf" srcId="{6819D1D9-2C37-4110-8A54-C52A87F325D4}" destId="{A5E5A161-D852-48D8-A9F0-44F619117A6E}" srcOrd="3" destOrd="0" presId="urn:microsoft.com/office/officeart/2005/8/layout/hierarchy5"/>
    <dgm:cxn modelId="{43839602-E0E6-4A92-9407-66F78F4990EF}" type="presParOf" srcId="{A5E5A161-D852-48D8-A9F0-44F619117A6E}" destId="{D1200C3A-FA1F-44EA-B86D-E8E54AFBB3A3}" srcOrd="0" destOrd="0" presId="urn:microsoft.com/office/officeart/2005/8/layout/hierarchy5"/>
    <dgm:cxn modelId="{55764039-F1F0-4C05-8817-CAD50788A1D6}" type="presParOf" srcId="{6819D1D9-2C37-4110-8A54-C52A87F325D4}" destId="{196F0359-F89D-4450-B752-4820C31B7868}" srcOrd="4" destOrd="0" presId="urn:microsoft.com/office/officeart/2005/8/layout/hierarchy5"/>
    <dgm:cxn modelId="{D0BCC5E0-34D9-4146-A524-8589A3885E58}" type="presParOf" srcId="{196F0359-F89D-4450-B752-4820C31B7868}" destId="{3FB2AEB8-6400-4B5F-95CB-387158A7A06C}" srcOrd="0" destOrd="0" presId="urn:microsoft.com/office/officeart/2005/8/layout/hierarchy5"/>
    <dgm:cxn modelId="{C4D41C0B-E678-49CD-B50C-20DFC44F30B8}" type="presParOf" srcId="{196F0359-F89D-4450-B752-4820C31B7868}" destId="{E76C3216-4562-46EE-A971-EBF99B9D62F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02260D-2D79-48F4-BBE6-5BA4879B0CE3}"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US"/>
        </a:p>
      </dgm:t>
    </dgm:pt>
    <dgm:pt modelId="{51097EB1-516E-4EC7-BD68-83E33CAF397F}">
      <dgm:prSet phldrT="[Text]" custT="1"/>
      <dgm:spPr/>
      <dgm:t>
        <a:bodyPr/>
        <a:lstStyle/>
        <a:p>
          <a:r>
            <a:rPr lang="en-US" sz="2000" dirty="0" smtClean="0">
              <a:latin typeface="Gill Sans MT" pitchFamily="34" charset="0"/>
            </a:rPr>
            <a:t>School backend project</a:t>
          </a:r>
          <a:endParaRPr lang="en-US" sz="2000" dirty="0">
            <a:latin typeface="Gill Sans MT" pitchFamily="34" charset="0"/>
          </a:endParaRPr>
        </a:p>
      </dgm:t>
    </dgm:pt>
    <dgm:pt modelId="{7A2E801E-9373-4173-B020-8195E09C8BB8}" type="parTrans" cxnId="{9711C3EA-4A92-4762-B8BE-D0E3B6FB30E1}">
      <dgm:prSet/>
      <dgm:spPr/>
      <dgm:t>
        <a:bodyPr/>
        <a:lstStyle/>
        <a:p>
          <a:endParaRPr lang="en-US" sz="2000">
            <a:latin typeface="Gill Sans MT" pitchFamily="34" charset="0"/>
          </a:endParaRPr>
        </a:p>
      </dgm:t>
    </dgm:pt>
    <dgm:pt modelId="{469E5092-8C79-4049-9B8F-29CF9F271070}" type="sibTrans" cxnId="{9711C3EA-4A92-4762-B8BE-D0E3B6FB30E1}">
      <dgm:prSet/>
      <dgm:spPr/>
      <dgm:t>
        <a:bodyPr/>
        <a:lstStyle/>
        <a:p>
          <a:endParaRPr lang="en-US" sz="2000">
            <a:latin typeface="Gill Sans MT" pitchFamily="34" charset="0"/>
          </a:endParaRPr>
        </a:p>
      </dgm:t>
    </dgm:pt>
    <dgm:pt modelId="{0017812B-5907-4432-A506-F7FBB4CAC3A5}" type="asst">
      <dgm:prSet phldrT="[Text]" custT="1"/>
      <dgm:spPr/>
      <dgm:t>
        <a:bodyPr/>
        <a:lstStyle/>
        <a:p>
          <a:r>
            <a:rPr lang="en-US" sz="2000" dirty="0" smtClean="0">
              <a:latin typeface="Gill Sans MT" pitchFamily="34" charset="0"/>
            </a:rPr>
            <a:t>SQL EXCEPTION</a:t>
          </a:r>
        </a:p>
        <a:p>
          <a:r>
            <a:rPr lang="en-US" sz="2000" dirty="0" smtClean="0">
              <a:latin typeface="Gill Sans MT" pitchFamily="34" charset="0"/>
            </a:rPr>
            <a:t>HANDLING</a:t>
          </a:r>
          <a:endParaRPr lang="en-US" sz="2000" dirty="0">
            <a:latin typeface="Gill Sans MT" pitchFamily="34" charset="0"/>
          </a:endParaRPr>
        </a:p>
      </dgm:t>
    </dgm:pt>
    <dgm:pt modelId="{CF26113D-6A0A-4713-86CC-7FD228261CD3}" type="parTrans" cxnId="{CDC71884-BD12-4F80-9D01-DDD73DE14C40}">
      <dgm:prSet/>
      <dgm:spPr/>
      <dgm:t>
        <a:bodyPr/>
        <a:lstStyle/>
        <a:p>
          <a:endParaRPr lang="en-US" sz="2000">
            <a:latin typeface="Gill Sans MT" pitchFamily="34" charset="0"/>
          </a:endParaRPr>
        </a:p>
      </dgm:t>
    </dgm:pt>
    <dgm:pt modelId="{66EFC955-7364-4B61-9BAC-70C958FBB4B1}" type="sibTrans" cxnId="{CDC71884-BD12-4F80-9D01-DDD73DE14C40}">
      <dgm:prSet/>
      <dgm:spPr/>
      <dgm:t>
        <a:bodyPr/>
        <a:lstStyle/>
        <a:p>
          <a:endParaRPr lang="en-US" sz="2000">
            <a:latin typeface="Gill Sans MT" pitchFamily="34" charset="0"/>
          </a:endParaRPr>
        </a:p>
      </dgm:t>
    </dgm:pt>
    <dgm:pt modelId="{84BB3171-D547-4EE0-975C-B1EE37E294B3}">
      <dgm:prSet phldrT="[Text]" custT="1"/>
      <dgm:spPr/>
      <dgm:t>
        <a:bodyPr/>
        <a:lstStyle/>
        <a:p>
          <a:r>
            <a:rPr lang="en-US" sz="2000" dirty="0" smtClean="0">
              <a:latin typeface="Gill Sans MT" pitchFamily="34" charset="0"/>
            </a:rPr>
            <a:t>Login Page</a:t>
          </a:r>
          <a:endParaRPr lang="en-US" sz="2000" dirty="0">
            <a:latin typeface="Gill Sans MT" pitchFamily="34" charset="0"/>
          </a:endParaRPr>
        </a:p>
      </dgm:t>
    </dgm:pt>
    <dgm:pt modelId="{32311DAE-60AB-4328-B6C4-AB469884960A}" type="parTrans" cxnId="{75303680-BD82-4AAE-8136-5BF421012345}">
      <dgm:prSet/>
      <dgm:spPr/>
      <dgm:t>
        <a:bodyPr/>
        <a:lstStyle/>
        <a:p>
          <a:endParaRPr lang="en-US" sz="2000">
            <a:latin typeface="Gill Sans MT" pitchFamily="34" charset="0"/>
          </a:endParaRPr>
        </a:p>
      </dgm:t>
    </dgm:pt>
    <dgm:pt modelId="{CC95A488-F6CD-45C5-B122-455B1BBEA1E6}" type="sibTrans" cxnId="{75303680-BD82-4AAE-8136-5BF421012345}">
      <dgm:prSet/>
      <dgm:spPr/>
      <dgm:t>
        <a:bodyPr/>
        <a:lstStyle/>
        <a:p>
          <a:endParaRPr lang="en-US" sz="2000">
            <a:latin typeface="Gill Sans MT" pitchFamily="34" charset="0"/>
          </a:endParaRPr>
        </a:p>
      </dgm:t>
    </dgm:pt>
    <dgm:pt modelId="{7956E139-486C-4C54-9B1D-A6EDA4C9F310}">
      <dgm:prSet phldrT="[Text]" custT="1"/>
      <dgm:spPr/>
      <dgm:t>
        <a:bodyPr/>
        <a:lstStyle/>
        <a:p>
          <a:r>
            <a:rPr lang="en-US" sz="2000" dirty="0" smtClean="0">
              <a:latin typeface="Gill Sans MT" pitchFamily="34" charset="0"/>
            </a:rPr>
            <a:t>List of the functions</a:t>
          </a:r>
          <a:endParaRPr lang="en-US" sz="2000" dirty="0">
            <a:latin typeface="Gill Sans MT" pitchFamily="34" charset="0"/>
          </a:endParaRPr>
        </a:p>
      </dgm:t>
    </dgm:pt>
    <dgm:pt modelId="{240F6E0C-E67B-42B0-A75D-E71D89E87D2F}" type="parTrans" cxnId="{DDA7829A-5185-44C0-A2BE-8D07B03F292F}">
      <dgm:prSet/>
      <dgm:spPr/>
      <dgm:t>
        <a:bodyPr/>
        <a:lstStyle/>
        <a:p>
          <a:endParaRPr lang="en-US" sz="2000">
            <a:latin typeface="Gill Sans MT" pitchFamily="34" charset="0"/>
          </a:endParaRPr>
        </a:p>
      </dgm:t>
    </dgm:pt>
    <dgm:pt modelId="{659CB62A-9D89-4342-8D19-FF04BD144861}" type="sibTrans" cxnId="{DDA7829A-5185-44C0-A2BE-8D07B03F292F}">
      <dgm:prSet/>
      <dgm:spPr/>
      <dgm:t>
        <a:bodyPr/>
        <a:lstStyle/>
        <a:p>
          <a:endParaRPr lang="en-US" sz="2000">
            <a:latin typeface="Gill Sans MT" pitchFamily="34" charset="0"/>
          </a:endParaRPr>
        </a:p>
      </dgm:t>
    </dgm:pt>
    <dgm:pt modelId="{7B70AD0C-F223-4DB8-A68D-79D191D4A06E}">
      <dgm:prSet phldrT="[Text]" custT="1"/>
      <dgm:spPr/>
      <dgm:t>
        <a:bodyPr/>
        <a:lstStyle/>
        <a:p>
          <a:r>
            <a:rPr lang="en-US" sz="2000" dirty="0" smtClean="0">
              <a:latin typeface="Gill Sans MT" pitchFamily="34" charset="0"/>
            </a:rPr>
            <a:t>Display </a:t>
          </a:r>
          <a:r>
            <a:rPr lang="en-US" sz="2000" dirty="0" err="1" smtClean="0">
              <a:latin typeface="Gill Sans MT" pitchFamily="34" charset="0"/>
            </a:rPr>
            <a:t>student,teacher</a:t>
          </a:r>
          <a:r>
            <a:rPr lang="en-US" sz="2000" dirty="0" smtClean="0">
              <a:latin typeface="Gill Sans MT" pitchFamily="34" charset="0"/>
            </a:rPr>
            <a:t> ,subject list</a:t>
          </a:r>
          <a:endParaRPr lang="en-US" sz="2000" dirty="0">
            <a:latin typeface="Gill Sans MT" pitchFamily="34" charset="0"/>
          </a:endParaRPr>
        </a:p>
      </dgm:t>
    </dgm:pt>
    <dgm:pt modelId="{40D686E1-B42B-44A0-8743-8EB94A98D441}" type="parTrans" cxnId="{26D4ABF9-F7A2-4603-BF3F-FB99526ABB6C}">
      <dgm:prSet/>
      <dgm:spPr/>
      <dgm:t>
        <a:bodyPr/>
        <a:lstStyle/>
        <a:p>
          <a:endParaRPr lang="en-US" sz="2000">
            <a:latin typeface="Gill Sans MT" pitchFamily="34" charset="0"/>
          </a:endParaRPr>
        </a:p>
      </dgm:t>
    </dgm:pt>
    <dgm:pt modelId="{E7A1BC85-48DD-4604-9825-CB1B518A4030}" type="sibTrans" cxnId="{26D4ABF9-F7A2-4603-BF3F-FB99526ABB6C}">
      <dgm:prSet/>
      <dgm:spPr/>
      <dgm:t>
        <a:bodyPr/>
        <a:lstStyle/>
        <a:p>
          <a:endParaRPr lang="en-US" sz="2000">
            <a:latin typeface="Gill Sans MT" pitchFamily="34" charset="0"/>
          </a:endParaRPr>
        </a:p>
      </dgm:t>
    </dgm:pt>
    <dgm:pt modelId="{10AEF509-0A3B-4458-8C0A-F259DAE55B32}">
      <dgm:prSet phldrT="[Text]" custT="1"/>
      <dgm:spPr/>
      <dgm:t>
        <a:bodyPr/>
        <a:lstStyle/>
        <a:p>
          <a:r>
            <a:rPr lang="en-US" sz="2000" dirty="0" smtClean="0">
              <a:latin typeface="Gill Sans MT" pitchFamily="34" charset="0"/>
            </a:rPr>
            <a:t>Master list</a:t>
          </a:r>
          <a:endParaRPr lang="en-US" sz="2000" dirty="0">
            <a:latin typeface="Gill Sans MT" pitchFamily="34" charset="0"/>
          </a:endParaRPr>
        </a:p>
      </dgm:t>
    </dgm:pt>
    <dgm:pt modelId="{69590C64-C2E9-459A-88C0-53D03710D690}" type="sibTrans" cxnId="{EFE02B3B-FC76-4AEF-B703-ED394F428A10}">
      <dgm:prSet/>
      <dgm:spPr/>
      <dgm:t>
        <a:bodyPr/>
        <a:lstStyle/>
        <a:p>
          <a:endParaRPr lang="en-US" sz="2000">
            <a:latin typeface="Gill Sans MT" pitchFamily="34" charset="0"/>
          </a:endParaRPr>
        </a:p>
      </dgm:t>
    </dgm:pt>
    <dgm:pt modelId="{02887B1B-6669-45CF-A76D-BE5BD8206A15}" type="parTrans" cxnId="{EFE02B3B-FC76-4AEF-B703-ED394F428A10}">
      <dgm:prSet/>
      <dgm:spPr/>
      <dgm:t>
        <a:bodyPr/>
        <a:lstStyle/>
        <a:p>
          <a:endParaRPr lang="en-US" sz="2000">
            <a:latin typeface="Gill Sans MT" pitchFamily="34" charset="0"/>
          </a:endParaRPr>
        </a:p>
      </dgm:t>
    </dgm:pt>
    <dgm:pt modelId="{6ECBC577-61E4-4C5A-85EC-2C60F59D788D}">
      <dgm:prSet phldrT="[Text]" custT="1"/>
      <dgm:spPr/>
      <dgm:t>
        <a:bodyPr/>
        <a:lstStyle/>
        <a:p>
          <a:r>
            <a:rPr lang="en-US" sz="2000" dirty="0" smtClean="0">
              <a:latin typeface="Gill Sans MT" pitchFamily="34" charset="0"/>
            </a:rPr>
            <a:t>FILE NOT THERE ,THROWS EXCEPTION</a:t>
          </a:r>
          <a:endParaRPr lang="en-US" sz="2000" dirty="0">
            <a:latin typeface="Gill Sans MT" pitchFamily="34" charset="0"/>
          </a:endParaRPr>
        </a:p>
      </dgm:t>
    </dgm:pt>
    <dgm:pt modelId="{14DCAB85-E597-421C-9394-D49D7713FED3}" type="parTrans" cxnId="{40AD2CE0-7415-4B83-9E04-CC02E814E892}">
      <dgm:prSet/>
      <dgm:spPr/>
      <dgm:t>
        <a:bodyPr/>
        <a:lstStyle/>
        <a:p>
          <a:endParaRPr lang="en-US"/>
        </a:p>
      </dgm:t>
    </dgm:pt>
    <dgm:pt modelId="{35344D30-AEDC-4AF1-B683-DCFF34FDA49B}" type="sibTrans" cxnId="{40AD2CE0-7415-4B83-9E04-CC02E814E892}">
      <dgm:prSet/>
      <dgm:spPr/>
      <dgm:t>
        <a:bodyPr/>
        <a:lstStyle/>
        <a:p>
          <a:endParaRPr lang="en-US"/>
        </a:p>
      </dgm:t>
    </dgm:pt>
    <dgm:pt modelId="{BD5F659B-4E24-4E7E-B50E-15A46251CDFA}">
      <dgm:prSet phldrT="[Text]" custT="1"/>
      <dgm:spPr/>
      <dgm:t>
        <a:bodyPr/>
        <a:lstStyle/>
        <a:p>
          <a:r>
            <a:rPr lang="en-US" sz="2000" dirty="0" smtClean="0">
              <a:latin typeface="Gill Sans MT" pitchFamily="34" charset="0"/>
            </a:rPr>
            <a:t>Assign teacher for the subject</a:t>
          </a:r>
          <a:endParaRPr lang="en-US" sz="2000" dirty="0">
            <a:latin typeface="Gill Sans MT" pitchFamily="34" charset="0"/>
          </a:endParaRPr>
        </a:p>
      </dgm:t>
    </dgm:pt>
    <dgm:pt modelId="{20AC007F-1CD6-4E3F-AE67-7A407BE677D5}" type="parTrans" cxnId="{DFE14C32-5B38-4DDE-B570-91890CD9EFF9}">
      <dgm:prSet/>
      <dgm:spPr/>
      <dgm:t>
        <a:bodyPr/>
        <a:lstStyle/>
        <a:p>
          <a:endParaRPr lang="en-US"/>
        </a:p>
      </dgm:t>
    </dgm:pt>
    <dgm:pt modelId="{47302D2B-897A-40C1-90EE-F70E94169131}" type="sibTrans" cxnId="{DFE14C32-5B38-4DDE-B570-91890CD9EFF9}">
      <dgm:prSet/>
      <dgm:spPr/>
      <dgm:t>
        <a:bodyPr/>
        <a:lstStyle/>
        <a:p>
          <a:endParaRPr lang="en-US"/>
        </a:p>
      </dgm:t>
    </dgm:pt>
    <dgm:pt modelId="{B587D8A3-6776-4852-8225-AA7C13B9DC0C}">
      <dgm:prSet phldrT="[Text]" custT="1"/>
      <dgm:spPr/>
      <dgm:t>
        <a:bodyPr/>
        <a:lstStyle/>
        <a:p>
          <a:r>
            <a:rPr lang="en-US" sz="2000" dirty="0" smtClean="0">
              <a:latin typeface="Gill Sans MT" pitchFamily="34" charset="0"/>
            </a:rPr>
            <a:t>Home Page</a:t>
          </a:r>
          <a:endParaRPr lang="en-US" sz="2000" dirty="0">
            <a:latin typeface="Gill Sans MT" pitchFamily="34" charset="0"/>
          </a:endParaRPr>
        </a:p>
      </dgm:t>
    </dgm:pt>
    <dgm:pt modelId="{3BFEDC02-F77F-43F2-A5FF-5DF3929D4B1F}" type="sibTrans" cxnId="{FD9600FC-9809-4E22-AA7A-A9D053D242F6}">
      <dgm:prSet/>
      <dgm:spPr/>
      <dgm:t>
        <a:bodyPr/>
        <a:lstStyle/>
        <a:p>
          <a:endParaRPr lang="en-US" sz="2000">
            <a:latin typeface="Gill Sans MT" pitchFamily="34" charset="0"/>
          </a:endParaRPr>
        </a:p>
      </dgm:t>
    </dgm:pt>
    <dgm:pt modelId="{881E1EED-3ABE-4B57-A992-77DB54D31452}" type="parTrans" cxnId="{FD9600FC-9809-4E22-AA7A-A9D053D242F6}">
      <dgm:prSet/>
      <dgm:spPr/>
      <dgm:t>
        <a:bodyPr/>
        <a:lstStyle/>
        <a:p>
          <a:endParaRPr lang="en-US" sz="2000">
            <a:latin typeface="Gill Sans MT" pitchFamily="34" charset="0"/>
          </a:endParaRPr>
        </a:p>
      </dgm:t>
    </dgm:pt>
    <dgm:pt modelId="{F9DC2850-A1F8-4A92-AE32-EAC5B9DF17F0}">
      <dgm:prSet phldrT="[Text]" custT="1"/>
      <dgm:spPr/>
      <dgm:t>
        <a:bodyPr/>
        <a:lstStyle/>
        <a:p>
          <a:r>
            <a:rPr lang="en-US" sz="2000" dirty="0" smtClean="0">
              <a:latin typeface="Gill Sans MT" pitchFamily="34" charset="0"/>
            </a:rPr>
            <a:t>Login Page EXCEPTION</a:t>
          </a:r>
          <a:endParaRPr lang="en-US" sz="2000" dirty="0">
            <a:latin typeface="Gill Sans MT" pitchFamily="34" charset="0"/>
          </a:endParaRPr>
        </a:p>
      </dgm:t>
    </dgm:pt>
    <dgm:pt modelId="{13A38596-ECDE-4D8A-913E-0DA209FA83A0}" type="sibTrans" cxnId="{32414A1F-C67A-466E-9F15-ABFFBB5DEE83}">
      <dgm:prSet/>
      <dgm:spPr/>
      <dgm:t>
        <a:bodyPr/>
        <a:lstStyle/>
        <a:p>
          <a:endParaRPr lang="en-US" sz="2000">
            <a:latin typeface="Gill Sans MT" pitchFamily="34" charset="0"/>
          </a:endParaRPr>
        </a:p>
      </dgm:t>
    </dgm:pt>
    <dgm:pt modelId="{A988EA30-FD68-49C6-9A61-7B07355B1465}" type="parTrans" cxnId="{32414A1F-C67A-466E-9F15-ABFFBB5DEE83}">
      <dgm:prSet/>
      <dgm:spPr/>
      <dgm:t>
        <a:bodyPr/>
        <a:lstStyle/>
        <a:p>
          <a:endParaRPr lang="en-US" sz="2000">
            <a:latin typeface="Gill Sans MT" pitchFamily="34" charset="0"/>
          </a:endParaRPr>
        </a:p>
      </dgm:t>
    </dgm:pt>
    <dgm:pt modelId="{8D1BCD80-A289-4753-89A9-08E3EDA9B073}">
      <dgm:prSet phldrT="[Text]" custT="1"/>
      <dgm:spPr/>
      <dgm:t>
        <a:bodyPr/>
        <a:lstStyle/>
        <a:p>
          <a:r>
            <a:rPr lang="en-US" sz="2000" dirty="0" smtClean="0">
              <a:latin typeface="Gill Sans MT" pitchFamily="34" charset="0"/>
            </a:rPr>
            <a:t>Admin login</a:t>
          </a:r>
          <a:endParaRPr lang="en-US" sz="2000" dirty="0">
            <a:latin typeface="Gill Sans MT" pitchFamily="34" charset="0"/>
          </a:endParaRPr>
        </a:p>
      </dgm:t>
    </dgm:pt>
    <dgm:pt modelId="{A053173E-12A6-463F-95A3-93FDEB2B57AA}" type="sibTrans" cxnId="{1ECC2A3F-9427-47BE-973F-4DCFD4462726}">
      <dgm:prSet/>
      <dgm:spPr/>
      <dgm:t>
        <a:bodyPr/>
        <a:lstStyle/>
        <a:p>
          <a:endParaRPr lang="en-US" sz="2000">
            <a:latin typeface="Gill Sans MT" pitchFamily="34" charset="0"/>
          </a:endParaRPr>
        </a:p>
      </dgm:t>
    </dgm:pt>
    <dgm:pt modelId="{40304D92-845E-4959-9D9D-38DEB2DD43BB}" type="parTrans" cxnId="{1ECC2A3F-9427-47BE-973F-4DCFD4462726}">
      <dgm:prSet/>
      <dgm:spPr/>
      <dgm:t>
        <a:bodyPr/>
        <a:lstStyle/>
        <a:p>
          <a:endParaRPr lang="en-US" sz="2000">
            <a:latin typeface="Gill Sans MT" pitchFamily="34" charset="0"/>
          </a:endParaRPr>
        </a:p>
      </dgm:t>
    </dgm:pt>
    <dgm:pt modelId="{1E270467-069D-4549-B306-AD002CDD1837}" type="pres">
      <dgm:prSet presAssocID="{7A02260D-2D79-48F4-BBE6-5BA4879B0CE3}" presName="hierChild1" presStyleCnt="0">
        <dgm:presLayoutVars>
          <dgm:orgChart val="1"/>
          <dgm:chPref val="1"/>
          <dgm:dir/>
          <dgm:animOne val="branch"/>
          <dgm:animLvl val="lvl"/>
          <dgm:resizeHandles/>
        </dgm:presLayoutVars>
      </dgm:prSet>
      <dgm:spPr/>
      <dgm:t>
        <a:bodyPr/>
        <a:lstStyle/>
        <a:p>
          <a:endParaRPr lang="en-US"/>
        </a:p>
      </dgm:t>
    </dgm:pt>
    <dgm:pt modelId="{1044A5FA-3F18-4CD9-B9A2-F0CD90C76B35}" type="pres">
      <dgm:prSet presAssocID="{51097EB1-516E-4EC7-BD68-83E33CAF397F}" presName="hierRoot1" presStyleCnt="0">
        <dgm:presLayoutVars>
          <dgm:hierBranch val="init"/>
        </dgm:presLayoutVars>
      </dgm:prSet>
      <dgm:spPr/>
      <dgm:t>
        <a:bodyPr/>
        <a:lstStyle/>
        <a:p>
          <a:endParaRPr lang="en-US"/>
        </a:p>
      </dgm:t>
    </dgm:pt>
    <dgm:pt modelId="{08402BF0-9877-4F1C-8665-555DED361B1F}" type="pres">
      <dgm:prSet presAssocID="{51097EB1-516E-4EC7-BD68-83E33CAF397F}" presName="rootComposite1" presStyleCnt="0"/>
      <dgm:spPr/>
      <dgm:t>
        <a:bodyPr/>
        <a:lstStyle/>
        <a:p>
          <a:endParaRPr lang="en-US"/>
        </a:p>
      </dgm:t>
    </dgm:pt>
    <dgm:pt modelId="{44573FFB-DAE9-462A-BBAB-A7460594A8F6}" type="pres">
      <dgm:prSet presAssocID="{51097EB1-516E-4EC7-BD68-83E33CAF397F}" presName="rootText1" presStyleLbl="node0" presStyleIdx="0" presStyleCnt="1" custScaleX="141808" custLinFactNeighborX="3153" custLinFactNeighborY="3138">
        <dgm:presLayoutVars>
          <dgm:chPref val="3"/>
        </dgm:presLayoutVars>
      </dgm:prSet>
      <dgm:spPr/>
      <dgm:t>
        <a:bodyPr/>
        <a:lstStyle/>
        <a:p>
          <a:endParaRPr lang="en-US"/>
        </a:p>
      </dgm:t>
    </dgm:pt>
    <dgm:pt modelId="{D4D77FF8-A099-4EBC-B6AB-BA6A9371657F}" type="pres">
      <dgm:prSet presAssocID="{51097EB1-516E-4EC7-BD68-83E33CAF397F}" presName="rootConnector1" presStyleLbl="node1" presStyleIdx="0" presStyleCnt="0"/>
      <dgm:spPr/>
      <dgm:t>
        <a:bodyPr/>
        <a:lstStyle/>
        <a:p>
          <a:endParaRPr lang="en-US"/>
        </a:p>
      </dgm:t>
    </dgm:pt>
    <dgm:pt modelId="{765B40D6-F2A3-4170-9507-910C7D698033}" type="pres">
      <dgm:prSet presAssocID="{51097EB1-516E-4EC7-BD68-83E33CAF397F}" presName="hierChild2" presStyleCnt="0"/>
      <dgm:spPr/>
      <dgm:t>
        <a:bodyPr/>
        <a:lstStyle/>
        <a:p>
          <a:endParaRPr lang="en-US"/>
        </a:p>
      </dgm:t>
    </dgm:pt>
    <dgm:pt modelId="{656302AA-031A-47B9-B232-3F6F0DA30E04}" type="pres">
      <dgm:prSet presAssocID="{32311DAE-60AB-4328-B6C4-AB469884960A}" presName="Name37" presStyleLbl="parChTrans1D2" presStyleIdx="0" presStyleCnt="4"/>
      <dgm:spPr/>
      <dgm:t>
        <a:bodyPr/>
        <a:lstStyle/>
        <a:p>
          <a:endParaRPr lang="en-US"/>
        </a:p>
      </dgm:t>
    </dgm:pt>
    <dgm:pt modelId="{F734B151-C4A1-4C98-B490-DC0B3A785E4E}" type="pres">
      <dgm:prSet presAssocID="{84BB3171-D547-4EE0-975C-B1EE37E294B3}" presName="hierRoot2" presStyleCnt="0">
        <dgm:presLayoutVars>
          <dgm:hierBranch val="init"/>
        </dgm:presLayoutVars>
      </dgm:prSet>
      <dgm:spPr/>
      <dgm:t>
        <a:bodyPr/>
        <a:lstStyle/>
        <a:p>
          <a:endParaRPr lang="en-US"/>
        </a:p>
      </dgm:t>
    </dgm:pt>
    <dgm:pt modelId="{013E4D27-2F57-489A-A678-F555DC38E1C9}" type="pres">
      <dgm:prSet presAssocID="{84BB3171-D547-4EE0-975C-B1EE37E294B3}" presName="rootComposite" presStyleCnt="0"/>
      <dgm:spPr/>
      <dgm:t>
        <a:bodyPr/>
        <a:lstStyle/>
        <a:p>
          <a:endParaRPr lang="en-US"/>
        </a:p>
      </dgm:t>
    </dgm:pt>
    <dgm:pt modelId="{8F3A91CF-B24C-4BE9-ADFD-AD19EC7C71CC}" type="pres">
      <dgm:prSet presAssocID="{84BB3171-D547-4EE0-975C-B1EE37E294B3}" presName="rootText" presStyleLbl="node2" presStyleIdx="0" presStyleCnt="3" custScaleX="161020">
        <dgm:presLayoutVars>
          <dgm:chPref val="3"/>
        </dgm:presLayoutVars>
      </dgm:prSet>
      <dgm:spPr/>
      <dgm:t>
        <a:bodyPr/>
        <a:lstStyle/>
        <a:p>
          <a:endParaRPr lang="en-US"/>
        </a:p>
      </dgm:t>
    </dgm:pt>
    <dgm:pt modelId="{F7EFF19D-C7A1-45EF-A642-85720BC4F226}" type="pres">
      <dgm:prSet presAssocID="{84BB3171-D547-4EE0-975C-B1EE37E294B3}" presName="rootConnector" presStyleLbl="node2" presStyleIdx="0" presStyleCnt="3"/>
      <dgm:spPr/>
      <dgm:t>
        <a:bodyPr/>
        <a:lstStyle/>
        <a:p>
          <a:endParaRPr lang="en-US"/>
        </a:p>
      </dgm:t>
    </dgm:pt>
    <dgm:pt modelId="{1CF3C5E4-A3C1-40E3-A127-C2CD6868E475}" type="pres">
      <dgm:prSet presAssocID="{84BB3171-D547-4EE0-975C-B1EE37E294B3}" presName="hierChild4" presStyleCnt="0"/>
      <dgm:spPr/>
      <dgm:t>
        <a:bodyPr/>
        <a:lstStyle/>
        <a:p>
          <a:endParaRPr lang="en-US"/>
        </a:p>
      </dgm:t>
    </dgm:pt>
    <dgm:pt modelId="{3251666E-BD92-4284-82F8-25ACE8838765}" type="pres">
      <dgm:prSet presAssocID="{40304D92-845E-4959-9D9D-38DEB2DD43BB}" presName="Name37" presStyleLbl="parChTrans1D3" presStyleIdx="0" presStyleCnt="6"/>
      <dgm:spPr/>
      <dgm:t>
        <a:bodyPr/>
        <a:lstStyle/>
        <a:p>
          <a:endParaRPr lang="en-US"/>
        </a:p>
      </dgm:t>
    </dgm:pt>
    <dgm:pt modelId="{ACF35240-AE6E-4B9E-BC58-831EA93FC298}" type="pres">
      <dgm:prSet presAssocID="{8D1BCD80-A289-4753-89A9-08E3EDA9B073}" presName="hierRoot2" presStyleCnt="0">
        <dgm:presLayoutVars>
          <dgm:hierBranch val="init"/>
        </dgm:presLayoutVars>
      </dgm:prSet>
      <dgm:spPr/>
      <dgm:t>
        <a:bodyPr/>
        <a:lstStyle/>
        <a:p>
          <a:endParaRPr lang="en-US"/>
        </a:p>
      </dgm:t>
    </dgm:pt>
    <dgm:pt modelId="{EB933958-82AF-4F0A-A016-3EE1E2A5895D}" type="pres">
      <dgm:prSet presAssocID="{8D1BCD80-A289-4753-89A9-08E3EDA9B073}" presName="rootComposite" presStyleCnt="0"/>
      <dgm:spPr/>
      <dgm:t>
        <a:bodyPr/>
        <a:lstStyle/>
        <a:p>
          <a:endParaRPr lang="en-US"/>
        </a:p>
      </dgm:t>
    </dgm:pt>
    <dgm:pt modelId="{7DDB042D-1936-4908-A4B3-602ACD964BFD}" type="pres">
      <dgm:prSet presAssocID="{8D1BCD80-A289-4753-89A9-08E3EDA9B073}" presName="rootText" presStyleLbl="node3" presStyleIdx="0" presStyleCnt="6" custScaleX="127465" custScaleY="127301" custLinFactNeighborX="-13726">
        <dgm:presLayoutVars>
          <dgm:chPref val="3"/>
        </dgm:presLayoutVars>
      </dgm:prSet>
      <dgm:spPr/>
      <dgm:t>
        <a:bodyPr/>
        <a:lstStyle/>
        <a:p>
          <a:endParaRPr lang="en-US"/>
        </a:p>
      </dgm:t>
    </dgm:pt>
    <dgm:pt modelId="{C3290D73-BFD9-4A67-8FCB-3D0DF1313B8A}" type="pres">
      <dgm:prSet presAssocID="{8D1BCD80-A289-4753-89A9-08E3EDA9B073}" presName="rootConnector" presStyleLbl="node3" presStyleIdx="0" presStyleCnt="6"/>
      <dgm:spPr/>
      <dgm:t>
        <a:bodyPr/>
        <a:lstStyle/>
        <a:p>
          <a:endParaRPr lang="en-US"/>
        </a:p>
      </dgm:t>
    </dgm:pt>
    <dgm:pt modelId="{66662B3B-A753-48A5-B3D4-D7BB7B643BD7}" type="pres">
      <dgm:prSet presAssocID="{8D1BCD80-A289-4753-89A9-08E3EDA9B073}" presName="hierChild4" presStyleCnt="0"/>
      <dgm:spPr/>
      <dgm:t>
        <a:bodyPr/>
        <a:lstStyle/>
        <a:p>
          <a:endParaRPr lang="en-US"/>
        </a:p>
      </dgm:t>
    </dgm:pt>
    <dgm:pt modelId="{7B5DA1BE-0204-4B21-8F63-9C30CAB78CAB}" type="pres">
      <dgm:prSet presAssocID="{8D1BCD80-A289-4753-89A9-08E3EDA9B073}" presName="hierChild5" presStyleCnt="0"/>
      <dgm:spPr/>
      <dgm:t>
        <a:bodyPr/>
        <a:lstStyle/>
        <a:p>
          <a:endParaRPr lang="en-US"/>
        </a:p>
      </dgm:t>
    </dgm:pt>
    <dgm:pt modelId="{5E27DEE9-48D6-4144-8DA7-3EAD052FB58B}" type="pres">
      <dgm:prSet presAssocID="{A988EA30-FD68-49C6-9A61-7B07355B1465}" presName="Name37" presStyleLbl="parChTrans1D3" presStyleIdx="1" presStyleCnt="6"/>
      <dgm:spPr/>
      <dgm:t>
        <a:bodyPr/>
        <a:lstStyle/>
        <a:p>
          <a:endParaRPr lang="en-US"/>
        </a:p>
      </dgm:t>
    </dgm:pt>
    <dgm:pt modelId="{99870BF6-37D2-4A0D-8249-B878952CC92C}" type="pres">
      <dgm:prSet presAssocID="{F9DC2850-A1F8-4A92-AE32-EAC5B9DF17F0}" presName="hierRoot2" presStyleCnt="0">
        <dgm:presLayoutVars>
          <dgm:hierBranch val="init"/>
        </dgm:presLayoutVars>
      </dgm:prSet>
      <dgm:spPr/>
      <dgm:t>
        <a:bodyPr/>
        <a:lstStyle/>
        <a:p>
          <a:endParaRPr lang="en-US"/>
        </a:p>
      </dgm:t>
    </dgm:pt>
    <dgm:pt modelId="{E4C11842-F4CC-4B9F-9A31-FAF730E62C88}" type="pres">
      <dgm:prSet presAssocID="{F9DC2850-A1F8-4A92-AE32-EAC5B9DF17F0}" presName="rootComposite" presStyleCnt="0"/>
      <dgm:spPr/>
      <dgm:t>
        <a:bodyPr/>
        <a:lstStyle/>
        <a:p>
          <a:endParaRPr lang="en-US"/>
        </a:p>
      </dgm:t>
    </dgm:pt>
    <dgm:pt modelId="{37ADFEE9-796F-4466-A81D-829AC3C962AE}" type="pres">
      <dgm:prSet presAssocID="{F9DC2850-A1F8-4A92-AE32-EAC5B9DF17F0}" presName="rootText" presStyleLbl="node3" presStyleIdx="1" presStyleCnt="6" custScaleX="127465" custScaleY="122186" custLinFactNeighborX="-13726">
        <dgm:presLayoutVars>
          <dgm:chPref val="3"/>
        </dgm:presLayoutVars>
      </dgm:prSet>
      <dgm:spPr/>
      <dgm:t>
        <a:bodyPr/>
        <a:lstStyle/>
        <a:p>
          <a:endParaRPr lang="en-US"/>
        </a:p>
      </dgm:t>
    </dgm:pt>
    <dgm:pt modelId="{AAE3E057-C405-4F76-826F-BD4703BD011E}" type="pres">
      <dgm:prSet presAssocID="{F9DC2850-A1F8-4A92-AE32-EAC5B9DF17F0}" presName="rootConnector" presStyleLbl="node3" presStyleIdx="1" presStyleCnt="6"/>
      <dgm:spPr/>
      <dgm:t>
        <a:bodyPr/>
        <a:lstStyle/>
        <a:p>
          <a:endParaRPr lang="en-US"/>
        </a:p>
      </dgm:t>
    </dgm:pt>
    <dgm:pt modelId="{5ED61AE5-70DE-4D38-B31D-AF77A3652BE4}" type="pres">
      <dgm:prSet presAssocID="{F9DC2850-A1F8-4A92-AE32-EAC5B9DF17F0}" presName="hierChild4" presStyleCnt="0"/>
      <dgm:spPr/>
      <dgm:t>
        <a:bodyPr/>
        <a:lstStyle/>
        <a:p>
          <a:endParaRPr lang="en-US"/>
        </a:p>
      </dgm:t>
    </dgm:pt>
    <dgm:pt modelId="{A4D3CAAB-46EC-4129-BBB2-16AA23B0A748}" type="pres">
      <dgm:prSet presAssocID="{F9DC2850-A1F8-4A92-AE32-EAC5B9DF17F0}" presName="hierChild5" presStyleCnt="0"/>
      <dgm:spPr/>
      <dgm:t>
        <a:bodyPr/>
        <a:lstStyle/>
        <a:p>
          <a:endParaRPr lang="en-US"/>
        </a:p>
      </dgm:t>
    </dgm:pt>
    <dgm:pt modelId="{7F37F89A-73E1-495F-ADC3-43C17222322E}" type="pres">
      <dgm:prSet presAssocID="{84BB3171-D547-4EE0-975C-B1EE37E294B3}" presName="hierChild5" presStyleCnt="0"/>
      <dgm:spPr/>
      <dgm:t>
        <a:bodyPr/>
        <a:lstStyle/>
        <a:p>
          <a:endParaRPr lang="en-US"/>
        </a:p>
      </dgm:t>
    </dgm:pt>
    <dgm:pt modelId="{A1FC3926-C5DC-415A-998E-07DE6B4721B4}" type="pres">
      <dgm:prSet presAssocID="{881E1EED-3ABE-4B57-A992-77DB54D31452}" presName="Name37" presStyleLbl="parChTrans1D2" presStyleIdx="1" presStyleCnt="4"/>
      <dgm:spPr/>
      <dgm:t>
        <a:bodyPr/>
        <a:lstStyle/>
        <a:p>
          <a:endParaRPr lang="en-US"/>
        </a:p>
      </dgm:t>
    </dgm:pt>
    <dgm:pt modelId="{DD45321E-AD1E-46A4-8308-7B74C6A0E9E7}" type="pres">
      <dgm:prSet presAssocID="{B587D8A3-6776-4852-8225-AA7C13B9DC0C}" presName="hierRoot2" presStyleCnt="0">
        <dgm:presLayoutVars>
          <dgm:hierBranch val="init"/>
        </dgm:presLayoutVars>
      </dgm:prSet>
      <dgm:spPr/>
      <dgm:t>
        <a:bodyPr/>
        <a:lstStyle/>
        <a:p>
          <a:endParaRPr lang="en-US"/>
        </a:p>
      </dgm:t>
    </dgm:pt>
    <dgm:pt modelId="{8C502452-1125-463D-817B-E417F07B5B52}" type="pres">
      <dgm:prSet presAssocID="{B587D8A3-6776-4852-8225-AA7C13B9DC0C}" presName="rootComposite" presStyleCnt="0"/>
      <dgm:spPr/>
      <dgm:t>
        <a:bodyPr/>
        <a:lstStyle/>
        <a:p>
          <a:endParaRPr lang="en-US"/>
        </a:p>
      </dgm:t>
    </dgm:pt>
    <dgm:pt modelId="{F5D57871-8BD2-4D87-A9C1-CD2E85AB2063}" type="pres">
      <dgm:prSet presAssocID="{B587D8A3-6776-4852-8225-AA7C13B9DC0C}" presName="rootText" presStyleLbl="node2" presStyleIdx="1" presStyleCnt="3" custScaleX="161020">
        <dgm:presLayoutVars>
          <dgm:chPref val="3"/>
        </dgm:presLayoutVars>
      </dgm:prSet>
      <dgm:spPr/>
      <dgm:t>
        <a:bodyPr/>
        <a:lstStyle/>
        <a:p>
          <a:endParaRPr lang="en-US"/>
        </a:p>
      </dgm:t>
    </dgm:pt>
    <dgm:pt modelId="{6A5C9377-EB34-4F1F-B069-93002837CDBD}" type="pres">
      <dgm:prSet presAssocID="{B587D8A3-6776-4852-8225-AA7C13B9DC0C}" presName="rootConnector" presStyleLbl="node2" presStyleIdx="1" presStyleCnt="3"/>
      <dgm:spPr/>
      <dgm:t>
        <a:bodyPr/>
        <a:lstStyle/>
        <a:p>
          <a:endParaRPr lang="en-US"/>
        </a:p>
      </dgm:t>
    </dgm:pt>
    <dgm:pt modelId="{37EF3606-D103-4413-9A2E-D2D1C2690E3B}" type="pres">
      <dgm:prSet presAssocID="{B587D8A3-6776-4852-8225-AA7C13B9DC0C}" presName="hierChild4" presStyleCnt="0"/>
      <dgm:spPr/>
      <dgm:t>
        <a:bodyPr/>
        <a:lstStyle/>
        <a:p>
          <a:endParaRPr lang="en-US"/>
        </a:p>
      </dgm:t>
    </dgm:pt>
    <dgm:pt modelId="{368D5737-F7B5-4C2A-B129-6547AEFC904B}" type="pres">
      <dgm:prSet presAssocID="{240F6E0C-E67B-42B0-A75D-E71D89E87D2F}" presName="Name37" presStyleLbl="parChTrans1D3" presStyleIdx="2" presStyleCnt="6"/>
      <dgm:spPr/>
      <dgm:t>
        <a:bodyPr/>
        <a:lstStyle/>
        <a:p>
          <a:endParaRPr lang="en-US"/>
        </a:p>
      </dgm:t>
    </dgm:pt>
    <dgm:pt modelId="{A97C44DF-341B-4403-B3D4-147E52353EE3}" type="pres">
      <dgm:prSet presAssocID="{7956E139-486C-4C54-9B1D-A6EDA4C9F310}" presName="hierRoot2" presStyleCnt="0">
        <dgm:presLayoutVars>
          <dgm:hierBranch val="init"/>
        </dgm:presLayoutVars>
      </dgm:prSet>
      <dgm:spPr/>
      <dgm:t>
        <a:bodyPr/>
        <a:lstStyle/>
        <a:p>
          <a:endParaRPr lang="en-US"/>
        </a:p>
      </dgm:t>
    </dgm:pt>
    <dgm:pt modelId="{D6BC9856-6E53-4967-85B3-8604A5AE16C9}" type="pres">
      <dgm:prSet presAssocID="{7956E139-486C-4C54-9B1D-A6EDA4C9F310}" presName="rootComposite" presStyleCnt="0"/>
      <dgm:spPr/>
      <dgm:t>
        <a:bodyPr/>
        <a:lstStyle/>
        <a:p>
          <a:endParaRPr lang="en-US"/>
        </a:p>
      </dgm:t>
    </dgm:pt>
    <dgm:pt modelId="{E0E95209-3916-41DD-AD26-1904A76D73DD}" type="pres">
      <dgm:prSet presAssocID="{7956E139-486C-4C54-9B1D-A6EDA4C9F310}" presName="rootText" presStyleLbl="node3" presStyleIdx="2" presStyleCnt="6" custScaleX="127465" custScaleY="120835" custLinFactNeighborX="-9064">
        <dgm:presLayoutVars>
          <dgm:chPref val="3"/>
        </dgm:presLayoutVars>
      </dgm:prSet>
      <dgm:spPr/>
      <dgm:t>
        <a:bodyPr/>
        <a:lstStyle/>
        <a:p>
          <a:endParaRPr lang="en-US"/>
        </a:p>
      </dgm:t>
    </dgm:pt>
    <dgm:pt modelId="{070E9EB2-9602-4AB8-8171-0B5527F4082B}" type="pres">
      <dgm:prSet presAssocID="{7956E139-486C-4C54-9B1D-A6EDA4C9F310}" presName="rootConnector" presStyleLbl="node3" presStyleIdx="2" presStyleCnt="6"/>
      <dgm:spPr/>
      <dgm:t>
        <a:bodyPr/>
        <a:lstStyle/>
        <a:p>
          <a:endParaRPr lang="en-US"/>
        </a:p>
      </dgm:t>
    </dgm:pt>
    <dgm:pt modelId="{5A8CC298-7532-4F4B-80C6-EDB5F428A4BF}" type="pres">
      <dgm:prSet presAssocID="{7956E139-486C-4C54-9B1D-A6EDA4C9F310}" presName="hierChild4" presStyleCnt="0"/>
      <dgm:spPr/>
      <dgm:t>
        <a:bodyPr/>
        <a:lstStyle/>
        <a:p>
          <a:endParaRPr lang="en-US"/>
        </a:p>
      </dgm:t>
    </dgm:pt>
    <dgm:pt modelId="{5CB3CD16-9B31-48CB-8A7E-6E0F415124C8}" type="pres">
      <dgm:prSet presAssocID="{7956E139-486C-4C54-9B1D-A6EDA4C9F310}" presName="hierChild5" presStyleCnt="0"/>
      <dgm:spPr/>
      <dgm:t>
        <a:bodyPr/>
        <a:lstStyle/>
        <a:p>
          <a:endParaRPr lang="en-US"/>
        </a:p>
      </dgm:t>
    </dgm:pt>
    <dgm:pt modelId="{9436C9F3-46D2-4231-9BAD-1AB22F6EB7B8}" type="pres">
      <dgm:prSet presAssocID="{14DCAB85-E597-421C-9394-D49D7713FED3}" presName="Name37" presStyleLbl="parChTrans1D3" presStyleIdx="3" presStyleCnt="6"/>
      <dgm:spPr/>
      <dgm:t>
        <a:bodyPr/>
        <a:lstStyle/>
        <a:p>
          <a:endParaRPr lang="en-US"/>
        </a:p>
      </dgm:t>
    </dgm:pt>
    <dgm:pt modelId="{0F11C951-965B-488C-A249-03989A570B14}" type="pres">
      <dgm:prSet presAssocID="{6ECBC577-61E4-4C5A-85EC-2C60F59D788D}" presName="hierRoot2" presStyleCnt="0">
        <dgm:presLayoutVars>
          <dgm:hierBranch val="init"/>
        </dgm:presLayoutVars>
      </dgm:prSet>
      <dgm:spPr/>
      <dgm:t>
        <a:bodyPr/>
        <a:lstStyle/>
        <a:p>
          <a:endParaRPr lang="en-US"/>
        </a:p>
      </dgm:t>
    </dgm:pt>
    <dgm:pt modelId="{9EEEF7C1-D285-40FD-910D-988D6E9D953C}" type="pres">
      <dgm:prSet presAssocID="{6ECBC577-61E4-4C5A-85EC-2C60F59D788D}" presName="rootComposite" presStyleCnt="0"/>
      <dgm:spPr/>
      <dgm:t>
        <a:bodyPr/>
        <a:lstStyle/>
        <a:p>
          <a:endParaRPr lang="en-US"/>
        </a:p>
      </dgm:t>
    </dgm:pt>
    <dgm:pt modelId="{7C8478C3-C766-410A-8C65-1FBFD8502F51}" type="pres">
      <dgm:prSet presAssocID="{6ECBC577-61E4-4C5A-85EC-2C60F59D788D}" presName="rootText" presStyleLbl="node3" presStyleIdx="3" presStyleCnt="6" custScaleY="176906">
        <dgm:presLayoutVars>
          <dgm:chPref val="3"/>
        </dgm:presLayoutVars>
      </dgm:prSet>
      <dgm:spPr/>
      <dgm:t>
        <a:bodyPr/>
        <a:lstStyle/>
        <a:p>
          <a:endParaRPr lang="en-US"/>
        </a:p>
      </dgm:t>
    </dgm:pt>
    <dgm:pt modelId="{FFA145FA-9206-4190-91E3-17C76BD1F009}" type="pres">
      <dgm:prSet presAssocID="{6ECBC577-61E4-4C5A-85EC-2C60F59D788D}" presName="rootConnector" presStyleLbl="node3" presStyleIdx="3" presStyleCnt="6"/>
      <dgm:spPr/>
      <dgm:t>
        <a:bodyPr/>
        <a:lstStyle/>
        <a:p>
          <a:endParaRPr lang="en-US"/>
        </a:p>
      </dgm:t>
    </dgm:pt>
    <dgm:pt modelId="{4AB98A14-04B5-45F5-871D-411B54F8278C}" type="pres">
      <dgm:prSet presAssocID="{6ECBC577-61E4-4C5A-85EC-2C60F59D788D}" presName="hierChild4" presStyleCnt="0"/>
      <dgm:spPr/>
      <dgm:t>
        <a:bodyPr/>
        <a:lstStyle/>
        <a:p>
          <a:endParaRPr lang="en-US"/>
        </a:p>
      </dgm:t>
    </dgm:pt>
    <dgm:pt modelId="{888CD310-225F-4AD2-A826-17A8CE58A1D2}" type="pres">
      <dgm:prSet presAssocID="{6ECBC577-61E4-4C5A-85EC-2C60F59D788D}" presName="hierChild5" presStyleCnt="0"/>
      <dgm:spPr/>
      <dgm:t>
        <a:bodyPr/>
        <a:lstStyle/>
        <a:p>
          <a:endParaRPr lang="en-US"/>
        </a:p>
      </dgm:t>
    </dgm:pt>
    <dgm:pt modelId="{D4AE8B38-9747-4B79-92E8-6BCB0FA608D4}" type="pres">
      <dgm:prSet presAssocID="{B587D8A3-6776-4852-8225-AA7C13B9DC0C}" presName="hierChild5" presStyleCnt="0"/>
      <dgm:spPr/>
      <dgm:t>
        <a:bodyPr/>
        <a:lstStyle/>
        <a:p>
          <a:endParaRPr lang="en-US"/>
        </a:p>
      </dgm:t>
    </dgm:pt>
    <dgm:pt modelId="{3207232B-595E-4876-8766-9B58F1C7AC0F}" type="pres">
      <dgm:prSet presAssocID="{02887B1B-6669-45CF-A76D-BE5BD8206A15}" presName="Name37" presStyleLbl="parChTrans1D2" presStyleIdx="2" presStyleCnt="4"/>
      <dgm:spPr/>
      <dgm:t>
        <a:bodyPr/>
        <a:lstStyle/>
        <a:p>
          <a:endParaRPr lang="en-US"/>
        </a:p>
      </dgm:t>
    </dgm:pt>
    <dgm:pt modelId="{FB774252-28BB-40F2-B325-AC7C3A8667DE}" type="pres">
      <dgm:prSet presAssocID="{10AEF509-0A3B-4458-8C0A-F259DAE55B32}" presName="hierRoot2" presStyleCnt="0">
        <dgm:presLayoutVars>
          <dgm:hierBranch val="init"/>
        </dgm:presLayoutVars>
      </dgm:prSet>
      <dgm:spPr/>
      <dgm:t>
        <a:bodyPr/>
        <a:lstStyle/>
        <a:p>
          <a:endParaRPr lang="en-US"/>
        </a:p>
      </dgm:t>
    </dgm:pt>
    <dgm:pt modelId="{5FC9EB61-0CDA-4A57-B705-F1AA84865C70}" type="pres">
      <dgm:prSet presAssocID="{10AEF509-0A3B-4458-8C0A-F259DAE55B32}" presName="rootComposite" presStyleCnt="0"/>
      <dgm:spPr/>
      <dgm:t>
        <a:bodyPr/>
        <a:lstStyle/>
        <a:p>
          <a:endParaRPr lang="en-US"/>
        </a:p>
      </dgm:t>
    </dgm:pt>
    <dgm:pt modelId="{E331FF3E-15EF-46F8-B3B4-0A42A335B93A}" type="pres">
      <dgm:prSet presAssocID="{10AEF509-0A3B-4458-8C0A-F259DAE55B32}" presName="rootText" presStyleLbl="node2" presStyleIdx="2" presStyleCnt="3" custScaleX="161020" custLinFactNeighborX="15369" custLinFactNeighborY="7471">
        <dgm:presLayoutVars>
          <dgm:chPref val="3"/>
        </dgm:presLayoutVars>
      </dgm:prSet>
      <dgm:spPr/>
      <dgm:t>
        <a:bodyPr/>
        <a:lstStyle/>
        <a:p>
          <a:endParaRPr lang="en-US"/>
        </a:p>
      </dgm:t>
    </dgm:pt>
    <dgm:pt modelId="{306C9AEB-4C3B-4A3E-A658-50B1C2A674C6}" type="pres">
      <dgm:prSet presAssocID="{10AEF509-0A3B-4458-8C0A-F259DAE55B32}" presName="rootConnector" presStyleLbl="node2" presStyleIdx="2" presStyleCnt="3"/>
      <dgm:spPr/>
      <dgm:t>
        <a:bodyPr/>
        <a:lstStyle/>
        <a:p>
          <a:endParaRPr lang="en-US"/>
        </a:p>
      </dgm:t>
    </dgm:pt>
    <dgm:pt modelId="{1BC79899-5DBE-47D9-B19F-59DEFDA43A3E}" type="pres">
      <dgm:prSet presAssocID="{10AEF509-0A3B-4458-8C0A-F259DAE55B32}" presName="hierChild4" presStyleCnt="0"/>
      <dgm:spPr/>
      <dgm:t>
        <a:bodyPr/>
        <a:lstStyle/>
        <a:p>
          <a:endParaRPr lang="en-US"/>
        </a:p>
      </dgm:t>
    </dgm:pt>
    <dgm:pt modelId="{2E28E21A-E6D3-41E8-A3B2-B020993C6E8D}" type="pres">
      <dgm:prSet presAssocID="{40D686E1-B42B-44A0-8743-8EB94A98D441}" presName="Name37" presStyleLbl="parChTrans1D3" presStyleIdx="4" presStyleCnt="6"/>
      <dgm:spPr/>
      <dgm:t>
        <a:bodyPr/>
        <a:lstStyle/>
        <a:p>
          <a:endParaRPr lang="en-US"/>
        </a:p>
      </dgm:t>
    </dgm:pt>
    <dgm:pt modelId="{30027031-90F8-46D3-BBC9-EA7F579286E0}" type="pres">
      <dgm:prSet presAssocID="{7B70AD0C-F223-4DB8-A68D-79D191D4A06E}" presName="hierRoot2" presStyleCnt="0">
        <dgm:presLayoutVars>
          <dgm:hierBranch val="init"/>
        </dgm:presLayoutVars>
      </dgm:prSet>
      <dgm:spPr/>
      <dgm:t>
        <a:bodyPr/>
        <a:lstStyle/>
        <a:p>
          <a:endParaRPr lang="en-US"/>
        </a:p>
      </dgm:t>
    </dgm:pt>
    <dgm:pt modelId="{5C8A4435-E59D-4449-972A-6C2024249CF7}" type="pres">
      <dgm:prSet presAssocID="{7B70AD0C-F223-4DB8-A68D-79D191D4A06E}" presName="rootComposite" presStyleCnt="0"/>
      <dgm:spPr/>
      <dgm:t>
        <a:bodyPr/>
        <a:lstStyle/>
        <a:p>
          <a:endParaRPr lang="en-US"/>
        </a:p>
      </dgm:t>
    </dgm:pt>
    <dgm:pt modelId="{87D6A031-FE8B-4CA6-B255-C3F3D18B355E}" type="pres">
      <dgm:prSet presAssocID="{7B70AD0C-F223-4DB8-A68D-79D191D4A06E}" presName="rootText" presStyleLbl="node3" presStyleIdx="4" presStyleCnt="6" custScaleX="127465" custLinFactNeighborX="-11842">
        <dgm:presLayoutVars>
          <dgm:chPref val="3"/>
        </dgm:presLayoutVars>
      </dgm:prSet>
      <dgm:spPr/>
      <dgm:t>
        <a:bodyPr/>
        <a:lstStyle/>
        <a:p>
          <a:endParaRPr lang="en-US"/>
        </a:p>
      </dgm:t>
    </dgm:pt>
    <dgm:pt modelId="{301F5365-2CB2-4E0E-BF3B-FE703FC08734}" type="pres">
      <dgm:prSet presAssocID="{7B70AD0C-F223-4DB8-A68D-79D191D4A06E}" presName="rootConnector" presStyleLbl="node3" presStyleIdx="4" presStyleCnt="6"/>
      <dgm:spPr/>
      <dgm:t>
        <a:bodyPr/>
        <a:lstStyle/>
        <a:p>
          <a:endParaRPr lang="en-US"/>
        </a:p>
      </dgm:t>
    </dgm:pt>
    <dgm:pt modelId="{D0577D8F-A2AF-4EDC-94D2-AC0E338E1F49}" type="pres">
      <dgm:prSet presAssocID="{7B70AD0C-F223-4DB8-A68D-79D191D4A06E}" presName="hierChild4" presStyleCnt="0"/>
      <dgm:spPr/>
      <dgm:t>
        <a:bodyPr/>
        <a:lstStyle/>
        <a:p>
          <a:endParaRPr lang="en-US"/>
        </a:p>
      </dgm:t>
    </dgm:pt>
    <dgm:pt modelId="{55D2F304-7AB5-4034-8D97-1CD74549AB7A}" type="pres">
      <dgm:prSet presAssocID="{7B70AD0C-F223-4DB8-A68D-79D191D4A06E}" presName="hierChild5" presStyleCnt="0"/>
      <dgm:spPr/>
      <dgm:t>
        <a:bodyPr/>
        <a:lstStyle/>
        <a:p>
          <a:endParaRPr lang="en-US"/>
        </a:p>
      </dgm:t>
    </dgm:pt>
    <dgm:pt modelId="{B5D2AEA1-A63C-4848-8939-F38EE19D128E}" type="pres">
      <dgm:prSet presAssocID="{20AC007F-1CD6-4E3F-AE67-7A407BE677D5}" presName="Name37" presStyleLbl="parChTrans1D3" presStyleIdx="5" presStyleCnt="6"/>
      <dgm:spPr/>
      <dgm:t>
        <a:bodyPr/>
        <a:lstStyle/>
        <a:p>
          <a:endParaRPr lang="en-US"/>
        </a:p>
      </dgm:t>
    </dgm:pt>
    <dgm:pt modelId="{DA17389D-575F-4045-9A86-BBC509DD1964}" type="pres">
      <dgm:prSet presAssocID="{BD5F659B-4E24-4E7E-B50E-15A46251CDFA}" presName="hierRoot2" presStyleCnt="0">
        <dgm:presLayoutVars>
          <dgm:hierBranch val="init"/>
        </dgm:presLayoutVars>
      </dgm:prSet>
      <dgm:spPr/>
      <dgm:t>
        <a:bodyPr/>
        <a:lstStyle/>
        <a:p>
          <a:endParaRPr lang="en-US"/>
        </a:p>
      </dgm:t>
    </dgm:pt>
    <dgm:pt modelId="{89494ABE-69F7-4059-893D-0827E1B033F5}" type="pres">
      <dgm:prSet presAssocID="{BD5F659B-4E24-4E7E-B50E-15A46251CDFA}" presName="rootComposite" presStyleCnt="0"/>
      <dgm:spPr/>
      <dgm:t>
        <a:bodyPr/>
        <a:lstStyle/>
        <a:p>
          <a:endParaRPr lang="en-US"/>
        </a:p>
      </dgm:t>
    </dgm:pt>
    <dgm:pt modelId="{05CB6647-CFBE-43BB-A466-FF99F41578CE}" type="pres">
      <dgm:prSet presAssocID="{BD5F659B-4E24-4E7E-B50E-15A46251CDFA}" presName="rootText" presStyleLbl="node3" presStyleIdx="5" presStyleCnt="6" custScaleX="124674" custScaleY="147499" custLinFactNeighborX="2792" custLinFactNeighborY="6509">
        <dgm:presLayoutVars>
          <dgm:chPref val="3"/>
        </dgm:presLayoutVars>
      </dgm:prSet>
      <dgm:spPr/>
      <dgm:t>
        <a:bodyPr/>
        <a:lstStyle/>
        <a:p>
          <a:endParaRPr lang="en-US"/>
        </a:p>
      </dgm:t>
    </dgm:pt>
    <dgm:pt modelId="{DCC5407A-B0A6-464B-A0E7-3655D76EAE11}" type="pres">
      <dgm:prSet presAssocID="{BD5F659B-4E24-4E7E-B50E-15A46251CDFA}" presName="rootConnector" presStyleLbl="node3" presStyleIdx="5" presStyleCnt="6"/>
      <dgm:spPr/>
      <dgm:t>
        <a:bodyPr/>
        <a:lstStyle/>
        <a:p>
          <a:endParaRPr lang="en-US"/>
        </a:p>
      </dgm:t>
    </dgm:pt>
    <dgm:pt modelId="{97936D9C-E8F2-4849-9F87-55D0ADBC0783}" type="pres">
      <dgm:prSet presAssocID="{BD5F659B-4E24-4E7E-B50E-15A46251CDFA}" presName="hierChild4" presStyleCnt="0"/>
      <dgm:spPr/>
      <dgm:t>
        <a:bodyPr/>
        <a:lstStyle/>
        <a:p>
          <a:endParaRPr lang="en-US"/>
        </a:p>
      </dgm:t>
    </dgm:pt>
    <dgm:pt modelId="{F119EA82-6C69-44D3-86ED-502F12CAC9E2}" type="pres">
      <dgm:prSet presAssocID="{BD5F659B-4E24-4E7E-B50E-15A46251CDFA}" presName="hierChild5" presStyleCnt="0"/>
      <dgm:spPr/>
      <dgm:t>
        <a:bodyPr/>
        <a:lstStyle/>
        <a:p>
          <a:endParaRPr lang="en-US"/>
        </a:p>
      </dgm:t>
    </dgm:pt>
    <dgm:pt modelId="{BEEC5B5F-AD4E-4AD4-BBE3-9F3B7849911E}" type="pres">
      <dgm:prSet presAssocID="{10AEF509-0A3B-4458-8C0A-F259DAE55B32}" presName="hierChild5" presStyleCnt="0"/>
      <dgm:spPr/>
      <dgm:t>
        <a:bodyPr/>
        <a:lstStyle/>
        <a:p>
          <a:endParaRPr lang="en-US"/>
        </a:p>
      </dgm:t>
    </dgm:pt>
    <dgm:pt modelId="{9B3A79EC-A38F-41E8-8A20-42CCE86F632F}" type="pres">
      <dgm:prSet presAssocID="{51097EB1-516E-4EC7-BD68-83E33CAF397F}" presName="hierChild3" presStyleCnt="0"/>
      <dgm:spPr/>
      <dgm:t>
        <a:bodyPr/>
        <a:lstStyle/>
        <a:p>
          <a:endParaRPr lang="en-US"/>
        </a:p>
      </dgm:t>
    </dgm:pt>
    <dgm:pt modelId="{831616C0-0F4D-4933-9F50-7F2EE71A2384}" type="pres">
      <dgm:prSet presAssocID="{CF26113D-6A0A-4713-86CC-7FD228261CD3}" presName="Name111" presStyleLbl="parChTrans1D2" presStyleIdx="3" presStyleCnt="4"/>
      <dgm:spPr/>
      <dgm:t>
        <a:bodyPr/>
        <a:lstStyle/>
        <a:p>
          <a:endParaRPr lang="en-US"/>
        </a:p>
      </dgm:t>
    </dgm:pt>
    <dgm:pt modelId="{4A47885C-441B-4B81-A26C-328F54C6D03B}" type="pres">
      <dgm:prSet presAssocID="{0017812B-5907-4432-A506-F7FBB4CAC3A5}" presName="hierRoot3" presStyleCnt="0">
        <dgm:presLayoutVars>
          <dgm:hierBranch val="init"/>
        </dgm:presLayoutVars>
      </dgm:prSet>
      <dgm:spPr/>
      <dgm:t>
        <a:bodyPr/>
        <a:lstStyle/>
        <a:p>
          <a:endParaRPr lang="en-US"/>
        </a:p>
      </dgm:t>
    </dgm:pt>
    <dgm:pt modelId="{B897F028-0807-4494-B7EF-0FE259C76D69}" type="pres">
      <dgm:prSet presAssocID="{0017812B-5907-4432-A506-F7FBB4CAC3A5}" presName="rootComposite3" presStyleCnt="0"/>
      <dgm:spPr/>
      <dgm:t>
        <a:bodyPr/>
        <a:lstStyle/>
        <a:p>
          <a:endParaRPr lang="en-US"/>
        </a:p>
      </dgm:t>
    </dgm:pt>
    <dgm:pt modelId="{AB5AFCE7-F2E3-402A-BCC2-EA5EE8A88DAB}" type="pres">
      <dgm:prSet presAssocID="{0017812B-5907-4432-A506-F7FBB4CAC3A5}" presName="rootText3" presStyleLbl="asst1" presStyleIdx="0" presStyleCnt="1" custScaleX="180230">
        <dgm:presLayoutVars>
          <dgm:chPref val="3"/>
        </dgm:presLayoutVars>
      </dgm:prSet>
      <dgm:spPr/>
      <dgm:t>
        <a:bodyPr/>
        <a:lstStyle/>
        <a:p>
          <a:endParaRPr lang="en-US"/>
        </a:p>
      </dgm:t>
    </dgm:pt>
    <dgm:pt modelId="{E84E4821-DB83-48D7-8502-0B886EB4E5FF}" type="pres">
      <dgm:prSet presAssocID="{0017812B-5907-4432-A506-F7FBB4CAC3A5}" presName="rootConnector3" presStyleLbl="asst1" presStyleIdx="0" presStyleCnt="1"/>
      <dgm:spPr/>
      <dgm:t>
        <a:bodyPr/>
        <a:lstStyle/>
        <a:p>
          <a:endParaRPr lang="en-US"/>
        </a:p>
      </dgm:t>
    </dgm:pt>
    <dgm:pt modelId="{509C2BA4-93FD-4033-82CB-2EF3E94E0FBF}" type="pres">
      <dgm:prSet presAssocID="{0017812B-5907-4432-A506-F7FBB4CAC3A5}" presName="hierChild6" presStyleCnt="0"/>
      <dgm:spPr/>
      <dgm:t>
        <a:bodyPr/>
        <a:lstStyle/>
        <a:p>
          <a:endParaRPr lang="en-US"/>
        </a:p>
      </dgm:t>
    </dgm:pt>
    <dgm:pt modelId="{108A27C0-18C1-47E9-8285-33285E703796}" type="pres">
      <dgm:prSet presAssocID="{0017812B-5907-4432-A506-F7FBB4CAC3A5}" presName="hierChild7" presStyleCnt="0"/>
      <dgm:spPr/>
      <dgm:t>
        <a:bodyPr/>
        <a:lstStyle/>
        <a:p>
          <a:endParaRPr lang="en-US"/>
        </a:p>
      </dgm:t>
    </dgm:pt>
  </dgm:ptLst>
  <dgm:cxnLst>
    <dgm:cxn modelId="{18D82CB0-CDF6-439B-8057-979F0EA237FF}" type="presOf" srcId="{F9DC2850-A1F8-4A92-AE32-EAC5B9DF17F0}" destId="{37ADFEE9-796F-4466-A81D-829AC3C962AE}" srcOrd="0" destOrd="0" presId="urn:microsoft.com/office/officeart/2005/8/layout/orgChart1"/>
    <dgm:cxn modelId="{898BF5C0-F214-4D94-8428-DAA2AD847636}" type="presOf" srcId="{51097EB1-516E-4EC7-BD68-83E33CAF397F}" destId="{44573FFB-DAE9-462A-BBAB-A7460594A8F6}" srcOrd="0" destOrd="0" presId="urn:microsoft.com/office/officeart/2005/8/layout/orgChart1"/>
    <dgm:cxn modelId="{CDA6361B-A35E-4273-84AF-CC176C6637B3}" type="presOf" srcId="{51097EB1-516E-4EC7-BD68-83E33CAF397F}" destId="{D4D77FF8-A099-4EBC-B6AB-BA6A9371657F}" srcOrd="1" destOrd="0" presId="urn:microsoft.com/office/officeart/2005/8/layout/orgChart1"/>
    <dgm:cxn modelId="{C08CACEB-A6AC-4F3A-AC07-E32620EBFA71}" type="presOf" srcId="{240F6E0C-E67B-42B0-A75D-E71D89E87D2F}" destId="{368D5737-F7B5-4C2A-B129-6547AEFC904B}" srcOrd="0" destOrd="0" presId="urn:microsoft.com/office/officeart/2005/8/layout/orgChart1"/>
    <dgm:cxn modelId="{1ECC2A3F-9427-47BE-973F-4DCFD4462726}" srcId="{84BB3171-D547-4EE0-975C-B1EE37E294B3}" destId="{8D1BCD80-A289-4753-89A9-08E3EDA9B073}" srcOrd="0" destOrd="0" parTransId="{40304D92-845E-4959-9D9D-38DEB2DD43BB}" sibTransId="{A053173E-12A6-463F-95A3-93FDEB2B57AA}"/>
    <dgm:cxn modelId="{32414A1F-C67A-466E-9F15-ABFFBB5DEE83}" srcId="{84BB3171-D547-4EE0-975C-B1EE37E294B3}" destId="{F9DC2850-A1F8-4A92-AE32-EAC5B9DF17F0}" srcOrd="1" destOrd="0" parTransId="{A988EA30-FD68-49C6-9A61-7B07355B1465}" sibTransId="{13A38596-ECDE-4D8A-913E-0DA209FA83A0}"/>
    <dgm:cxn modelId="{A3AD1B32-8BBF-4C09-BA0B-1ABD32825902}" type="presOf" srcId="{881E1EED-3ABE-4B57-A992-77DB54D31452}" destId="{A1FC3926-C5DC-415A-998E-07DE6B4721B4}" srcOrd="0" destOrd="0" presId="urn:microsoft.com/office/officeart/2005/8/layout/orgChart1"/>
    <dgm:cxn modelId="{C9A41284-A3FC-41B4-B61F-AEE496ACAE9A}" type="presOf" srcId="{CF26113D-6A0A-4713-86CC-7FD228261CD3}" destId="{831616C0-0F4D-4933-9F50-7F2EE71A2384}" srcOrd="0" destOrd="0" presId="urn:microsoft.com/office/officeart/2005/8/layout/orgChart1"/>
    <dgm:cxn modelId="{70689704-3C12-4006-BF5C-0F4865E3CC14}" type="presOf" srcId="{40D686E1-B42B-44A0-8743-8EB94A98D441}" destId="{2E28E21A-E6D3-41E8-A3B2-B020993C6E8D}" srcOrd="0" destOrd="0" presId="urn:microsoft.com/office/officeart/2005/8/layout/orgChart1"/>
    <dgm:cxn modelId="{E2F562E0-08CD-4F14-8954-FC3DDB177F3A}" type="presOf" srcId="{84BB3171-D547-4EE0-975C-B1EE37E294B3}" destId="{8F3A91CF-B24C-4BE9-ADFD-AD19EC7C71CC}" srcOrd="0" destOrd="0" presId="urn:microsoft.com/office/officeart/2005/8/layout/orgChart1"/>
    <dgm:cxn modelId="{26D4ABF9-F7A2-4603-BF3F-FB99526ABB6C}" srcId="{10AEF509-0A3B-4458-8C0A-F259DAE55B32}" destId="{7B70AD0C-F223-4DB8-A68D-79D191D4A06E}" srcOrd="0" destOrd="0" parTransId="{40D686E1-B42B-44A0-8743-8EB94A98D441}" sibTransId="{E7A1BC85-48DD-4604-9825-CB1B518A4030}"/>
    <dgm:cxn modelId="{1A1BD393-9C3C-418B-BFD1-EA234C983C38}" type="presOf" srcId="{B587D8A3-6776-4852-8225-AA7C13B9DC0C}" destId="{6A5C9377-EB34-4F1F-B069-93002837CDBD}" srcOrd="1" destOrd="0" presId="urn:microsoft.com/office/officeart/2005/8/layout/orgChart1"/>
    <dgm:cxn modelId="{EF2681F8-A8EF-46D2-BE43-EFC2B71697EA}" type="presOf" srcId="{7B70AD0C-F223-4DB8-A68D-79D191D4A06E}" destId="{301F5365-2CB2-4E0E-BF3B-FE703FC08734}" srcOrd="1" destOrd="0" presId="urn:microsoft.com/office/officeart/2005/8/layout/orgChart1"/>
    <dgm:cxn modelId="{6380CA3B-140B-4FA0-AEB8-5877A0D9FDEC}" type="presOf" srcId="{10AEF509-0A3B-4458-8C0A-F259DAE55B32}" destId="{E331FF3E-15EF-46F8-B3B4-0A42A335B93A}" srcOrd="0" destOrd="0" presId="urn:microsoft.com/office/officeart/2005/8/layout/orgChart1"/>
    <dgm:cxn modelId="{2A69CEB8-A67D-43F6-B3F1-E103ACC05E20}" type="presOf" srcId="{32311DAE-60AB-4328-B6C4-AB469884960A}" destId="{656302AA-031A-47B9-B232-3F6F0DA30E04}" srcOrd="0" destOrd="0" presId="urn:microsoft.com/office/officeart/2005/8/layout/orgChart1"/>
    <dgm:cxn modelId="{DFE14C32-5B38-4DDE-B570-91890CD9EFF9}" srcId="{10AEF509-0A3B-4458-8C0A-F259DAE55B32}" destId="{BD5F659B-4E24-4E7E-B50E-15A46251CDFA}" srcOrd="1" destOrd="0" parTransId="{20AC007F-1CD6-4E3F-AE67-7A407BE677D5}" sibTransId="{47302D2B-897A-40C1-90EE-F70E94169131}"/>
    <dgm:cxn modelId="{CDC71884-BD12-4F80-9D01-DDD73DE14C40}" srcId="{51097EB1-516E-4EC7-BD68-83E33CAF397F}" destId="{0017812B-5907-4432-A506-F7FBB4CAC3A5}" srcOrd="0" destOrd="0" parTransId="{CF26113D-6A0A-4713-86CC-7FD228261CD3}" sibTransId="{66EFC955-7364-4B61-9BAC-70C958FBB4B1}"/>
    <dgm:cxn modelId="{7619A2B8-988C-4A5F-88CE-4732CA62081A}" type="presOf" srcId="{84BB3171-D547-4EE0-975C-B1EE37E294B3}" destId="{F7EFF19D-C7A1-45EF-A642-85720BC4F226}" srcOrd="1" destOrd="0" presId="urn:microsoft.com/office/officeart/2005/8/layout/orgChart1"/>
    <dgm:cxn modelId="{DFECBB05-3D72-4FC0-A1CB-FE1DD5E466E4}" type="presOf" srcId="{8D1BCD80-A289-4753-89A9-08E3EDA9B073}" destId="{7DDB042D-1936-4908-A4B3-602ACD964BFD}" srcOrd="0" destOrd="0" presId="urn:microsoft.com/office/officeart/2005/8/layout/orgChart1"/>
    <dgm:cxn modelId="{F86C7728-7EF7-42E4-BB33-8B82D25473E7}" type="presOf" srcId="{B587D8A3-6776-4852-8225-AA7C13B9DC0C}" destId="{F5D57871-8BD2-4D87-A9C1-CD2E85AB2063}" srcOrd="0" destOrd="0" presId="urn:microsoft.com/office/officeart/2005/8/layout/orgChart1"/>
    <dgm:cxn modelId="{9711C3EA-4A92-4762-B8BE-D0E3B6FB30E1}" srcId="{7A02260D-2D79-48F4-BBE6-5BA4879B0CE3}" destId="{51097EB1-516E-4EC7-BD68-83E33CAF397F}" srcOrd="0" destOrd="0" parTransId="{7A2E801E-9373-4173-B020-8195E09C8BB8}" sibTransId="{469E5092-8C79-4049-9B8F-29CF9F271070}"/>
    <dgm:cxn modelId="{40AD2CE0-7415-4B83-9E04-CC02E814E892}" srcId="{B587D8A3-6776-4852-8225-AA7C13B9DC0C}" destId="{6ECBC577-61E4-4C5A-85EC-2C60F59D788D}" srcOrd="1" destOrd="0" parTransId="{14DCAB85-E597-421C-9394-D49D7713FED3}" sibTransId="{35344D30-AEDC-4AF1-B683-DCFF34FDA49B}"/>
    <dgm:cxn modelId="{8A62349A-3FF4-4502-853D-ADC07D15EED5}" type="presOf" srcId="{F9DC2850-A1F8-4A92-AE32-EAC5B9DF17F0}" destId="{AAE3E057-C405-4F76-826F-BD4703BD011E}" srcOrd="1" destOrd="0" presId="urn:microsoft.com/office/officeart/2005/8/layout/orgChart1"/>
    <dgm:cxn modelId="{4F44EC51-E94E-49F9-92B0-D9D7A9163861}" type="presOf" srcId="{7956E139-486C-4C54-9B1D-A6EDA4C9F310}" destId="{070E9EB2-9602-4AB8-8171-0B5527F4082B}" srcOrd="1" destOrd="0" presId="urn:microsoft.com/office/officeart/2005/8/layout/orgChart1"/>
    <dgm:cxn modelId="{C922091F-F14D-49D9-8F16-C39C1765D69E}" type="presOf" srcId="{BD5F659B-4E24-4E7E-B50E-15A46251CDFA}" destId="{DCC5407A-B0A6-464B-A0E7-3655D76EAE11}" srcOrd="1" destOrd="0" presId="urn:microsoft.com/office/officeart/2005/8/layout/orgChart1"/>
    <dgm:cxn modelId="{E1342A63-3625-4590-99AE-3D03E624B3D5}" type="presOf" srcId="{BD5F659B-4E24-4E7E-B50E-15A46251CDFA}" destId="{05CB6647-CFBE-43BB-A466-FF99F41578CE}" srcOrd="0" destOrd="0" presId="urn:microsoft.com/office/officeart/2005/8/layout/orgChart1"/>
    <dgm:cxn modelId="{FD9600FC-9809-4E22-AA7A-A9D053D242F6}" srcId="{51097EB1-516E-4EC7-BD68-83E33CAF397F}" destId="{B587D8A3-6776-4852-8225-AA7C13B9DC0C}" srcOrd="2" destOrd="0" parTransId="{881E1EED-3ABE-4B57-A992-77DB54D31452}" sibTransId="{3BFEDC02-F77F-43F2-A5FF-5DF3929D4B1F}"/>
    <dgm:cxn modelId="{6AF5304A-B0ED-4BC3-A71B-A6CB644816E6}" type="presOf" srcId="{7A02260D-2D79-48F4-BBE6-5BA4879B0CE3}" destId="{1E270467-069D-4549-B306-AD002CDD1837}" srcOrd="0" destOrd="0" presId="urn:microsoft.com/office/officeart/2005/8/layout/orgChart1"/>
    <dgm:cxn modelId="{8AB26343-DF11-4F35-AD0F-3766A35214E9}" type="presOf" srcId="{6ECBC577-61E4-4C5A-85EC-2C60F59D788D}" destId="{7C8478C3-C766-410A-8C65-1FBFD8502F51}" srcOrd="0" destOrd="0" presId="urn:microsoft.com/office/officeart/2005/8/layout/orgChart1"/>
    <dgm:cxn modelId="{AD5B7B23-730D-4D93-B504-D4999495660B}" type="presOf" srcId="{7B70AD0C-F223-4DB8-A68D-79D191D4A06E}" destId="{87D6A031-FE8B-4CA6-B255-C3F3D18B355E}" srcOrd="0" destOrd="0" presId="urn:microsoft.com/office/officeart/2005/8/layout/orgChart1"/>
    <dgm:cxn modelId="{BA6C3852-3C85-489C-8FF0-7532E356779B}" type="presOf" srcId="{40304D92-845E-4959-9D9D-38DEB2DD43BB}" destId="{3251666E-BD92-4284-82F8-25ACE8838765}" srcOrd="0" destOrd="0" presId="urn:microsoft.com/office/officeart/2005/8/layout/orgChart1"/>
    <dgm:cxn modelId="{43E3C412-A031-4AC1-A012-5D82DBEC066F}" type="presOf" srcId="{6ECBC577-61E4-4C5A-85EC-2C60F59D788D}" destId="{FFA145FA-9206-4190-91E3-17C76BD1F009}" srcOrd="1" destOrd="0" presId="urn:microsoft.com/office/officeart/2005/8/layout/orgChart1"/>
    <dgm:cxn modelId="{C40EA9C7-351C-4636-BF53-6F8B5F2A4E47}" type="presOf" srcId="{20AC007F-1CD6-4E3F-AE67-7A407BE677D5}" destId="{B5D2AEA1-A63C-4848-8939-F38EE19D128E}" srcOrd="0" destOrd="0" presId="urn:microsoft.com/office/officeart/2005/8/layout/orgChart1"/>
    <dgm:cxn modelId="{EFE02B3B-FC76-4AEF-B703-ED394F428A10}" srcId="{51097EB1-516E-4EC7-BD68-83E33CAF397F}" destId="{10AEF509-0A3B-4458-8C0A-F259DAE55B32}" srcOrd="3" destOrd="0" parTransId="{02887B1B-6669-45CF-A76D-BE5BD8206A15}" sibTransId="{69590C64-C2E9-459A-88C0-53D03710D690}"/>
    <dgm:cxn modelId="{68322B48-2F66-4B47-9AC7-55E57ED7B162}" type="presOf" srcId="{A988EA30-FD68-49C6-9A61-7B07355B1465}" destId="{5E27DEE9-48D6-4144-8DA7-3EAD052FB58B}" srcOrd="0" destOrd="0" presId="urn:microsoft.com/office/officeart/2005/8/layout/orgChart1"/>
    <dgm:cxn modelId="{75303680-BD82-4AAE-8136-5BF421012345}" srcId="{51097EB1-516E-4EC7-BD68-83E33CAF397F}" destId="{84BB3171-D547-4EE0-975C-B1EE37E294B3}" srcOrd="1" destOrd="0" parTransId="{32311DAE-60AB-4328-B6C4-AB469884960A}" sibTransId="{CC95A488-F6CD-45C5-B122-455B1BBEA1E6}"/>
    <dgm:cxn modelId="{82DFFDAD-CD36-4BD3-8BE9-4E1C7BD73B1E}" type="presOf" srcId="{8D1BCD80-A289-4753-89A9-08E3EDA9B073}" destId="{C3290D73-BFD9-4A67-8FCB-3D0DF1313B8A}" srcOrd="1" destOrd="0" presId="urn:microsoft.com/office/officeart/2005/8/layout/orgChart1"/>
    <dgm:cxn modelId="{D1B6AA55-54DA-438D-8983-4D14F394BB06}" type="presOf" srcId="{02887B1B-6669-45CF-A76D-BE5BD8206A15}" destId="{3207232B-595E-4876-8766-9B58F1C7AC0F}" srcOrd="0" destOrd="0" presId="urn:microsoft.com/office/officeart/2005/8/layout/orgChart1"/>
    <dgm:cxn modelId="{135F9AA6-A683-4D74-BD7A-48F7FB049A10}" type="presOf" srcId="{0017812B-5907-4432-A506-F7FBB4CAC3A5}" destId="{AB5AFCE7-F2E3-402A-BCC2-EA5EE8A88DAB}" srcOrd="0" destOrd="0" presId="urn:microsoft.com/office/officeart/2005/8/layout/orgChart1"/>
    <dgm:cxn modelId="{3F9DFACF-B4CA-404B-AE4F-D3D28FAD77F1}" type="presOf" srcId="{10AEF509-0A3B-4458-8C0A-F259DAE55B32}" destId="{306C9AEB-4C3B-4A3E-A658-50B1C2A674C6}" srcOrd="1" destOrd="0" presId="urn:microsoft.com/office/officeart/2005/8/layout/orgChart1"/>
    <dgm:cxn modelId="{C24C4A68-1F0A-49CA-ABF7-D15C79CD2A17}" type="presOf" srcId="{14DCAB85-E597-421C-9394-D49D7713FED3}" destId="{9436C9F3-46D2-4231-9BAD-1AB22F6EB7B8}" srcOrd="0" destOrd="0" presId="urn:microsoft.com/office/officeart/2005/8/layout/orgChart1"/>
    <dgm:cxn modelId="{3415F049-4057-4171-A04F-843B3F7D8EFD}" type="presOf" srcId="{0017812B-5907-4432-A506-F7FBB4CAC3A5}" destId="{E84E4821-DB83-48D7-8502-0B886EB4E5FF}" srcOrd="1" destOrd="0" presId="urn:microsoft.com/office/officeart/2005/8/layout/orgChart1"/>
    <dgm:cxn modelId="{D2F04993-BCC4-40C9-B3F7-A1E113025C27}" type="presOf" srcId="{7956E139-486C-4C54-9B1D-A6EDA4C9F310}" destId="{E0E95209-3916-41DD-AD26-1904A76D73DD}" srcOrd="0" destOrd="0" presId="urn:microsoft.com/office/officeart/2005/8/layout/orgChart1"/>
    <dgm:cxn modelId="{DDA7829A-5185-44C0-A2BE-8D07B03F292F}" srcId="{B587D8A3-6776-4852-8225-AA7C13B9DC0C}" destId="{7956E139-486C-4C54-9B1D-A6EDA4C9F310}" srcOrd="0" destOrd="0" parTransId="{240F6E0C-E67B-42B0-A75D-E71D89E87D2F}" sibTransId="{659CB62A-9D89-4342-8D19-FF04BD144861}"/>
    <dgm:cxn modelId="{1A392881-6AB0-4959-AF41-EF610B797FF2}" type="presParOf" srcId="{1E270467-069D-4549-B306-AD002CDD1837}" destId="{1044A5FA-3F18-4CD9-B9A2-F0CD90C76B35}" srcOrd="0" destOrd="0" presId="urn:microsoft.com/office/officeart/2005/8/layout/orgChart1"/>
    <dgm:cxn modelId="{401E89D1-3F3A-4588-9C48-10B9375D6C1F}" type="presParOf" srcId="{1044A5FA-3F18-4CD9-B9A2-F0CD90C76B35}" destId="{08402BF0-9877-4F1C-8665-555DED361B1F}" srcOrd="0" destOrd="0" presId="urn:microsoft.com/office/officeart/2005/8/layout/orgChart1"/>
    <dgm:cxn modelId="{AEF3E962-9863-4EA9-8BA4-F20F7DA8C63B}" type="presParOf" srcId="{08402BF0-9877-4F1C-8665-555DED361B1F}" destId="{44573FFB-DAE9-462A-BBAB-A7460594A8F6}" srcOrd="0" destOrd="0" presId="urn:microsoft.com/office/officeart/2005/8/layout/orgChart1"/>
    <dgm:cxn modelId="{1B51F46C-3FC3-470F-B09E-AA0EE28D3BC3}" type="presParOf" srcId="{08402BF0-9877-4F1C-8665-555DED361B1F}" destId="{D4D77FF8-A099-4EBC-B6AB-BA6A9371657F}" srcOrd="1" destOrd="0" presId="urn:microsoft.com/office/officeart/2005/8/layout/orgChart1"/>
    <dgm:cxn modelId="{6572BFC4-DFF7-4C58-8216-0B16F5A82AC5}" type="presParOf" srcId="{1044A5FA-3F18-4CD9-B9A2-F0CD90C76B35}" destId="{765B40D6-F2A3-4170-9507-910C7D698033}" srcOrd="1" destOrd="0" presId="urn:microsoft.com/office/officeart/2005/8/layout/orgChart1"/>
    <dgm:cxn modelId="{8C37C528-9034-442F-A8C5-EC89EEAE5684}" type="presParOf" srcId="{765B40D6-F2A3-4170-9507-910C7D698033}" destId="{656302AA-031A-47B9-B232-3F6F0DA30E04}" srcOrd="0" destOrd="0" presId="urn:microsoft.com/office/officeart/2005/8/layout/orgChart1"/>
    <dgm:cxn modelId="{0F3A0C8F-2CC1-49C1-85A2-09AAB8CCD1E8}" type="presParOf" srcId="{765B40D6-F2A3-4170-9507-910C7D698033}" destId="{F734B151-C4A1-4C98-B490-DC0B3A785E4E}" srcOrd="1" destOrd="0" presId="urn:microsoft.com/office/officeart/2005/8/layout/orgChart1"/>
    <dgm:cxn modelId="{43E8324C-543A-4797-B45E-47A4BBD319C5}" type="presParOf" srcId="{F734B151-C4A1-4C98-B490-DC0B3A785E4E}" destId="{013E4D27-2F57-489A-A678-F555DC38E1C9}" srcOrd="0" destOrd="0" presId="urn:microsoft.com/office/officeart/2005/8/layout/orgChart1"/>
    <dgm:cxn modelId="{56305A10-FA64-4FB6-82A0-A85F1D05B5FA}" type="presParOf" srcId="{013E4D27-2F57-489A-A678-F555DC38E1C9}" destId="{8F3A91CF-B24C-4BE9-ADFD-AD19EC7C71CC}" srcOrd="0" destOrd="0" presId="urn:microsoft.com/office/officeart/2005/8/layout/orgChart1"/>
    <dgm:cxn modelId="{497FE2DC-B227-47F7-A55C-26CFC4E61910}" type="presParOf" srcId="{013E4D27-2F57-489A-A678-F555DC38E1C9}" destId="{F7EFF19D-C7A1-45EF-A642-85720BC4F226}" srcOrd="1" destOrd="0" presId="urn:microsoft.com/office/officeart/2005/8/layout/orgChart1"/>
    <dgm:cxn modelId="{00BF9A2A-F765-4529-8DB3-FB48AEE0D92C}" type="presParOf" srcId="{F734B151-C4A1-4C98-B490-DC0B3A785E4E}" destId="{1CF3C5E4-A3C1-40E3-A127-C2CD6868E475}" srcOrd="1" destOrd="0" presId="urn:microsoft.com/office/officeart/2005/8/layout/orgChart1"/>
    <dgm:cxn modelId="{317CD7C8-7B20-489E-9E17-DCF05EE199C1}" type="presParOf" srcId="{1CF3C5E4-A3C1-40E3-A127-C2CD6868E475}" destId="{3251666E-BD92-4284-82F8-25ACE8838765}" srcOrd="0" destOrd="0" presId="urn:microsoft.com/office/officeart/2005/8/layout/orgChart1"/>
    <dgm:cxn modelId="{4982CE05-3DF3-46A1-A23C-2E838B333A62}" type="presParOf" srcId="{1CF3C5E4-A3C1-40E3-A127-C2CD6868E475}" destId="{ACF35240-AE6E-4B9E-BC58-831EA93FC298}" srcOrd="1" destOrd="0" presId="urn:microsoft.com/office/officeart/2005/8/layout/orgChart1"/>
    <dgm:cxn modelId="{09564CF5-7D33-41C5-ACF6-2217A497F46B}" type="presParOf" srcId="{ACF35240-AE6E-4B9E-BC58-831EA93FC298}" destId="{EB933958-82AF-4F0A-A016-3EE1E2A5895D}" srcOrd="0" destOrd="0" presId="urn:microsoft.com/office/officeart/2005/8/layout/orgChart1"/>
    <dgm:cxn modelId="{81366C88-35E9-4953-BFC1-3412D760275A}" type="presParOf" srcId="{EB933958-82AF-4F0A-A016-3EE1E2A5895D}" destId="{7DDB042D-1936-4908-A4B3-602ACD964BFD}" srcOrd="0" destOrd="0" presId="urn:microsoft.com/office/officeart/2005/8/layout/orgChart1"/>
    <dgm:cxn modelId="{12D4DB55-5F48-4868-8996-F98B3CCC7573}" type="presParOf" srcId="{EB933958-82AF-4F0A-A016-3EE1E2A5895D}" destId="{C3290D73-BFD9-4A67-8FCB-3D0DF1313B8A}" srcOrd="1" destOrd="0" presId="urn:microsoft.com/office/officeart/2005/8/layout/orgChart1"/>
    <dgm:cxn modelId="{0551C525-FEB5-4E72-A3DF-F0BC11EC528B}" type="presParOf" srcId="{ACF35240-AE6E-4B9E-BC58-831EA93FC298}" destId="{66662B3B-A753-48A5-B3D4-D7BB7B643BD7}" srcOrd="1" destOrd="0" presId="urn:microsoft.com/office/officeart/2005/8/layout/orgChart1"/>
    <dgm:cxn modelId="{9ADBA23F-A5B7-423D-8EE6-02AF0ABA5698}" type="presParOf" srcId="{ACF35240-AE6E-4B9E-BC58-831EA93FC298}" destId="{7B5DA1BE-0204-4B21-8F63-9C30CAB78CAB}" srcOrd="2" destOrd="0" presId="urn:microsoft.com/office/officeart/2005/8/layout/orgChart1"/>
    <dgm:cxn modelId="{43DBF0C4-DD3E-4E0C-B41E-FC00CE083611}" type="presParOf" srcId="{1CF3C5E4-A3C1-40E3-A127-C2CD6868E475}" destId="{5E27DEE9-48D6-4144-8DA7-3EAD052FB58B}" srcOrd="2" destOrd="0" presId="urn:microsoft.com/office/officeart/2005/8/layout/orgChart1"/>
    <dgm:cxn modelId="{1D97A1E8-D2C7-43F9-B163-C25418FDE9F1}" type="presParOf" srcId="{1CF3C5E4-A3C1-40E3-A127-C2CD6868E475}" destId="{99870BF6-37D2-4A0D-8249-B878952CC92C}" srcOrd="3" destOrd="0" presId="urn:microsoft.com/office/officeart/2005/8/layout/orgChart1"/>
    <dgm:cxn modelId="{7297F7A6-13E7-437E-A663-AC46C9DC41F0}" type="presParOf" srcId="{99870BF6-37D2-4A0D-8249-B878952CC92C}" destId="{E4C11842-F4CC-4B9F-9A31-FAF730E62C88}" srcOrd="0" destOrd="0" presId="urn:microsoft.com/office/officeart/2005/8/layout/orgChart1"/>
    <dgm:cxn modelId="{9DA9573C-2DFB-412E-A50D-6A2B06F4EE2F}" type="presParOf" srcId="{E4C11842-F4CC-4B9F-9A31-FAF730E62C88}" destId="{37ADFEE9-796F-4466-A81D-829AC3C962AE}" srcOrd="0" destOrd="0" presId="urn:microsoft.com/office/officeart/2005/8/layout/orgChart1"/>
    <dgm:cxn modelId="{DA08F5F9-5ECF-4921-82B8-EF6E5C4E7E5E}" type="presParOf" srcId="{E4C11842-F4CC-4B9F-9A31-FAF730E62C88}" destId="{AAE3E057-C405-4F76-826F-BD4703BD011E}" srcOrd="1" destOrd="0" presId="urn:microsoft.com/office/officeart/2005/8/layout/orgChart1"/>
    <dgm:cxn modelId="{5F4A3D37-601D-48E4-9BD2-7E77A9B67837}" type="presParOf" srcId="{99870BF6-37D2-4A0D-8249-B878952CC92C}" destId="{5ED61AE5-70DE-4D38-B31D-AF77A3652BE4}" srcOrd="1" destOrd="0" presId="urn:microsoft.com/office/officeart/2005/8/layout/orgChart1"/>
    <dgm:cxn modelId="{146C5F5B-F7F6-4BCD-9F62-5B42052A2ACF}" type="presParOf" srcId="{99870BF6-37D2-4A0D-8249-B878952CC92C}" destId="{A4D3CAAB-46EC-4129-BBB2-16AA23B0A748}" srcOrd="2" destOrd="0" presId="urn:microsoft.com/office/officeart/2005/8/layout/orgChart1"/>
    <dgm:cxn modelId="{2BCB5E8B-9E6B-4456-AC44-DE3D07E4D01B}" type="presParOf" srcId="{F734B151-C4A1-4C98-B490-DC0B3A785E4E}" destId="{7F37F89A-73E1-495F-ADC3-43C17222322E}" srcOrd="2" destOrd="0" presId="urn:microsoft.com/office/officeart/2005/8/layout/orgChart1"/>
    <dgm:cxn modelId="{EC7814FD-3C2B-4F06-A9F2-3D168116CDCF}" type="presParOf" srcId="{765B40D6-F2A3-4170-9507-910C7D698033}" destId="{A1FC3926-C5DC-415A-998E-07DE6B4721B4}" srcOrd="2" destOrd="0" presId="urn:microsoft.com/office/officeart/2005/8/layout/orgChart1"/>
    <dgm:cxn modelId="{FB70D594-0C89-458F-97AE-B5083D0A79F6}" type="presParOf" srcId="{765B40D6-F2A3-4170-9507-910C7D698033}" destId="{DD45321E-AD1E-46A4-8308-7B74C6A0E9E7}" srcOrd="3" destOrd="0" presId="urn:microsoft.com/office/officeart/2005/8/layout/orgChart1"/>
    <dgm:cxn modelId="{145669B4-9285-4708-8CCA-9778BD9D42C5}" type="presParOf" srcId="{DD45321E-AD1E-46A4-8308-7B74C6A0E9E7}" destId="{8C502452-1125-463D-817B-E417F07B5B52}" srcOrd="0" destOrd="0" presId="urn:microsoft.com/office/officeart/2005/8/layout/orgChart1"/>
    <dgm:cxn modelId="{03B9408A-F711-4D25-8275-B4B36A462FC8}" type="presParOf" srcId="{8C502452-1125-463D-817B-E417F07B5B52}" destId="{F5D57871-8BD2-4D87-A9C1-CD2E85AB2063}" srcOrd="0" destOrd="0" presId="urn:microsoft.com/office/officeart/2005/8/layout/orgChart1"/>
    <dgm:cxn modelId="{25B92581-79D6-45EA-B246-610C468623AE}" type="presParOf" srcId="{8C502452-1125-463D-817B-E417F07B5B52}" destId="{6A5C9377-EB34-4F1F-B069-93002837CDBD}" srcOrd="1" destOrd="0" presId="urn:microsoft.com/office/officeart/2005/8/layout/orgChart1"/>
    <dgm:cxn modelId="{C2D09856-01F5-4BC1-982F-303E4DC811BA}" type="presParOf" srcId="{DD45321E-AD1E-46A4-8308-7B74C6A0E9E7}" destId="{37EF3606-D103-4413-9A2E-D2D1C2690E3B}" srcOrd="1" destOrd="0" presId="urn:microsoft.com/office/officeart/2005/8/layout/orgChart1"/>
    <dgm:cxn modelId="{D01C8CE8-1D7C-43FA-9AF6-5A9B27102621}" type="presParOf" srcId="{37EF3606-D103-4413-9A2E-D2D1C2690E3B}" destId="{368D5737-F7B5-4C2A-B129-6547AEFC904B}" srcOrd="0" destOrd="0" presId="urn:microsoft.com/office/officeart/2005/8/layout/orgChart1"/>
    <dgm:cxn modelId="{62C06E8A-BBEC-45E7-8B6D-AD7CBFE139B0}" type="presParOf" srcId="{37EF3606-D103-4413-9A2E-D2D1C2690E3B}" destId="{A97C44DF-341B-4403-B3D4-147E52353EE3}" srcOrd="1" destOrd="0" presId="urn:microsoft.com/office/officeart/2005/8/layout/orgChart1"/>
    <dgm:cxn modelId="{EF5CC28B-8F70-41A2-BCF8-9246B8B84437}" type="presParOf" srcId="{A97C44DF-341B-4403-B3D4-147E52353EE3}" destId="{D6BC9856-6E53-4967-85B3-8604A5AE16C9}" srcOrd="0" destOrd="0" presId="urn:microsoft.com/office/officeart/2005/8/layout/orgChart1"/>
    <dgm:cxn modelId="{27A0717E-8F04-47A8-A568-538F8D294BD5}" type="presParOf" srcId="{D6BC9856-6E53-4967-85B3-8604A5AE16C9}" destId="{E0E95209-3916-41DD-AD26-1904A76D73DD}" srcOrd="0" destOrd="0" presId="urn:microsoft.com/office/officeart/2005/8/layout/orgChart1"/>
    <dgm:cxn modelId="{36C063E9-FA05-4590-9A48-75956FF463A7}" type="presParOf" srcId="{D6BC9856-6E53-4967-85B3-8604A5AE16C9}" destId="{070E9EB2-9602-4AB8-8171-0B5527F4082B}" srcOrd="1" destOrd="0" presId="urn:microsoft.com/office/officeart/2005/8/layout/orgChart1"/>
    <dgm:cxn modelId="{D90C23F0-6639-4FAD-9720-12BB104E4558}" type="presParOf" srcId="{A97C44DF-341B-4403-B3D4-147E52353EE3}" destId="{5A8CC298-7532-4F4B-80C6-EDB5F428A4BF}" srcOrd="1" destOrd="0" presId="urn:microsoft.com/office/officeart/2005/8/layout/orgChart1"/>
    <dgm:cxn modelId="{AE55F540-32C9-4E1D-A01B-10728ED1639B}" type="presParOf" srcId="{A97C44DF-341B-4403-B3D4-147E52353EE3}" destId="{5CB3CD16-9B31-48CB-8A7E-6E0F415124C8}" srcOrd="2" destOrd="0" presId="urn:microsoft.com/office/officeart/2005/8/layout/orgChart1"/>
    <dgm:cxn modelId="{AFCFD499-D534-42DE-8773-7B3AF84A0EF4}" type="presParOf" srcId="{37EF3606-D103-4413-9A2E-D2D1C2690E3B}" destId="{9436C9F3-46D2-4231-9BAD-1AB22F6EB7B8}" srcOrd="2" destOrd="0" presId="urn:microsoft.com/office/officeart/2005/8/layout/orgChart1"/>
    <dgm:cxn modelId="{4D8C91F4-008F-488E-87E2-545A60B8FEE3}" type="presParOf" srcId="{37EF3606-D103-4413-9A2E-D2D1C2690E3B}" destId="{0F11C951-965B-488C-A249-03989A570B14}" srcOrd="3" destOrd="0" presId="urn:microsoft.com/office/officeart/2005/8/layout/orgChart1"/>
    <dgm:cxn modelId="{4F71B3E2-65EA-45D1-8452-5328838F0DBD}" type="presParOf" srcId="{0F11C951-965B-488C-A249-03989A570B14}" destId="{9EEEF7C1-D285-40FD-910D-988D6E9D953C}" srcOrd="0" destOrd="0" presId="urn:microsoft.com/office/officeart/2005/8/layout/orgChart1"/>
    <dgm:cxn modelId="{9A001714-8783-4047-B767-ACB5B8CE8653}" type="presParOf" srcId="{9EEEF7C1-D285-40FD-910D-988D6E9D953C}" destId="{7C8478C3-C766-410A-8C65-1FBFD8502F51}" srcOrd="0" destOrd="0" presId="urn:microsoft.com/office/officeart/2005/8/layout/orgChart1"/>
    <dgm:cxn modelId="{1D3A020C-EACC-424A-A174-5875BCFD2C08}" type="presParOf" srcId="{9EEEF7C1-D285-40FD-910D-988D6E9D953C}" destId="{FFA145FA-9206-4190-91E3-17C76BD1F009}" srcOrd="1" destOrd="0" presId="urn:microsoft.com/office/officeart/2005/8/layout/orgChart1"/>
    <dgm:cxn modelId="{3529FA64-DD32-491D-A802-C1D189CC187B}" type="presParOf" srcId="{0F11C951-965B-488C-A249-03989A570B14}" destId="{4AB98A14-04B5-45F5-871D-411B54F8278C}" srcOrd="1" destOrd="0" presId="urn:microsoft.com/office/officeart/2005/8/layout/orgChart1"/>
    <dgm:cxn modelId="{768E66B8-6E1D-4A36-9FA5-B86E512EBC1D}" type="presParOf" srcId="{0F11C951-965B-488C-A249-03989A570B14}" destId="{888CD310-225F-4AD2-A826-17A8CE58A1D2}" srcOrd="2" destOrd="0" presId="urn:microsoft.com/office/officeart/2005/8/layout/orgChart1"/>
    <dgm:cxn modelId="{7F6F60D2-3C6E-489E-B3A7-B7BCEBB27E50}" type="presParOf" srcId="{DD45321E-AD1E-46A4-8308-7B74C6A0E9E7}" destId="{D4AE8B38-9747-4B79-92E8-6BCB0FA608D4}" srcOrd="2" destOrd="0" presId="urn:microsoft.com/office/officeart/2005/8/layout/orgChart1"/>
    <dgm:cxn modelId="{08AEB9E4-AAE2-491D-A46D-2E15A8D0347B}" type="presParOf" srcId="{765B40D6-F2A3-4170-9507-910C7D698033}" destId="{3207232B-595E-4876-8766-9B58F1C7AC0F}" srcOrd="4" destOrd="0" presId="urn:microsoft.com/office/officeart/2005/8/layout/orgChart1"/>
    <dgm:cxn modelId="{5951BA59-81F8-489A-9333-87A595CA6ED5}" type="presParOf" srcId="{765B40D6-F2A3-4170-9507-910C7D698033}" destId="{FB774252-28BB-40F2-B325-AC7C3A8667DE}" srcOrd="5" destOrd="0" presId="urn:microsoft.com/office/officeart/2005/8/layout/orgChart1"/>
    <dgm:cxn modelId="{BFC01102-04D1-443D-9CF0-54A9529D9F15}" type="presParOf" srcId="{FB774252-28BB-40F2-B325-AC7C3A8667DE}" destId="{5FC9EB61-0CDA-4A57-B705-F1AA84865C70}" srcOrd="0" destOrd="0" presId="urn:microsoft.com/office/officeart/2005/8/layout/orgChart1"/>
    <dgm:cxn modelId="{04368A50-3379-411A-94B8-6CCBD362EDD3}" type="presParOf" srcId="{5FC9EB61-0CDA-4A57-B705-F1AA84865C70}" destId="{E331FF3E-15EF-46F8-B3B4-0A42A335B93A}" srcOrd="0" destOrd="0" presId="urn:microsoft.com/office/officeart/2005/8/layout/orgChart1"/>
    <dgm:cxn modelId="{60EF3611-B2A7-4074-A6BE-88E84F8549C5}" type="presParOf" srcId="{5FC9EB61-0CDA-4A57-B705-F1AA84865C70}" destId="{306C9AEB-4C3B-4A3E-A658-50B1C2A674C6}" srcOrd="1" destOrd="0" presId="urn:microsoft.com/office/officeart/2005/8/layout/orgChart1"/>
    <dgm:cxn modelId="{69BBE508-114D-42CB-BAB6-048E7CE9366F}" type="presParOf" srcId="{FB774252-28BB-40F2-B325-AC7C3A8667DE}" destId="{1BC79899-5DBE-47D9-B19F-59DEFDA43A3E}" srcOrd="1" destOrd="0" presId="urn:microsoft.com/office/officeart/2005/8/layout/orgChart1"/>
    <dgm:cxn modelId="{4EDEB6CF-0D5E-4260-BA75-33E67C223E2F}" type="presParOf" srcId="{1BC79899-5DBE-47D9-B19F-59DEFDA43A3E}" destId="{2E28E21A-E6D3-41E8-A3B2-B020993C6E8D}" srcOrd="0" destOrd="0" presId="urn:microsoft.com/office/officeart/2005/8/layout/orgChart1"/>
    <dgm:cxn modelId="{1F26D7B1-E180-4449-9408-2268ADE6D8DA}" type="presParOf" srcId="{1BC79899-5DBE-47D9-B19F-59DEFDA43A3E}" destId="{30027031-90F8-46D3-BBC9-EA7F579286E0}" srcOrd="1" destOrd="0" presId="urn:microsoft.com/office/officeart/2005/8/layout/orgChart1"/>
    <dgm:cxn modelId="{F0B0A377-4C4A-4775-973A-0F7CCA9CF7E7}" type="presParOf" srcId="{30027031-90F8-46D3-BBC9-EA7F579286E0}" destId="{5C8A4435-E59D-4449-972A-6C2024249CF7}" srcOrd="0" destOrd="0" presId="urn:microsoft.com/office/officeart/2005/8/layout/orgChart1"/>
    <dgm:cxn modelId="{07BA0174-868E-491F-A671-E470B78C822E}" type="presParOf" srcId="{5C8A4435-E59D-4449-972A-6C2024249CF7}" destId="{87D6A031-FE8B-4CA6-B255-C3F3D18B355E}" srcOrd="0" destOrd="0" presId="urn:microsoft.com/office/officeart/2005/8/layout/orgChart1"/>
    <dgm:cxn modelId="{5A6E0B46-41D9-41EB-9525-8A5B5CCB5DE3}" type="presParOf" srcId="{5C8A4435-E59D-4449-972A-6C2024249CF7}" destId="{301F5365-2CB2-4E0E-BF3B-FE703FC08734}" srcOrd="1" destOrd="0" presId="urn:microsoft.com/office/officeart/2005/8/layout/orgChart1"/>
    <dgm:cxn modelId="{741FD0A2-BC4B-4E06-AE94-37A6309C6522}" type="presParOf" srcId="{30027031-90F8-46D3-BBC9-EA7F579286E0}" destId="{D0577D8F-A2AF-4EDC-94D2-AC0E338E1F49}" srcOrd="1" destOrd="0" presId="urn:microsoft.com/office/officeart/2005/8/layout/orgChart1"/>
    <dgm:cxn modelId="{C32984DD-D12A-4A29-8CB7-0A22B67B75A5}" type="presParOf" srcId="{30027031-90F8-46D3-BBC9-EA7F579286E0}" destId="{55D2F304-7AB5-4034-8D97-1CD74549AB7A}" srcOrd="2" destOrd="0" presId="urn:microsoft.com/office/officeart/2005/8/layout/orgChart1"/>
    <dgm:cxn modelId="{1903C49D-6A11-4FDA-AFBF-276EF2CB9F64}" type="presParOf" srcId="{1BC79899-5DBE-47D9-B19F-59DEFDA43A3E}" destId="{B5D2AEA1-A63C-4848-8939-F38EE19D128E}" srcOrd="2" destOrd="0" presId="urn:microsoft.com/office/officeart/2005/8/layout/orgChart1"/>
    <dgm:cxn modelId="{EBD48B3D-1B01-44E3-BFBF-7C90AA530269}" type="presParOf" srcId="{1BC79899-5DBE-47D9-B19F-59DEFDA43A3E}" destId="{DA17389D-575F-4045-9A86-BBC509DD1964}" srcOrd="3" destOrd="0" presId="urn:microsoft.com/office/officeart/2005/8/layout/orgChart1"/>
    <dgm:cxn modelId="{97E7925D-9FEB-4088-AD65-6C7837FA0A08}" type="presParOf" srcId="{DA17389D-575F-4045-9A86-BBC509DD1964}" destId="{89494ABE-69F7-4059-893D-0827E1B033F5}" srcOrd="0" destOrd="0" presId="urn:microsoft.com/office/officeart/2005/8/layout/orgChart1"/>
    <dgm:cxn modelId="{891BA328-D96A-494C-B7CD-3E9A5E7CBCA0}" type="presParOf" srcId="{89494ABE-69F7-4059-893D-0827E1B033F5}" destId="{05CB6647-CFBE-43BB-A466-FF99F41578CE}" srcOrd="0" destOrd="0" presId="urn:microsoft.com/office/officeart/2005/8/layout/orgChart1"/>
    <dgm:cxn modelId="{B47902B2-9437-47D9-A515-B2DE06001DA6}" type="presParOf" srcId="{89494ABE-69F7-4059-893D-0827E1B033F5}" destId="{DCC5407A-B0A6-464B-A0E7-3655D76EAE11}" srcOrd="1" destOrd="0" presId="urn:microsoft.com/office/officeart/2005/8/layout/orgChart1"/>
    <dgm:cxn modelId="{8D8EF416-241A-4712-9DA7-DEB462C7EF1A}" type="presParOf" srcId="{DA17389D-575F-4045-9A86-BBC509DD1964}" destId="{97936D9C-E8F2-4849-9F87-55D0ADBC0783}" srcOrd="1" destOrd="0" presId="urn:microsoft.com/office/officeart/2005/8/layout/orgChart1"/>
    <dgm:cxn modelId="{06CF5505-A63E-4178-A344-CFC68511D79A}" type="presParOf" srcId="{DA17389D-575F-4045-9A86-BBC509DD1964}" destId="{F119EA82-6C69-44D3-86ED-502F12CAC9E2}" srcOrd="2" destOrd="0" presId="urn:microsoft.com/office/officeart/2005/8/layout/orgChart1"/>
    <dgm:cxn modelId="{D28B1B0C-C1DD-4388-A920-0DD9AD3DCDBC}" type="presParOf" srcId="{FB774252-28BB-40F2-B325-AC7C3A8667DE}" destId="{BEEC5B5F-AD4E-4AD4-BBE3-9F3B7849911E}" srcOrd="2" destOrd="0" presId="urn:microsoft.com/office/officeart/2005/8/layout/orgChart1"/>
    <dgm:cxn modelId="{ED30B282-5BFE-4145-90E9-3C5AA9FA36F2}" type="presParOf" srcId="{1044A5FA-3F18-4CD9-B9A2-F0CD90C76B35}" destId="{9B3A79EC-A38F-41E8-8A20-42CCE86F632F}" srcOrd="2" destOrd="0" presId="urn:microsoft.com/office/officeart/2005/8/layout/orgChart1"/>
    <dgm:cxn modelId="{30CF9755-27E0-4AE7-ADAA-23F519CE1819}" type="presParOf" srcId="{9B3A79EC-A38F-41E8-8A20-42CCE86F632F}" destId="{831616C0-0F4D-4933-9F50-7F2EE71A2384}" srcOrd="0" destOrd="0" presId="urn:microsoft.com/office/officeart/2005/8/layout/orgChart1"/>
    <dgm:cxn modelId="{B24BD155-7526-4D0E-B886-F4ECD68982A3}" type="presParOf" srcId="{9B3A79EC-A38F-41E8-8A20-42CCE86F632F}" destId="{4A47885C-441B-4B81-A26C-328F54C6D03B}" srcOrd="1" destOrd="0" presId="urn:microsoft.com/office/officeart/2005/8/layout/orgChart1"/>
    <dgm:cxn modelId="{19F48412-CDE6-414C-A273-3A17E8C66F0A}" type="presParOf" srcId="{4A47885C-441B-4B81-A26C-328F54C6D03B}" destId="{B897F028-0807-4494-B7EF-0FE259C76D69}" srcOrd="0" destOrd="0" presId="urn:microsoft.com/office/officeart/2005/8/layout/orgChart1"/>
    <dgm:cxn modelId="{5CA5D18E-8368-4B64-8319-BE2018909498}" type="presParOf" srcId="{B897F028-0807-4494-B7EF-0FE259C76D69}" destId="{AB5AFCE7-F2E3-402A-BCC2-EA5EE8A88DAB}" srcOrd="0" destOrd="0" presId="urn:microsoft.com/office/officeart/2005/8/layout/orgChart1"/>
    <dgm:cxn modelId="{9DEA9B20-7309-4EED-9918-2CEF1C2DD7DB}" type="presParOf" srcId="{B897F028-0807-4494-B7EF-0FE259C76D69}" destId="{E84E4821-DB83-48D7-8502-0B886EB4E5FF}" srcOrd="1" destOrd="0" presId="urn:microsoft.com/office/officeart/2005/8/layout/orgChart1"/>
    <dgm:cxn modelId="{121CF1B3-AA68-4798-B59F-9DC9BF60EE6A}" type="presParOf" srcId="{4A47885C-441B-4B81-A26C-328F54C6D03B}" destId="{509C2BA4-93FD-4033-82CB-2EF3E94E0FBF}" srcOrd="1" destOrd="0" presId="urn:microsoft.com/office/officeart/2005/8/layout/orgChart1"/>
    <dgm:cxn modelId="{892F4DF9-5CA5-48C1-B903-A86F4FB34B16}" type="presParOf" srcId="{4A47885C-441B-4B81-A26C-328F54C6D03B}" destId="{108A27C0-18C1-47E9-8285-33285E70379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70E31-9E0C-460C-A8AB-7B42020FAA41}">
      <dsp:nvSpPr>
        <dsp:cNvPr id="0" name=""/>
        <dsp:cNvSpPr/>
      </dsp:nvSpPr>
      <dsp:spPr>
        <a:xfrm>
          <a:off x="0" y="4331"/>
          <a:ext cx="7620000" cy="573299"/>
        </a:xfrm>
        <a:prstGeom prst="round2DiagRect">
          <a:avLst/>
        </a:prstGeom>
        <a:gradFill flip="none" rotWithShape="1">
          <a:gsLst>
            <a:gs pos="0">
              <a:schemeClr val="accent3">
                <a:alpha val="10000"/>
              </a:schemeClr>
            </a:gs>
            <a:gs pos="100000">
              <a:schemeClr val="accent3"/>
            </a:gs>
          </a:gsLst>
          <a:lin ang="0" scaled="1"/>
          <a:tileRect/>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PROJECT MODEL</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7986" y="32317"/>
        <a:ext cx="7564028" cy="517327"/>
      </dsp:txXfrm>
    </dsp:sp>
    <dsp:sp modelId="{C83FBA1B-B38F-437C-A4D7-414C5850125B}">
      <dsp:nvSpPr>
        <dsp:cNvPr id="0" name=""/>
        <dsp:cNvSpPr/>
      </dsp:nvSpPr>
      <dsp:spPr>
        <a:xfrm>
          <a:off x="0" y="577630"/>
          <a:ext cx="7620000" cy="7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OVERALL DIAGRAM</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FLOWCHART</a:t>
          </a:r>
          <a:endParaRPr lang="en-US" sz="2200" kern="1200" dirty="0">
            <a:solidFill>
              <a:schemeClr val="bg1">
                <a:lumMod val="50000"/>
              </a:schemeClr>
            </a:solidFill>
            <a:latin typeface="Franklin Gothic Medium Cond" pitchFamily="34" charset="0"/>
          </a:endParaRPr>
        </a:p>
      </dsp:txBody>
      <dsp:txXfrm>
        <a:off x="0" y="577630"/>
        <a:ext cx="7620000" cy="791648"/>
      </dsp:txXfrm>
    </dsp:sp>
    <dsp:sp modelId="{755BC73E-CD31-4BF5-B1C5-4A4ACAA7115F}">
      <dsp:nvSpPr>
        <dsp:cNvPr id="0" name=""/>
        <dsp:cNvSpPr/>
      </dsp:nvSpPr>
      <dsp:spPr>
        <a:xfrm>
          <a:off x="0" y="1369278"/>
          <a:ext cx="7620000" cy="573299"/>
        </a:xfrm>
        <a:prstGeom prst="round2DiagRect">
          <a:avLst/>
        </a:prstGeom>
        <a:gradFill rotWithShape="0">
          <a:gsLst>
            <a:gs pos="0">
              <a:schemeClr val="accent1">
                <a:alpha val="10000"/>
              </a:schemeClr>
            </a:gs>
            <a:gs pos="100000">
              <a:schemeClr val="accent1"/>
            </a:gs>
          </a:gsLst>
          <a:lin ang="0" scaled="1"/>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DESIGN</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7986" y="1397264"/>
        <a:ext cx="7564028" cy="517327"/>
      </dsp:txXfrm>
    </dsp:sp>
    <dsp:sp modelId="{7446473B-C5F4-406F-AC14-BD4F036A6A94}">
      <dsp:nvSpPr>
        <dsp:cNvPr id="0" name=""/>
        <dsp:cNvSpPr/>
      </dsp:nvSpPr>
      <dsp:spPr>
        <a:xfrm>
          <a:off x="0" y="1942578"/>
          <a:ext cx="7620000" cy="791648"/>
        </a:xfrm>
        <a:prstGeom prst="rect">
          <a:avLst/>
        </a:prstGeom>
        <a:no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ALGORITHM</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TASKS</a:t>
          </a:r>
          <a:endParaRPr lang="en-US" sz="2200" kern="1200" dirty="0">
            <a:solidFill>
              <a:schemeClr val="bg1">
                <a:lumMod val="50000"/>
              </a:schemeClr>
            </a:solidFill>
            <a:latin typeface="Franklin Gothic Medium Cond" pitchFamily="34" charset="0"/>
          </a:endParaRPr>
        </a:p>
      </dsp:txBody>
      <dsp:txXfrm>
        <a:off x="0" y="1942578"/>
        <a:ext cx="7620000" cy="791648"/>
      </dsp:txXfrm>
    </dsp:sp>
    <dsp:sp modelId="{396B8186-5A51-43CF-804C-BC101821A790}">
      <dsp:nvSpPr>
        <dsp:cNvPr id="0" name=""/>
        <dsp:cNvSpPr/>
      </dsp:nvSpPr>
      <dsp:spPr>
        <a:xfrm>
          <a:off x="0" y="2734226"/>
          <a:ext cx="7620000" cy="573299"/>
        </a:xfrm>
        <a:prstGeom prst="round2DiagRect">
          <a:avLst/>
        </a:prstGeom>
        <a:gradFill rotWithShape="0">
          <a:gsLst>
            <a:gs pos="0">
              <a:schemeClr val="accent6">
                <a:alpha val="10000"/>
              </a:schemeClr>
            </a:gs>
            <a:gs pos="100000">
              <a:schemeClr val="accent6"/>
            </a:gs>
          </a:gsLst>
          <a:lin ang="0" scaled="1"/>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CODING</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7986" y="2762212"/>
        <a:ext cx="7564028" cy="517327"/>
      </dsp:txXfrm>
    </dsp:sp>
    <dsp:sp modelId="{48EDEDC3-1590-451D-A055-5F7567D62FD1}">
      <dsp:nvSpPr>
        <dsp:cNvPr id="0" name=""/>
        <dsp:cNvSpPr/>
      </dsp:nvSpPr>
      <dsp:spPr>
        <a:xfrm>
          <a:off x="0" y="3307525"/>
          <a:ext cx="7620000" cy="1066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a:t>
          </a:r>
          <a:r>
            <a:rPr lang="en-US" sz="2200" kern="1200" dirty="0" smtClean="0">
              <a:solidFill>
                <a:schemeClr val="bg1">
                  <a:lumMod val="50000"/>
                </a:schemeClr>
              </a:solidFill>
              <a:latin typeface="Franklin Gothic Medium Cond" pitchFamily="34" charset="0"/>
            </a:rPr>
            <a:t>1-LoginPage</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2-Homepage</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3-master list  page</a:t>
          </a:r>
          <a:endParaRPr lang="en-US" sz="2200" kern="1200" dirty="0">
            <a:solidFill>
              <a:schemeClr val="bg1">
                <a:lumMod val="50000"/>
              </a:schemeClr>
            </a:solidFill>
            <a:latin typeface="Franklin Gothic Medium Cond" pitchFamily="34" charset="0"/>
          </a:endParaRPr>
        </a:p>
      </dsp:txBody>
      <dsp:txXfrm>
        <a:off x="0" y="3307525"/>
        <a:ext cx="7620000" cy="1066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4E69B-8B65-4C51-B271-3BDC92C54987}">
      <dsp:nvSpPr>
        <dsp:cNvPr id="0" name=""/>
        <dsp:cNvSpPr/>
      </dsp:nvSpPr>
      <dsp:spPr>
        <a:xfrm>
          <a:off x="1684283" y="613502"/>
          <a:ext cx="4099032" cy="4099032"/>
        </a:xfrm>
        <a:prstGeom prst="blockArc">
          <a:avLst>
            <a:gd name="adj1" fmla="val 11880000"/>
            <a:gd name="adj2" fmla="val 16200000"/>
            <a:gd name="adj3" fmla="val 4636"/>
          </a:avLst>
        </a:prstGeom>
        <a:gradFill rotWithShape="0">
          <a:gsLst>
            <a:gs pos="0">
              <a:schemeClr val="accent4">
                <a:hueOff val="839917"/>
                <a:satOff val="-22434"/>
                <a:lumOff val="-5294"/>
                <a:alphaOff val="0"/>
                <a:tint val="75000"/>
                <a:shade val="85000"/>
                <a:satMod val="230000"/>
              </a:schemeClr>
            </a:gs>
            <a:gs pos="25000">
              <a:schemeClr val="accent4">
                <a:hueOff val="839917"/>
                <a:satOff val="-22434"/>
                <a:lumOff val="-5294"/>
                <a:alphaOff val="0"/>
                <a:tint val="90000"/>
                <a:shade val="70000"/>
                <a:satMod val="220000"/>
              </a:schemeClr>
            </a:gs>
            <a:gs pos="50000">
              <a:schemeClr val="accent4">
                <a:hueOff val="839917"/>
                <a:satOff val="-22434"/>
                <a:lumOff val="-5294"/>
                <a:alphaOff val="0"/>
                <a:tint val="90000"/>
                <a:shade val="58000"/>
                <a:satMod val="225000"/>
              </a:schemeClr>
            </a:gs>
            <a:gs pos="65000">
              <a:schemeClr val="accent4">
                <a:hueOff val="839917"/>
                <a:satOff val="-22434"/>
                <a:lumOff val="-5294"/>
                <a:alphaOff val="0"/>
                <a:tint val="90000"/>
                <a:shade val="58000"/>
                <a:satMod val="225000"/>
              </a:schemeClr>
            </a:gs>
            <a:gs pos="80000">
              <a:schemeClr val="accent4">
                <a:hueOff val="839917"/>
                <a:satOff val="-22434"/>
                <a:lumOff val="-5294"/>
                <a:alphaOff val="0"/>
                <a:tint val="90000"/>
                <a:shade val="69000"/>
                <a:satMod val="220000"/>
              </a:schemeClr>
            </a:gs>
            <a:gs pos="100000">
              <a:schemeClr val="accent4">
                <a:hueOff val="839917"/>
                <a:satOff val="-22434"/>
                <a:lumOff val="-529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E8F5CD5-2A03-4F00-A6B5-68327D392C01}">
      <dsp:nvSpPr>
        <dsp:cNvPr id="0" name=""/>
        <dsp:cNvSpPr/>
      </dsp:nvSpPr>
      <dsp:spPr>
        <a:xfrm>
          <a:off x="1684283" y="613502"/>
          <a:ext cx="4099032" cy="4099032"/>
        </a:xfrm>
        <a:prstGeom prst="blockArc">
          <a:avLst>
            <a:gd name="adj1" fmla="val 7560000"/>
            <a:gd name="adj2" fmla="val 11880000"/>
            <a:gd name="adj3" fmla="val 4636"/>
          </a:avLst>
        </a:prstGeom>
        <a:gradFill rotWithShape="0">
          <a:gsLst>
            <a:gs pos="0">
              <a:schemeClr val="accent4">
                <a:hueOff val="629938"/>
                <a:satOff val="-16826"/>
                <a:lumOff val="-3971"/>
                <a:alphaOff val="0"/>
                <a:tint val="75000"/>
                <a:shade val="85000"/>
                <a:satMod val="230000"/>
              </a:schemeClr>
            </a:gs>
            <a:gs pos="25000">
              <a:schemeClr val="accent4">
                <a:hueOff val="629938"/>
                <a:satOff val="-16826"/>
                <a:lumOff val="-3971"/>
                <a:alphaOff val="0"/>
                <a:tint val="90000"/>
                <a:shade val="70000"/>
                <a:satMod val="220000"/>
              </a:schemeClr>
            </a:gs>
            <a:gs pos="50000">
              <a:schemeClr val="accent4">
                <a:hueOff val="629938"/>
                <a:satOff val="-16826"/>
                <a:lumOff val="-3971"/>
                <a:alphaOff val="0"/>
                <a:tint val="90000"/>
                <a:shade val="58000"/>
                <a:satMod val="225000"/>
              </a:schemeClr>
            </a:gs>
            <a:gs pos="65000">
              <a:schemeClr val="accent4">
                <a:hueOff val="629938"/>
                <a:satOff val="-16826"/>
                <a:lumOff val="-3971"/>
                <a:alphaOff val="0"/>
                <a:tint val="90000"/>
                <a:shade val="58000"/>
                <a:satMod val="225000"/>
              </a:schemeClr>
            </a:gs>
            <a:gs pos="80000">
              <a:schemeClr val="accent4">
                <a:hueOff val="629938"/>
                <a:satOff val="-16826"/>
                <a:lumOff val="-3971"/>
                <a:alphaOff val="0"/>
                <a:tint val="90000"/>
                <a:shade val="69000"/>
                <a:satMod val="220000"/>
              </a:schemeClr>
            </a:gs>
            <a:gs pos="100000">
              <a:schemeClr val="accent4">
                <a:hueOff val="629938"/>
                <a:satOff val="-16826"/>
                <a:lumOff val="-397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B52176B-7794-406E-B61F-BDFD89FF563E}">
      <dsp:nvSpPr>
        <dsp:cNvPr id="0" name=""/>
        <dsp:cNvSpPr/>
      </dsp:nvSpPr>
      <dsp:spPr>
        <a:xfrm>
          <a:off x="1684283" y="613502"/>
          <a:ext cx="4099032" cy="4099032"/>
        </a:xfrm>
        <a:prstGeom prst="blockArc">
          <a:avLst>
            <a:gd name="adj1" fmla="val 3240000"/>
            <a:gd name="adj2" fmla="val 7560000"/>
            <a:gd name="adj3" fmla="val 4636"/>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063537D-A405-4A44-963C-29F186A5AC3B}">
      <dsp:nvSpPr>
        <dsp:cNvPr id="0" name=""/>
        <dsp:cNvSpPr/>
      </dsp:nvSpPr>
      <dsp:spPr>
        <a:xfrm>
          <a:off x="1684283" y="613502"/>
          <a:ext cx="4099032" cy="4099032"/>
        </a:xfrm>
        <a:prstGeom prst="blockArc">
          <a:avLst>
            <a:gd name="adj1" fmla="val 20520000"/>
            <a:gd name="adj2" fmla="val 3240000"/>
            <a:gd name="adj3" fmla="val 4636"/>
          </a:avLst>
        </a:prstGeom>
        <a:gradFill rotWithShape="0">
          <a:gsLst>
            <a:gs pos="0">
              <a:schemeClr val="accent4">
                <a:hueOff val="209979"/>
                <a:satOff val="-5609"/>
                <a:lumOff val="-1324"/>
                <a:alphaOff val="0"/>
                <a:tint val="75000"/>
                <a:shade val="85000"/>
                <a:satMod val="230000"/>
              </a:schemeClr>
            </a:gs>
            <a:gs pos="25000">
              <a:schemeClr val="accent4">
                <a:hueOff val="209979"/>
                <a:satOff val="-5609"/>
                <a:lumOff val="-1324"/>
                <a:alphaOff val="0"/>
                <a:tint val="90000"/>
                <a:shade val="70000"/>
                <a:satMod val="220000"/>
              </a:schemeClr>
            </a:gs>
            <a:gs pos="50000">
              <a:schemeClr val="accent4">
                <a:hueOff val="209979"/>
                <a:satOff val="-5609"/>
                <a:lumOff val="-1324"/>
                <a:alphaOff val="0"/>
                <a:tint val="90000"/>
                <a:shade val="58000"/>
                <a:satMod val="225000"/>
              </a:schemeClr>
            </a:gs>
            <a:gs pos="65000">
              <a:schemeClr val="accent4">
                <a:hueOff val="209979"/>
                <a:satOff val="-5609"/>
                <a:lumOff val="-1324"/>
                <a:alphaOff val="0"/>
                <a:tint val="90000"/>
                <a:shade val="58000"/>
                <a:satMod val="225000"/>
              </a:schemeClr>
            </a:gs>
            <a:gs pos="80000">
              <a:schemeClr val="accent4">
                <a:hueOff val="209979"/>
                <a:satOff val="-5609"/>
                <a:lumOff val="-1324"/>
                <a:alphaOff val="0"/>
                <a:tint val="90000"/>
                <a:shade val="69000"/>
                <a:satMod val="220000"/>
              </a:schemeClr>
            </a:gs>
            <a:gs pos="100000">
              <a:schemeClr val="accent4">
                <a:hueOff val="209979"/>
                <a:satOff val="-5609"/>
                <a:lumOff val="-132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228FF21-17F5-4FE6-8274-4BE6E55F78CA}">
      <dsp:nvSpPr>
        <dsp:cNvPr id="0" name=""/>
        <dsp:cNvSpPr/>
      </dsp:nvSpPr>
      <dsp:spPr>
        <a:xfrm>
          <a:off x="1684283" y="613502"/>
          <a:ext cx="4099032" cy="4099032"/>
        </a:xfrm>
        <a:prstGeom prst="blockArc">
          <a:avLst>
            <a:gd name="adj1" fmla="val 16200000"/>
            <a:gd name="adj2" fmla="val 20520000"/>
            <a:gd name="adj3" fmla="val 4636"/>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9662EB9-60EA-4C16-9ED6-E5ABAA1322BC}">
      <dsp:nvSpPr>
        <dsp:cNvPr id="0" name=""/>
        <dsp:cNvSpPr/>
      </dsp:nvSpPr>
      <dsp:spPr>
        <a:xfrm>
          <a:off x="2666994" y="1720453"/>
          <a:ext cx="2133610" cy="1885131"/>
        </a:xfrm>
        <a:prstGeom prst="ellipse">
          <a:avLst/>
        </a:prstGeom>
        <a:gradFill rotWithShape="0">
          <a:gsLst>
            <a:gs pos="0">
              <a:schemeClr val="accent3">
                <a:hueOff val="0"/>
                <a:satOff val="0"/>
                <a:lumOff val="0"/>
                <a:alphaOff val="0"/>
                <a:tint val="75000"/>
                <a:shade val="85000"/>
                <a:satMod val="230000"/>
              </a:schemeClr>
            </a:gs>
            <a:gs pos="25000">
              <a:schemeClr val="accent3">
                <a:hueOff val="0"/>
                <a:satOff val="0"/>
                <a:lumOff val="0"/>
                <a:alphaOff val="0"/>
                <a:tint val="90000"/>
                <a:shade val="70000"/>
                <a:satMod val="220000"/>
              </a:schemeClr>
            </a:gs>
            <a:gs pos="50000">
              <a:schemeClr val="accent3">
                <a:hueOff val="0"/>
                <a:satOff val="0"/>
                <a:lumOff val="0"/>
                <a:alphaOff val="0"/>
                <a:tint val="90000"/>
                <a:shade val="58000"/>
                <a:satMod val="225000"/>
              </a:schemeClr>
            </a:gs>
            <a:gs pos="65000">
              <a:schemeClr val="accent3">
                <a:hueOff val="0"/>
                <a:satOff val="0"/>
                <a:lumOff val="0"/>
                <a:alphaOff val="0"/>
                <a:tint val="90000"/>
                <a:shade val="58000"/>
                <a:satMod val="225000"/>
              </a:schemeClr>
            </a:gs>
            <a:gs pos="80000">
              <a:schemeClr val="accent3">
                <a:hueOff val="0"/>
                <a:satOff val="0"/>
                <a:lumOff val="0"/>
                <a:alphaOff val="0"/>
                <a:tint val="90000"/>
                <a:shade val="69000"/>
                <a:satMod val="220000"/>
              </a:schemeClr>
            </a:gs>
            <a:gs pos="100000">
              <a:schemeClr val="accent3">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Overall Diagram</a:t>
          </a:r>
          <a:endParaRPr lang="en-US" sz="3200" kern="1200" dirty="0"/>
        </a:p>
      </dsp:txBody>
      <dsp:txXfrm>
        <a:off x="2979454" y="1996524"/>
        <a:ext cx="1508690" cy="1332989"/>
      </dsp:txXfrm>
    </dsp:sp>
    <dsp:sp modelId="{D5A15665-17B6-49E8-92B9-7099824338D8}">
      <dsp:nvSpPr>
        <dsp:cNvPr id="0" name=""/>
        <dsp:cNvSpPr/>
      </dsp:nvSpPr>
      <dsp:spPr>
        <a:xfrm>
          <a:off x="3074003" y="1211"/>
          <a:ext cx="1319592" cy="1319592"/>
        </a:xfrm>
        <a:prstGeom prst="ellipse">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Problem analysis</a:t>
          </a:r>
          <a:endParaRPr lang="en-US" sz="1900" kern="1200" dirty="0"/>
        </a:p>
      </dsp:txBody>
      <dsp:txXfrm>
        <a:off x="3267253" y="194461"/>
        <a:ext cx="933092" cy="933092"/>
      </dsp:txXfrm>
    </dsp:sp>
    <dsp:sp modelId="{B64E0E6B-77E2-4699-B495-8B12EF34308C}">
      <dsp:nvSpPr>
        <dsp:cNvPr id="0" name=""/>
        <dsp:cNvSpPr/>
      </dsp:nvSpPr>
      <dsp:spPr>
        <a:xfrm>
          <a:off x="4978029" y="1384567"/>
          <a:ext cx="1319592" cy="1319592"/>
        </a:xfrm>
        <a:prstGeom prst="ellipse">
          <a:avLst/>
        </a:prstGeom>
        <a:gradFill rotWithShape="0">
          <a:gsLst>
            <a:gs pos="0">
              <a:schemeClr val="accent4">
                <a:hueOff val="209979"/>
                <a:satOff val="-5609"/>
                <a:lumOff val="-1324"/>
                <a:alphaOff val="0"/>
                <a:tint val="75000"/>
                <a:shade val="85000"/>
                <a:satMod val="230000"/>
              </a:schemeClr>
            </a:gs>
            <a:gs pos="25000">
              <a:schemeClr val="accent4">
                <a:hueOff val="209979"/>
                <a:satOff val="-5609"/>
                <a:lumOff val="-1324"/>
                <a:alphaOff val="0"/>
                <a:tint val="90000"/>
                <a:shade val="70000"/>
                <a:satMod val="220000"/>
              </a:schemeClr>
            </a:gs>
            <a:gs pos="50000">
              <a:schemeClr val="accent4">
                <a:hueOff val="209979"/>
                <a:satOff val="-5609"/>
                <a:lumOff val="-1324"/>
                <a:alphaOff val="0"/>
                <a:tint val="90000"/>
                <a:shade val="58000"/>
                <a:satMod val="225000"/>
              </a:schemeClr>
            </a:gs>
            <a:gs pos="65000">
              <a:schemeClr val="accent4">
                <a:hueOff val="209979"/>
                <a:satOff val="-5609"/>
                <a:lumOff val="-1324"/>
                <a:alphaOff val="0"/>
                <a:tint val="90000"/>
                <a:shade val="58000"/>
                <a:satMod val="225000"/>
              </a:schemeClr>
            </a:gs>
            <a:gs pos="80000">
              <a:schemeClr val="accent4">
                <a:hueOff val="209979"/>
                <a:satOff val="-5609"/>
                <a:lumOff val="-1324"/>
                <a:alphaOff val="0"/>
                <a:tint val="90000"/>
                <a:shade val="69000"/>
                <a:satMod val="220000"/>
              </a:schemeClr>
            </a:gs>
            <a:gs pos="100000">
              <a:schemeClr val="accent4">
                <a:hueOff val="209979"/>
                <a:satOff val="-5609"/>
                <a:lumOff val="-132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Design</a:t>
          </a:r>
          <a:endParaRPr lang="en-US" sz="1900" kern="1200" dirty="0"/>
        </a:p>
      </dsp:txBody>
      <dsp:txXfrm>
        <a:off x="5171279" y="1577817"/>
        <a:ext cx="933092" cy="933092"/>
      </dsp:txXfrm>
    </dsp:sp>
    <dsp:sp modelId="{DDDFE6EF-7819-40FC-846A-FDB502042534}">
      <dsp:nvSpPr>
        <dsp:cNvPr id="0" name=""/>
        <dsp:cNvSpPr/>
      </dsp:nvSpPr>
      <dsp:spPr>
        <a:xfrm>
          <a:off x="4250756" y="3622883"/>
          <a:ext cx="1319592" cy="1319592"/>
        </a:xfrm>
        <a:prstGeom prst="ellipse">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Code</a:t>
          </a:r>
          <a:endParaRPr lang="en-US" sz="1900" kern="1200" dirty="0"/>
        </a:p>
      </dsp:txBody>
      <dsp:txXfrm>
        <a:off x="4444006" y="3816133"/>
        <a:ext cx="933092" cy="933092"/>
      </dsp:txXfrm>
    </dsp:sp>
    <dsp:sp modelId="{247144F8-85B6-46BC-B6D4-FEEA2C3B90A4}">
      <dsp:nvSpPr>
        <dsp:cNvPr id="0" name=""/>
        <dsp:cNvSpPr/>
      </dsp:nvSpPr>
      <dsp:spPr>
        <a:xfrm>
          <a:off x="1897251" y="3622883"/>
          <a:ext cx="1319592" cy="1319592"/>
        </a:xfrm>
        <a:prstGeom prst="ellipse">
          <a:avLst/>
        </a:prstGeom>
        <a:gradFill rotWithShape="0">
          <a:gsLst>
            <a:gs pos="0">
              <a:schemeClr val="accent4">
                <a:hueOff val="629938"/>
                <a:satOff val="-16826"/>
                <a:lumOff val="-3971"/>
                <a:alphaOff val="0"/>
                <a:tint val="75000"/>
                <a:shade val="85000"/>
                <a:satMod val="230000"/>
              </a:schemeClr>
            </a:gs>
            <a:gs pos="25000">
              <a:schemeClr val="accent4">
                <a:hueOff val="629938"/>
                <a:satOff val="-16826"/>
                <a:lumOff val="-3971"/>
                <a:alphaOff val="0"/>
                <a:tint val="90000"/>
                <a:shade val="70000"/>
                <a:satMod val="220000"/>
              </a:schemeClr>
            </a:gs>
            <a:gs pos="50000">
              <a:schemeClr val="accent4">
                <a:hueOff val="629938"/>
                <a:satOff val="-16826"/>
                <a:lumOff val="-3971"/>
                <a:alphaOff val="0"/>
                <a:tint val="90000"/>
                <a:shade val="58000"/>
                <a:satMod val="225000"/>
              </a:schemeClr>
            </a:gs>
            <a:gs pos="65000">
              <a:schemeClr val="accent4">
                <a:hueOff val="629938"/>
                <a:satOff val="-16826"/>
                <a:lumOff val="-3971"/>
                <a:alphaOff val="0"/>
                <a:tint val="90000"/>
                <a:shade val="58000"/>
                <a:satMod val="225000"/>
              </a:schemeClr>
            </a:gs>
            <a:gs pos="80000">
              <a:schemeClr val="accent4">
                <a:hueOff val="629938"/>
                <a:satOff val="-16826"/>
                <a:lumOff val="-3971"/>
                <a:alphaOff val="0"/>
                <a:tint val="90000"/>
                <a:shade val="69000"/>
                <a:satMod val="220000"/>
              </a:schemeClr>
            </a:gs>
            <a:gs pos="100000">
              <a:schemeClr val="accent4">
                <a:hueOff val="629938"/>
                <a:satOff val="-16826"/>
                <a:lumOff val="-397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Testing</a:t>
          </a:r>
          <a:endParaRPr lang="en-US" sz="1900" kern="1200" dirty="0"/>
        </a:p>
      </dsp:txBody>
      <dsp:txXfrm>
        <a:off x="2090501" y="3816133"/>
        <a:ext cx="933092" cy="933092"/>
      </dsp:txXfrm>
    </dsp:sp>
    <dsp:sp modelId="{B65581A9-C36E-47EE-921E-AFA089CE7AF3}">
      <dsp:nvSpPr>
        <dsp:cNvPr id="0" name=""/>
        <dsp:cNvSpPr/>
      </dsp:nvSpPr>
      <dsp:spPr>
        <a:xfrm>
          <a:off x="1169978" y="1384567"/>
          <a:ext cx="1319592" cy="1319592"/>
        </a:xfrm>
        <a:prstGeom prst="ellipse">
          <a:avLst/>
        </a:prstGeom>
        <a:gradFill rotWithShape="0">
          <a:gsLst>
            <a:gs pos="0">
              <a:schemeClr val="accent4">
                <a:hueOff val="839917"/>
                <a:satOff val="-22434"/>
                <a:lumOff val="-5294"/>
                <a:alphaOff val="0"/>
                <a:tint val="75000"/>
                <a:shade val="85000"/>
                <a:satMod val="230000"/>
              </a:schemeClr>
            </a:gs>
            <a:gs pos="25000">
              <a:schemeClr val="accent4">
                <a:hueOff val="839917"/>
                <a:satOff val="-22434"/>
                <a:lumOff val="-5294"/>
                <a:alphaOff val="0"/>
                <a:tint val="90000"/>
                <a:shade val="70000"/>
                <a:satMod val="220000"/>
              </a:schemeClr>
            </a:gs>
            <a:gs pos="50000">
              <a:schemeClr val="accent4">
                <a:hueOff val="839917"/>
                <a:satOff val="-22434"/>
                <a:lumOff val="-5294"/>
                <a:alphaOff val="0"/>
                <a:tint val="90000"/>
                <a:shade val="58000"/>
                <a:satMod val="225000"/>
              </a:schemeClr>
            </a:gs>
            <a:gs pos="65000">
              <a:schemeClr val="accent4">
                <a:hueOff val="839917"/>
                <a:satOff val="-22434"/>
                <a:lumOff val="-5294"/>
                <a:alphaOff val="0"/>
                <a:tint val="90000"/>
                <a:shade val="58000"/>
                <a:satMod val="225000"/>
              </a:schemeClr>
            </a:gs>
            <a:gs pos="80000">
              <a:schemeClr val="accent4">
                <a:hueOff val="839917"/>
                <a:satOff val="-22434"/>
                <a:lumOff val="-5294"/>
                <a:alphaOff val="0"/>
                <a:tint val="90000"/>
                <a:shade val="69000"/>
                <a:satMod val="220000"/>
              </a:schemeClr>
            </a:gs>
            <a:gs pos="100000">
              <a:schemeClr val="accent4">
                <a:hueOff val="839917"/>
                <a:satOff val="-22434"/>
                <a:lumOff val="-529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Product</a:t>
          </a:r>
          <a:endParaRPr lang="en-US" sz="1900" kern="1200" dirty="0"/>
        </a:p>
      </dsp:txBody>
      <dsp:txXfrm>
        <a:off x="1363228" y="1577817"/>
        <a:ext cx="933092" cy="933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0" y="0"/>
          <a:ext cx="9144000" cy="5715000"/>
        </a:xfrm>
        <a:prstGeom prst="swooshArrow">
          <a:avLst>
            <a:gd name="adj1" fmla="val 25000"/>
            <a:gd name="adj2" fmla="val 25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0648BBC-DC91-4F50-80A4-7E064850F484}">
      <dsp:nvSpPr>
        <dsp:cNvPr id="0" name=""/>
        <dsp:cNvSpPr/>
      </dsp:nvSpPr>
      <dsp:spPr>
        <a:xfrm>
          <a:off x="1371601" y="4156113"/>
          <a:ext cx="237744" cy="23774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71E0E9-11D0-4B66-AA4A-5B4169E1409D}">
      <dsp:nvSpPr>
        <dsp:cNvPr id="0" name=""/>
        <dsp:cNvSpPr/>
      </dsp:nvSpPr>
      <dsp:spPr>
        <a:xfrm>
          <a:off x="1209553" y="4787724"/>
          <a:ext cx="1654842" cy="165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76"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3">
                  <a:lumMod val="75000"/>
                </a:schemeClr>
              </a:solidFill>
            </a:rPr>
            <a:t>Sprint 1</a:t>
          </a:r>
          <a:endParaRPr lang="en-US" sz="2400" kern="1200" dirty="0">
            <a:solidFill>
              <a:schemeClr val="accent3">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3">
                  <a:lumMod val="75000"/>
                </a:schemeClr>
              </a:solidFill>
            </a:rPr>
            <a:t>Task 1</a:t>
          </a:r>
          <a:endParaRPr lang="en-US" sz="2400" kern="1200" dirty="0">
            <a:solidFill>
              <a:schemeClr val="accent3">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3">
                  <a:lumMod val="75000"/>
                </a:schemeClr>
              </a:solidFill>
            </a:rPr>
            <a:t>Task 2</a:t>
          </a:r>
          <a:endParaRPr lang="en-US" sz="2400" kern="1200" dirty="0">
            <a:solidFill>
              <a:schemeClr val="accent3">
                <a:lumMod val="75000"/>
              </a:schemeClr>
            </a:solidFill>
          </a:endParaRPr>
        </a:p>
      </dsp:txBody>
      <dsp:txXfrm>
        <a:off x="1209553" y="4787724"/>
        <a:ext cx="1654842" cy="1651635"/>
      </dsp:txXfrm>
    </dsp:sp>
    <dsp:sp modelId="{5349DBF5-5962-4881-9FFB-5530F437DA17}">
      <dsp:nvSpPr>
        <dsp:cNvPr id="0" name=""/>
        <dsp:cNvSpPr/>
      </dsp:nvSpPr>
      <dsp:spPr>
        <a:xfrm>
          <a:off x="3259836" y="2753335"/>
          <a:ext cx="429768" cy="429768"/>
        </a:xfrm>
        <a:prstGeom prst="ellipse">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986922-B691-4462-BBDE-8F15C925C2F0}">
      <dsp:nvSpPr>
        <dsp:cNvPr id="0" name=""/>
        <dsp:cNvSpPr/>
      </dsp:nvSpPr>
      <dsp:spPr>
        <a:xfrm>
          <a:off x="3342519" y="3536428"/>
          <a:ext cx="2194560" cy="2259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725"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5">
                  <a:lumMod val="75000"/>
                </a:schemeClr>
              </a:solidFill>
            </a:rPr>
            <a:t>Sprint 2</a:t>
          </a:r>
          <a:endParaRPr lang="en-US" sz="2400" kern="1200" dirty="0">
            <a:solidFill>
              <a:schemeClr val="accent5">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5">
                  <a:lumMod val="75000"/>
                </a:schemeClr>
              </a:solidFill>
            </a:rPr>
            <a:t>Task 3</a:t>
          </a:r>
          <a:endParaRPr lang="en-US" sz="2400" kern="1200" dirty="0">
            <a:solidFill>
              <a:schemeClr val="accent5">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5">
                  <a:lumMod val="75000"/>
                </a:schemeClr>
              </a:solidFill>
            </a:rPr>
            <a:t>Task 4</a:t>
          </a:r>
          <a:endParaRPr lang="en-US" sz="2400" kern="1200" dirty="0">
            <a:solidFill>
              <a:schemeClr val="accent5">
                <a:lumMod val="75000"/>
              </a:schemeClr>
            </a:solidFill>
          </a:endParaRPr>
        </a:p>
      </dsp:txBody>
      <dsp:txXfrm>
        <a:off x="3342519" y="3536428"/>
        <a:ext cx="2194560" cy="2259001"/>
      </dsp:txXfrm>
    </dsp:sp>
    <dsp:sp modelId="{CF65F218-5C01-4C1C-8397-BCF6D73F3E3F}">
      <dsp:nvSpPr>
        <dsp:cNvPr id="0" name=""/>
        <dsp:cNvSpPr/>
      </dsp:nvSpPr>
      <dsp:spPr>
        <a:xfrm>
          <a:off x="5783580" y="1808074"/>
          <a:ext cx="594360" cy="594360"/>
        </a:xfrm>
        <a:prstGeom prst="ellipse">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B51E1-A188-4778-8CDC-C9158454425D}">
      <dsp:nvSpPr>
        <dsp:cNvPr id="0" name=""/>
        <dsp:cNvSpPr/>
      </dsp:nvSpPr>
      <dsp:spPr>
        <a:xfrm>
          <a:off x="5673142" y="2853346"/>
          <a:ext cx="2194560" cy="2563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939"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4">
                  <a:lumMod val="75000"/>
                </a:schemeClr>
              </a:solidFill>
            </a:rPr>
            <a:t>Step 3</a:t>
          </a:r>
          <a:endParaRPr lang="en-US" sz="2400" kern="1200" dirty="0">
            <a:solidFill>
              <a:schemeClr val="accent4">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4">
                  <a:lumMod val="75000"/>
                </a:schemeClr>
              </a:solidFill>
            </a:rPr>
            <a:t>Final Project Submission</a:t>
          </a:r>
          <a:endParaRPr lang="en-US" sz="2400" kern="1200" dirty="0">
            <a:solidFill>
              <a:schemeClr val="accent4">
                <a:lumMod val="75000"/>
              </a:schemeClr>
            </a:solidFill>
          </a:endParaRPr>
        </a:p>
      </dsp:txBody>
      <dsp:txXfrm>
        <a:off x="5673142" y="2853346"/>
        <a:ext cx="2194560" cy="2563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9E225-4415-4192-B50B-602DB591CBA2}">
      <dsp:nvSpPr>
        <dsp:cNvPr id="0" name=""/>
        <dsp:cNvSpPr/>
      </dsp:nvSpPr>
      <dsp:spPr>
        <a:xfrm rot="16200000">
          <a:off x="-832729" y="833952"/>
          <a:ext cx="3422880" cy="1754974"/>
        </a:xfrm>
        <a:prstGeom prst="flowChartManualOperation">
          <a:avLst/>
        </a:prstGeom>
        <a:gradFill rotWithShape="0">
          <a:gsLst>
            <a:gs pos="0">
              <a:schemeClr val="accent5">
                <a:shade val="80000"/>
                <a:hueOff val="0"/>
                <a:satOff val="0"/>
                <a:lumOff val="0"/>
                <a:alphaOff val="0"/>
                <a:tint val="75000"/>
                <a:shade val="85000"/>
                <a:satMod val="230000"/>
              </a:schemeClr>
            </a:gs>
            <a:gs pos="25000">
              <a:schemeClr val="accent5">
                <a:shade val="80000"/>
                <a:hueOff val="0"/>
                <a:satOff val="0"/>
                <a:lumOff val="0"/>
                <a:alphaOff val="0"/>
                <a:tint val="90000"/>
                <a:shade val="70000"/>
                <a:satMod val="220000"/>
              </a:schemeClr>
            </a:gs>
            <a:gs pos="50000">
              <a:schemeClr val="accent5">
                <a:shade val="80000"/>
                <a:hueOff val="0"/>
                <a:satOff val="0"/>
                <a:lumOff val="0"/>
                <a:alphaOff val="0"/>
                <a:tint val="90000"/>
                <a:shade val="58000"/>
                <a:satMod val="225000"/>
              </a:schemeClr>
            </a:gs>
            <a:gs pos="65000">
              <a:schemeClr val="accent5">
                <a:shade val="80000"/>
                <a:hueOff val="0"/>
                <a:satOff val="0"/>
                <a:lumOff val="0"/>
                <a:alphaOff val="0"/>
                <a:tint val="90000"/>
                <a:shade val="58000"/>
                <a:satMod val="225000"/>
              </a:schemeClr>
            </a:gs>
            <a:gs pos="80000">
              <a:schemeClr val="accent5">
                <a:shade val="80000"/>
                <a:hueOff val="0"/>
                <a:satOff val="0"/>
                <a:lumOff val="0"/>
                <a:alphaOff val="0"/>
                <a:tint val="90000"/>
                <a:shade val="69000"/>
                <a:satMod val="220000"/>
              </a:schemeClr>
            </a:gs>
            <a:gs pos="100000">
              <a:schemeClr val="accent5">
                <a:shade val="8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1</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Project Design</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Flowchart</a:t>
          </a:r>
          <a:endParaRPr lang="en-US" sz="2400" kern="1200" dirty="0">
            <a:latin typeface="Tw Cen MT Condensed" pitchFamily="34" charset="0"/>
          </a:endParaRPr>
        </a:p>
      </dsp:txBody>
      <dsp:txXfrm rot="5400000">
        <a:off x="1224" y="684575"/>
        <a:ext cx="1754974" cy="2053728"/>
      </dsp:txXfrm>
    </dsp:sp>
    <dsp:sp modelId="{1EB62D43-4E38-49DB-8E30-7C0D6038ACCD}">
      <dsp:nvSpPr>
        <dsp:cNvPr id="0" name=""/>
        <dsp:cNvSpPr/>
      </dsp:nvSpPr>
      <dsp:spPr>
        <a:xfrm rot="16200000">
          <a:off x="1269341" y="589458"/>
          <a:ext cx="3422880" cy="2243962"/>
        </a:xfrm>
        <a:prstGeom prst="flowChartManualOperation">
          <a:avLst/>
        </a:prstGeom>
        <a:gradFill rotWithShape="0">
          <a:gsLst>
            <a:gs pos="0">
              <a:schemeClr val="accent5">
                <a:shade val="80000"/>
                <a:hueOff val="-29700"/>
                <a:satOff val="-304"/>
                <a:lumOff val="7810"/>
                <a:alphaOff val="0"/>
                <a:tint val="75000"/>
                <a:shade val="85000"/>
                <a:satMod val="230000"/>
              </a:schemeClr>
            </a:gs>
            <a:gs pos="25000">
              <a:schemeClr val="accent5">
                <a:shade val="80000"/>
                <a:hueOff val="-29700"/>
                <a:satOff val="-304"/>
                <a:lumOff val="7810"/>
                <a:alphaOff val="0"/>
                <a:tint val="90000"/>
                <a:shade val="70000"/>
                <a:satMod val="220000"/>
              </a:schemeClr>
            </a:gs>
            <a:gs pos="50000">
              <a:schemeClr val="accent5">
                <a:shade val="80000"/>
                <a:hueOff val="-29700"/>
                <a:satOff val="-304"/>
                <a:lumOff val="7810"/>
                <a:alphaOff val="0"/>
                <a:tint val="90000"/>
                <a:shade val="58000"/>
                <a:satMod val="225000"/>
              </a:schemeClr>
            </a:gs>
            <a:gs pos="65000">
              <a:schemeClr val="accent5">
                <a:shade val="80000"/>
                <a:hueOff val="-29700"/>
                <a:satOff val="-304"/>
                <a:lumOff val="7810"/>
                <a:alphaOff val="0"/>
                <a:tint val="90000"/>
                <a:shade val="58000"/>
                <a:satMod val="225000"/>
              </a:schemeClr>
            </a:gs>
            <a:gs pos="80000">
              <a:schemeClr val="accent5">
                <a:shade val="80000"/>
                <a:hueOff val="-29700"/>
                <a:satOff val="-304"/>
                <a:lumOff val="7810"/>
                <a:alphaOff val="0"/>
                <a:tint val="90000"/>
                <a:shade val="69000"/>
                <a:satMod val="220000"/>
              </a:schemeClr>
            </a:gs>
            <a:gs pos="100000">
              <a:schemeClr val="accent5">
                <a:shade val="80000"/>
                <a:hueOff val="-29700"/>
                <a:satOff val="-304"/>
                <a:lumOff val="781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2</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Setup the environment</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Coding -Module 1</a:t>
          </a:r>
          <a:endParaRPr lang="en-US" sz="2400" kern="1200" dirty="0">
            <a:latin typeface="Tw Cen MT Condensed" pitchFamily="34" charset="0"/>
          </a:endParaRPr>
        </a:p>
      </dsp:txBody>
      <dsp:txXfrm rot="5400000">
        <a:off x="1858800" y="684575"/>
        <a:ext cx="2243962" cy="2053728"/>
      </dsp:txXfrm>
    </dsp:sp>
    <dsp:sp modelId="{5E193A34-0702-4BCA-AD5D-77BD35FFB6A6}">
      <dsp:nvSpPr>
        <dsp:cNvPr id="0" name=""/>
        <dsp:cNvSpPr/>
      </dsp:nvSpPr>
      <dsp:spPr>
        <a:xfrm rot="16200000">
          <a:off x="3312915" y="892449"/>
          <a:ext cx="3422880" cy="1637981"/>
        </a:xfrm>
        <a:prstGeom prst="flowChartManualOperation">
          <a:avLst/>
        </a:prstGeom>
        <a:gradFill rotWithShape="0">
          <a:gsLst>
            <a:gs pos="0">
              <a:schemeClr val="accent5">
                <a:shade val="80000"/>
                <a:hueOff val="-59400"/>
                <a:satOff val="-608"/>
                <a:lumOff val="15621"/>
                <a:alphaOff val="0"/>
                <a:tint val="75000"/>
                <a:shade val="85000"/>
                <a:satMod val="230000"/>
              </a:schemeClr>
            </a:gs>
            <a:gs pos="25000">
              <a:schemeClr val="accent5">
                <a:shade val="80000"/>
                <a:hueOff val="-59400"/>
                <a:satOff val="-608"/>
                <a:lumOff val="15621"/>
                <a:alphaOff val="0"/>
                <a:tint val="90000"/>
                <a:shade val="70000"/>
                <a:satMod val="220000"/>
              </a:schemeClr>
            </a:gs>
            <a:gs pos="50000">
              <a:schemeClr val="accent5">
                <a:shade val="80000"/>
                <a:hueOff val="-59400"/>
                <a:satOff val="-608"/>
                <a:lumOff val="15621"/>
                <a:alphaOff val="0"/>
                <a:tint val="90000"/>
                <a:shade val="58000"/>
                <a:satMod val="225000"/>
              </a:schemeClr>
            </a:gs>
            <a:gs pos="65000">
              <a:schemeClr val="accent5">
                <a:shade val="80000"/>
                <a:hueOff val="-59400"/>
                <a:satOff val="-608"/>
                <a:lumOff val="15621"/>
                <a:alphaOff val="0"/>
                <a:tint val="90000"/>
                <a:shade val="58000"/>
                <a:satMod val="225000"/>
              </a:schemeClr>
            </a:gs>
            <a:gs pos="80000">
              <a:schemeClr val="accent5">
                <a:shade val="80000"/>
                <a:hueOff val="-59400"/>
                <a:satOff val="-608"/>
                <a:lumOff val="15621"/>
                <a:alphaOff val="0"/>
                <a:tint val="90000"/>
                <a:shade val="69000"/>
                <a:satMod val="220000"/>
              </a:schemeClr>
            </a:gs>
            <a:gs pos="100000">
              <a:schemeClr val="accent5">
                <a:shade val="80000"/>
                <a:hueOff val="-59400"/>
                <a:satOff val="-608"/>
                <a:lumOff val="1562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3</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Module correction</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Feature Update</a:t>
          </a:r>
          <a:endParaRPr lang="en-US" sz="2400" kern="1200" dirty="0">
            <a:latin typeface="Tw Cen MT Condensed" pitchFamily="34" charset="0"/>
          </a:endParaRPr>
        </a:p>
      </dsp:txBody>
      <dsp:txXfrm rot="5400000">
        <a:off x="4205364" y="684576"/>
        <a:ext cx="1637981" cy="2053728"/>
      </dsp:txXfrm>
    </dsp:sp>
    <dsp:sp modelId="{7D319365-36DD-468B-8BCF-1A1263F25619}">
      <dsp:nvSpPr>
        <dsp:cNvPr id="0" name=""/>
        <dsp:cNvSpPr/>
      </dsp:nvSpPr>
      <dsp:spPr>
        <a:xfrm rot="16200000">
          <a:off x="4918522" y="1027425"/>
          <a:ext cx="3422880" cy="1368028"/>
        </a:xfrm>
        <a:prstGeom prst="flowChartManualOperation">
          <a:avLst/>
        </a:prstGeom>
        <a:gradFill rotWithShape="0">
          <a:gsLst>
            <a:gs pos="0">
              <a:schemeClr val="accent5">
                <a:shade val="80000"/>
                <a:hueOff val="-89100"/>
                <a:satOff val="-912"/>
                <a:lumOff val="23431"/>
                <a:alphaOff val="0"/>
                <a:tint val="75000"/>
                <a:shade val="85000"/>
                <a:satMod val="230000"/>
              </a:schemeClr>
            </a:gs>
            <a:gs pos="25000">
              <a:schemeClr val="accent5">
                <a:shade val="80000"/>
                <a:hueOff val="-89100"/>
                <a:satOff val="-912"/>
                <a:lumOff val="23431"/>
                <a:alphaOff val="0"/>
                <a:tint val="90000"/>
                <a:shade val="70000"/>
                <a:satMod val="220000"/>
              </a:schemeClr>
            </a:gs>
            <a:gs pos="50000">
              <a:schemeClr val="accent5">
                <a:shade val="80000"/>
                <a:hueOff val="-89100"/>
                <a:satOff val="-912"/>
                <a:lumOff val="23431"/>
                <a:alphaOff val="0"/>
                <a:tint val="90000"/>
                <a:shade val="58000"/>
                <a:satMod val="225000"/>
              </a:schemeClr>
            </a:gs>
            <a:gs pos="65000">
              <a:schemeClr val="accent5">
                <a:shade val="80000"/>
                <a:hueOff val="-89100"/>
                <a:satOff val="-912"/>
                <a:lumOff val="23431"/>
                <a:alphaOff val="0"/>
                <a:tint val="90000"/>
                <a:shade val="58000"/>
                <a:satMod val="225000"/>
              </a:schemeClr>
            </a:gs>
            <a:gs pos="80000">
              <a:schemeClr val="accent5">
                <a:shade val="80000"/>
                <a:hueOff val="-89100"/>
                <a:satOff val="-912"/>
                <a:lumOff val="23431"/>
                <a:alphaOff val="0"/>
                <a:tint val="90000"/>
                <a:shade val="69000"/>
                <a:satMod val="220000"/>
              </a:schemeClr>
            </a:gs>
            <a:gs pos="100000">
              <a:schemeClr val="accent5">
                <a:shade val="80000"/>
                <a:hueOff val="-89100"/>
                <a:satOff val="-912"/>
                <a:lumOff val="2343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Step four</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Testing</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Final Project Store into GitHub</a:t>
          </a:r>
          <a:endParaRPr lang="en-US" sz="2400" kern="1200" dirty="0">
            <a:latin typeface="Tw Cen MT Condensed" pitchFamily="34" charset="0"/>
          </a:endParaRPr>
        </a:p>
      </dsp:txBody>
      <dsp:txXfrm rot="5400000">
        <a:off x="5945948" y="684575"/>
        <a:ext cx="1368028" cy="20537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09979-1A8B-439C-A530-FB6475C38F85}">
      <dsp:nvSpPr>
        <dsp:cNvPr id="0" name=""/>
        <dsp:cNvSpPr/>
      </dsp:nvSpPr>
      <dsp:spPr>
        <a:xfrm>
          <a:off x="0" y="897566"/>
          <a:ext cx="2396947" cy="2397240"/>
        </a:xfrm>
        <a:prstGeom prst="ellipse">
          <a:avLst/>
        </a:prstGeom>
        <a:solidFill>
          <a:schemeClr val="accent2">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PROJECT SUBMISSION</a:t>
          </a:r>
          <a:endParaRPr lang="en-US" sz="2800" kern="1200" dirty="0">
            <a:latin typeface="Franklin Gothic Medium Cond" pitchFamily="34" charset="0"/>
          </a:endParaRPr>
        </a:p>
      </dsp:txBody>
      <dsp:txXfrm>
        <a:off x="351025" y="1248634"/>
        <a:ext cx="1694897" cy="1695104"/>
      </dsp:txXfrm>
    </dsp:sp>
    <dsp:sp modelId="{EE71A435-C703-45A2-B1D3-36C0F4E2BA93}">
      <dsp:nvSpPr>
        <dsp:cNvPr id="0" name=""/>
        <dsp:cNvSpPr/>
      </dsp:nvSpPr>
      <dsp:spPr>
        <a:xfrm>
          <a:off x="1233220" y="2496392"/>
          <a:ext cx="2396947" cy="2397240"/>
        </a:xfrm>
        <a:prstGeom prst="ellipse">
          <a:avLst/>
        </a:prstGeom>
        <a:solidFill>
          <a:schemeClr val="accent3">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PROJECT CODE</a:t>
          </a:r>
          <a:endParaRPr lang="en-US" sz="2800" kern="1200" dirty="0">
            <a:latin typeface="Franklin Gothic Medium Cond" pitchFamily="34" charset="0"/>
          </a:endParaRPr>
        </a:p>
      </dsp:txBody>
      <dsp:txXfrm>
        <a:off x="1584245" y="2847460"/>
        <a:ext cx="1694897" cy="1695104"/>
      </dsp:txXfrm>
    </dsp:sp>
    <dsp:sp modelId="{D513C2C8-0726-4B4E-99F0-1140F825075E}">
      <dsp:nvSpPr>
        <dsp:cNvPr id="0" name=""/>
        <dsp:cNvSpPr/>
      </dsp:nvSpPr>
      <dsp:spPr>
        <a:xfrm>
          <a:off x="2465832" y="897566"/>
          <a:ext cx="2396947" cy="2397240"/>
        </a:xfrm>
        <a:prstGeom prst="ellipse">
          <a:avLst/>
        </a:prstGeom>
        <a:solidFill>
          <a:schemeClr val="accent4">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SCRUM CREATE</a:t>
          </a:r>
          <a:endParaRPr lang="en-US" sz="2800" kern="1200" dirty="0">
            <a:latin typeface="Franklin Gothic Medium Cond" pitchFamily="34" charset="0"/>
          </a:endParaRPr>
        </a:p>
      </dsp:txBody>
      <dsp:txXfrm>
        <a:off x="2816857" y="1248634"/>
        <a:ext cx="1694897" cy="1695104"/>
      </dsp:txXfrm>
    </dsp:sp>
    <dsp:sp modelId="{C232F009-0D41-4A53-B4EE-296EA793FFF5}">
      <dsp:nvSpPr>
        <dsp:cNvPr id="0" name=""/>
        <dsp:cNvSpPr/>
      </dsp:nvSpPr>
      <dsp:spPr>
        <a:xfrm>
          <a:off x="3699052" y="2496392"/>
          <a:ext cx="2396947" cy="2397240"/>
        </a:xfrm>
        <a:prstGeom prst="ellipse">
          <a:avLst/>
        </a:prstGeom>
        <a:solidFill>
          <a:schemeClr val="accent5">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ALGORITHM</a:t>
          </a:r>
          <a:endParaRPr lang="en-US" sz="2800" kern="1200" dirty="0">
            <a:latin typeface="Franklin Gothic Medium Cond" pitchFamily="34" charset="0"/>
          </a:endParaRPr>
        </a:p>
      </dsp:txBody>
      <dsp:txXfrm>
        <a:off x="4050077" y="2847460"/>
        <a:ext cx="1694897" cy="16951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2AEB8-6400-4B5F-95CB-387158A7A06C}">
      <dsp:nvSpPr>
        <dsp:cNvPr id="0" name=""/>
        <dsp:cNvSpPr/>
      </dsp:nvSpPr>
      <dsp:spPr>
        <a:xfrm>
          <a:off x="5905312" y="0"/>
          <a:ext cx="2411095"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3">
                  <a:lumMod val="60000"/>
                  <a:lumOff val="40000"/>
                  <a:alpha val="70000"/>
                </a:schemeClr>
              </a:gs>
              <a:gs pos="100000">
                <a:schemeClr val="bg1">
                  <a:alpha val="0"/>
                </a:schemeClr>
              </a:gs>
            </a:gsLst>
            <a:lin ang="5400000" scaled="1"/>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3">
                  <a:lumMod val="60000"/>
                  <a:lumOff val="40000"/>
                </a:schemeClr>
              </a:solidFill>
              <a:latin typeface="Calibri" pitchFamily="34" charset="0"/>
            </a:rPr>
            <a:t>LEVEL  </a:t>
          </a:r>
          <a:r>
            <a:rPr lang="en-US" sz="2400" b="1" kern="1200" spc="300" dirty="0" smtClean="0">
              <a:solidFill>
                <a:schemeClr val="accent3">
                  <a:lumMod val="60000"/>
                  <a:lumOff val="40000"/>
                </a:schemeClr>
              </a:solidFill>
              <a:latin typeface="Calibri" pitchFamily="34" charset="0"/>
            </a:rPr>
            <a:t>3</a:t>
          </a:r>
          <a:endParaRPr lang="en-US" sz="2400" b="1" kern="1200" spc="300" dirty="0">
            <a:solidFill>
              <a:schemeClr val="accent3">
                <a:lumMod val="60000"/>
                <a:lumOff val="40000"/>
              </a:schemeClr>
            </a:solidFill>
            <a:latin typeface="Calibri" pitchFamily="34" charset="0"/>
          </a:endParaRPr>
        </a:p>
      </dsp:txBody>
      <dsp:txXfrm>
        <a:off x="5905312" y="0"/>
        <a:ext cx="2411095" cy="1869868"/>
      </dsp:txXfrm>
    </dsp:sp>
    <dsp:sp modelId="{3160C51B-478C-4934-BDD3-2515ED101B81}">
      <dsp:nvSpPr>
        <dsp:cNvPr id="0" name=""/>
        <dsp:cNvSpPr/>
      </dsp:nvSpPr>
      <dsp:spPr>
        <a:xfrm>
          <a:off x="2797257" y="0"/>
          <a:ext cx="2499967"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4">
                  <a:lumMod val="60000"/>
                  <a:lumOff val="40000"/>
                </a:schemeClr>
              </a:gs>
              <a:gs pos="100000">
                <a:schemeClr val="bg1">
                  <a:alpha val="0"/>
                </a:schemeClr>
              </a:gs>
            </a:gsLst>
            <a:lin ang="5400000" scaled="1"/>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4">
                  <a:lumMod val="60000"/>
                  <a:lumOff val="40000"/>
                </a:schemeClr>
              </a:solidFill>
              <a:latin typeface="Calibri" pitchFamily="34" charset="0"/>
            </a:rPr>
            <a:t>LEVEL  </a:t>
          </a:r>
          <a:r>
            <a:rPr lang="en-US" sz="2400" b="1" kern="1200" spc="300" dirty="0" smtClean="0">
              <a:solidFill>
                <a:schemeClr val="accent4">
                  <a:lumMod val="60000"/>
                  <a:lumOff val="40000"/>
                </a:schemeClr>
              </a:solidFill>
              <a:latin typeface="Calibri" pitchFamily="34" charset="0"/>
            </a:rPr>
            <a:t>2</a:t>
          </a:r>
          <a:endParaRPr lang="en-US" sz="2400" b="1" kern="1200" spc="300" dirty="0">
            <a:solidFill>
              <a:schemeClr val="accent4">
                <a:lumMod val="60000"/>
                <a:lumOff val="40000"/>
              </a:schemeClr>
            </a:solidFill>
            <a:latin typeface="Calibri" pitchFamily="34" charset="0"/>
          </a:endParaRPr>
        </a:p>
      </dsp:txBody>
      <dsp:txXfrm>
        <a:off x="2797257" y="0"/>
        <a:ext cx="2499967" cy="1869868"/>
      </dsp:txXfrm>
    </dsp:sp>
    <dsp:sp modelId="{A031F9B8-0DE1-4900-A536-912965B68342}">
      <dsp:nvSpPr>
        <dsp:cNvPr id="0" name=""/>
        <dsp:cNvSpPr/>
      </dsp:nvSpPr>
      <dsp:spPr>
        <a:xfrm>
          <a:off x="0" y="0"/>
          <a:ext cx="2451204"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1">
                  <a:lumMod val="60000"/>
                  <a:lumOff val="40000"/>
                </a:schemeClr>
              </a:gs>
              <a:gs pos="100000">
                <a:schemeClr val="bg1">
                  <a:alpha val="0"/>
                </a:schemeClr>
              </a:gs>
            </a:gsLst>
            <a:lin ang="5400000" scaled="0"/>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1">
                  <a:lumMod val="60000"/>
                  <a:lumOff val="40000"/>
                </a:schemeClr>
              </a:solidFill>
              <a:latin typeface="Calibri" pitchFamily="34" charset="0"/>
            </a:rPr>
            <a:t>LEVEL  </a:t>
          </a:r>
          <a:r>
            <a:rPr lang="en-US" sz="2400" b="1" kern="1200" spc="300" dirty="0" smtClean="0">
              <a:solidFill>
                <a:schemeClr val="accent1">
                  <a:lumMod val="60000"/>
                  <a:lumOff val="40000"/>
                </a:schemeClr>
              </a:solidFill>
              <a:latin typeface="Calibri" pitchFamily="34" charset="0"/>
            </a:rPr>
            <a:t>1</a:t>
          </a:r>
          <a:endParaRPr lang="en-US" sz="2400" b="1" kern="1200" spc="300" dirty="0">
            <a:solidFill>
              <a:schemeClr val="accent1">
                <a:lumMod val="60000"/>
                <a:lumOff val="40000"/>
              </a:schemeClr>
            </a:solidFill>
            <a:latin typeface="Calibri" pitchFamily="34" charset="0"/>
          </a:endParaRPr>
        </a:p>
      </dsp:txBody>
      <dsp:txXfrm>
        <a:off x="0" y="0"/>
        <a:ext cx="2451204" cy="1869868"/>
      </dsp:txXfrm>
    </dsp:sp>
    <dsp:sp modelId="{187EB7DA-9412-46B8-A658-40717C550194}">
      <dsp:nvSpPr>
        <dsp:cNvPr id="0" name=""/>
        <dsp:cNvSpPr/>
      </dsp:nvSpPr>
      <dsp:spPr>
        <a:xfrm>
          <a:off x="0" y="2603843"/>
          <a:ext cx="2294706" cy="772264"/>
        </a:xfrm>
        <a:prstGeom prst="snip2DiagRect">
          <a:avLst/>
        </a:prstGeom>
        <a:gradFill rotWithShape="0">
          <a:gsLst>
            <a:gs pos="0">
              <a:schemeClr val="accent1">
                <a:lumMod val="60000"/>
                <a:lumOff val="40000"/>
              </a:schemeClr>
            </a:gs>
            <a:gs pos="100000">
              <a:schemeClr val="accent1">
                <a:lumMod val="75000"/>
              </a:schemeClr>
            </a:gs>
          </a:gsLst>
          <a:lin ang="5400000" scaled="1"/>
        </a:gradFill>
        <a:ln w="12700" cap="flat" cmpd="sng" algn="ctr">
          <a:solidFill>
            <a:schemeClr val="accent1">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38100" dist="38100" dir="2700000" algn="tl">
                  <a:srgbClr val="000000">
                    <a:alpha val="43137"/>
                  </a:srgbClr>
                </a:outerShdw>
              </a:effectLst>
              <a:latin typeface="Calibri" pitchFamily="34" charset="0"/>
            </a:rPr>
            <a:t>Scrum master</a:t>
          </a:r>
          <a:endParaRPr lang="en-US" sz="2200" kern="1200" cap="all" baseline="0" dirty="0">
            <a:effectLst>
              <a:outerShdw blurRad="38100" dist="38100" dir="2700000" algn="tl">
                <a:srgbClr val="000000">
                  <a:alpha val="43137"/>
                </a:srgbClr>
              </a:outerShdw>
            </a:effectLst>
            <a:latin typeface="Calibri" pitchFamily="34" charset="0"/>
          </a:endParaRPr>
        </a:p>
      </dsp:txBody>
      <dsp:txXfrm>
        <a:off x="64357" y="2668200"/>
        <a:ext cx="2165992" cy="643550"/>
      </dsp:txXfrm>
    </dsp:sp>
    <dsp:sp modelId="{BEF2F87A-06E9-45CA-80AB-35CDFE723776}">
      <dsp:nvSpPr>
        <dsp:cNvPr id="0" name=""/>
        <dsp:cNvSpPr/>
      </dsp:nvSpPr>
      <dsp:spPr>
        <a:xfrm rot="18902453">
          <a:off x="2141806" y="2609319"/>
          <a:ext cx="1045865" cy="22302"/>
        </a:xfrm>
        <a:custGeom>
          <a:avLst/>
          <a:gdLst/>
          <a:ahLst/>
          <a:cxnLst/>
          <a:rect l="0" t="0" r="0" b="0"/>
          <a:pathLst>
            <a:path>
              <a:moveTo>
                <a:pt x="0" y="11151"/>
              </a:moveTo>
              <a:lnTo>
                <a:pt x="1045865" y="11151"/>
              </a:lnTo>
            </a:path>
          </a:pathLst>
        </a:custGeom>
        <a:noFill/>
        <a:ln w="31750" cap="rnd" cmpd="sng" algn="ctr">
          <a:solidFill>
            <a:schemeClr val="tx1">
              <a:alpha val="20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2638592" y="2594323"/>
        <a:ext cx="52293" cy="52293"/>
      </dsp:txXfrm>
    </dsp:sp>
    <dsp:sp modelId="{4530D608-BEA8-4534-8390-AFEBB851A23B}">
      <dsp:nvSpPr>
        <dsp:cNvPr id="0" name=""/>
        <dsp:cNvSpPr/>
      </dsp:nvSpPr>
      <dsp:spPr>
        <a:xfrm>
          <a:off x="3034772" y="1864832"/>
          <a:ext cx="2346185" cy="772264"/>
        </a:xfrm>
        <a:prstGeom prst="snip2DiagRect">
          <a:avLst/>
        </a:prstGeom>
        <a:gradFill rotWithShape="0">
          <a:gsLst>
            <a:gs pos="0">
              <a:schemeClr val="accent4">
                <a:lumMod val="60000"/>
                <a:lumOff val="40000"/>
              </a:schemeClr>
            </a:gs>
            <a:gs pos="100000">
              <a:schemeClr val="accent4">
                <a:lumMod val="75000"/>
              </a:schemeClr>
            </a:gs>
          </a:gsLst>
          <a:lin ang="5400000" scaled="1"/>
        </a:gradFill>
        <a:ln w="12700" cap="flat" cmpd="sng" algn="ctr">
          <a:solidFill>
            <a:schemeClr val="accent4">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Sprint 1</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3099129" y="1929189"/>
        <a:ext cx="2217471" cy="643550"/>
      </dsp:txXfrm>
    </dsp:sp>
    <dsp:sp modelId="{D1315D91-3D72-4D39-AFD8-B60701482773}">
      <dsp:nvSpPr>
        <dsp:cNvPr id="0" name=""/>
        <dsp:cNvSpPr/>
      </dsp:nvSpPr>
      <dsp:spPr>
        <a:xfrm rot="19469210">
          <a:off x="5295858" y="1974069"/>
          <a:ext cx="914954" cy="22302"/>
        </a:xfrm>
        <a:custGeom>
          <a:avLst/>
          <a:gdLst/>
          <a:ahLst/>
          <a:cxnLst/>
          <a:rect l="0" t="0" r="0" b="0"/>
          <a:pathLst>
            <a:path>
              <a:moveTo>
                <a:pt x="0" y="11151"/>
              </a:moveTo>
              <a:lnTo>
                <a:pt x="914954"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0461" y="1962347"/>
        <a:ext cx="45747" cy="45747"/>
      </dsp:txXfrm>
    </dsp:sp>
    <dsp:sp modelId="{9459FEC1-5962-4050-9EB6-2DC5BC4CBF12}">
      <dsp:nvSpPr>
        <dsp:cNvPr id="0" name=""/>
        <dsp:cNvSpPr/>
      </dsp:nvSpPr>
      <dsp:spPr>
        <a:xfrm>
          <a:off x="6125713" y="1333345"/>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cap="all" baseline="0" dirty="0" smtClean="0">
              <a:effectLst>
                <a:outerShdw blurRad="63500" sx="102000" sy="102000" algn="ctr" rotWithShape="0">
                  <a:prstClr val="black">
                    <a:alpha val="40000"/>
                  </a:prstClr>
                </a:outerShdw>
              </a:effectLst>
              <a:latin typeface="Calibri" pitchFamily="34" charset="0"/>
            </a:rPr>
            <a:t>Task 1-2 days</a:t>
          </a:r>
          <a:endParaRPr lang="en-US" sz="2300" kern="1200" cap="all" baseline="0" dirty="0">
            <a:effectLst>
              <a:outerShdw blurRad="63500" sx="102000" sy="102000" algn="ctr" rotWithShape="0">
                <a:prstClr val="black">
                  <a:alpha val="40000"/>
                </a:prstClr>
              </a:outerShdw>
            </a:effectLst>
            <a:latin typeface="Calibri" pitchFamily="34" charset="0"/>
          </a:endParaRPr>
        </a:p>
      </dsp:txBody>
      <dsp:txXfrm>
        <a:off x="6190070" y="1397702"/>
        <a:ext cx="2168818" cy="643550"/>
      </dsp:txXfrm>
    </dsp:sp>
    <dsp:sp modelId="{D7BBBD86-2111-4E37-B88B-18A3D93A724B}">
      <dsp:nvSpPr>
        <dsp:cNvPr id="0" name=""/>
        <dsp:cNvSpPr/>
      </dsp:nvSpPr>
      <dsp:spPr>
        <a:xfrm rot="1848300">
          <a:off x="5319790" y="2461839"/>
          <a:ext cx="867089" cy="22302"/>
        </a:xfrm>
        <a:custGeom>
          <a:avLst/>
          <a:gdLst/>
          <a:ahLst/>
          <a:cxnLst/>
          <a:rect l="0" t="0" r="0" b="0"/>
          <a:pathLst>
            <a:path>
              <a:moveTo>
                <a:pt x="0" y="11151"/>
              </a:moveTo>
              <a:lnTo>
                <a:pt x="867089"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1658" y="2451313"/>
        <a:ext cx="43354" cy="43354"/>
      </dsp:txXfrm>
    </dsp:sp>
    <dsp:sp modelId="{79C23E3D-E4B2-4883-8766-FD75B6C99D7D}">
      <dsp:nvSpPr>
        <dsp:cNvPr id="0" name=""/>
        <dsp:cNvSpPr/>
      </dsp:nvSpPr>
      <dsp:spPr>
        <a:xfrm>
          <a:off x="6125713" y="2308884"/>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2-3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2373241"/>
        <a:ext cx="2168818" cy="643550"/>
      </dsp:txXfrm>
    </dsp:sp>
    <dsp:sp modelId="{691A3769-7518-4415-848C-985BEA222B1A}">
      <dsp:nvSpPr>
        <dsp:cNvPr id="0" name=""/>
        <dsp:cNvSpPr/>
      </dsp:nvSpPr>
      <dsp:spPr>
        <a:xfrm rot="3688863">
          <a:off x="1889718" y="3659803"/>
          <a:ext cx="1550040" cy="22302"/>
        </a:xfrm>
        <a:custGeom>
          <a:avLst/>
          <a:gdLst/>
          <a:ahLst/>
          <a:cxnLst/>
          <a:rect l="0" t="0" r="0" b="0"/>
          <a:pathLst>
            <a:path>
              <a:moveTo>
                <a:pt x="0" y="11151"/>
              </a:moveTo>
              <a:lnTo>
                <a:pt x="1550040"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2625988" y="3632203"/>
        <a:ext cx="77502" cy="77502"/>
      </dsp:txXfrm>
    </dsp:sp>
    <dsp:sp modelId="{FEFCFE0B-DFB9-4666-AF31-962F48261A0E}">
      <dsp:nvSpPr>
        <dsp:cNvPr id="0" name=""/>
        <dsp:cNvSpPr/>
      </dsp:nvSpPr>
      <dsp:spPr>
        <a:xfrm>
          <a:off x="3034772" y="3965801"/>
          <a:ext cx="2346185" cy="772264"/>
        </a:xfrm>
        <a:prstGeom prst="snip2DiagRect">
          <a:avLst/>
        </a:prstGeom>
        <a:gradFill rotWithShape="0">
          <a:gsLst>
            <a:gs pos="0">
              <a:schemeClr val="accent4">
                <a:lumMod val="60000"/>
                <a:lumOff val="40000"/>
              </a:schemeClr>
            </a:gs>
            <a:gs pos="100000">
              <a:schemeClr val="accent4">
                <a:lumMod val="75000"/>
              </a:schemeClr>
            </a:gs>
          </a:gsLst>
          <a:lin ang="5400000" scaled="1"/>
        </a:gradFill>
        <a:ln w="12700" cap="flat" cmpd="sng" algn="ctr">
          <a:solidFill>
            <a:schemeClr val="accent4">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Sprint 2</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3099129" y="4030158"/>
        <a:ext cx="2217471" cy="643550"/>
      </dsp:txXfrm>
    </dsp:sp>
    <dsp:sp modelId="{7C69FB78-1759-41A9-9202-48D1DCBA6CD9}">
      <dsp:nvSpPr>
        <dsp:cNvPr id="0" name=""/>
        <dsp:cNvSpPr/>
      </dsp:nvSpPr>
      <dsp:spPr>
        <a:xfrm rot="20111989">
          <a:off x="5343126" y="4168717"/>
          <a:ext cx="820418" cy="22302"/>
        </a:xfrm>
        <a:custGeom>
          <a:avLst/>
          <a:gdLst/>
          <a:ahLst/>
          <a:cxnLst/>
          <a:rect l="0" t="0" r="0" b="0"/>
          <a:pathLst>
            <a:path>
              <a:moveTo>
                <a:pt x="0" y="11151"/>
              </a:moveTo>
              <a:lnTo>
                <a:pt x="820418"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2825" y="4159358"/>
        <a:ext cx="41020" cy="41020"/>
      </dsp:txXfrm>
    </dsp:sp>
    <dsp:sp modelId="{2C67A513-B375-425A-BFDC-8C87F5925D99}">
      <dsp:nvSpPr>
        <dsp:cNvPr id="0" name=""/>
        <dsp:cNvSpPr/>
      </dsp:nvSpPr>
      <dsp:spPr>
        <a:xfrm>
          <a:off x="6125713" y="3621672"/>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3-4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3686029"/>
        <a:ext cx="2168818" cy="643550"/>
      </dsp:txXfrm>
    </dsp:sp>
    <dsp:sp modelId="{382870D6-4CA3-4C41-9AE8-607158E6998D}">
      <dsp:nvSpPr>
        <dsp:cNvPr id="0" name=""/>
        <dsp:cNvSpPr/>
      </dsp:nvSpPr>
      <dsp:spPr>
        <a:xfrm rot="2417474">
          <a:off x="5265142" y="4656483"/>
          <a:ext cx="976387" cy="22302"/>
        </a:xfrm>
        <a:custGeom>
          <a:avLst/>
          <a:gdLst/>
          <a:ahLst/>
          <a:cxnLst/>
          <a:rect l="0" t="0" r="0" b="0"/>
          <a:pathLst>
            <a:path>
              <a:moveTo>
                <a:pt x="0" y="11151"/>
              </a:moveTo>
              <a:lnTo>
                <a:pt x="976387"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28926" y="4643225"/>
        <a:ext cx="48819" cy="48819"/>
      </dsp:txXfrm>
    </dsp:sp>
    <dsp:sp modelId="{D868FDEC-1285-4CAE-8040-8277893DE675}">
      <dsp:nvSpPr>
        <dsp:cNvPr id="0" name=""/>
        <dsp:cNvSpPr/>
      </dsp:nvSpPr>
      <dsp:spPr>
        <a:xfrm>
          <a:off x="6125713" y="4597204"/>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4- 3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4661561"/>
        <a:ext cx="2168818" cy="643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616C0-0F4D-4933-9F50-7F2EE71A2384}">
      <dsp:nvSpPr>
        <dsp:cNvPr id="0" name=""/>
        <dsp:cNvSpPr/>
      </dsp:nvSpPr>
      <dsp:spPr>
        <a:xfrm>
          <a:off x="3809518" y="881322"/>
          <a:ext cx="206292" cy="671339"/>
        </a:xfrm>
        <a:custGeom>
          <a:avLst/>
          <a:gdLst/>
          <a:ahLst/>
          <a:cxnLst/>
          <a:rect l="0" t="0" r="0" b="0"/>
          <a:pathLst>
            <a:path>
              <a:moveTo>
                <a:pt x="206292" y="0"/>
              </a:moveTo>
              <a:lnTo>
                <a:pt x="206292" y="671339"/>
              </a:lnTo>
              <a:lnTo>
                <a:pt x="0" y="67133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5D2AEA1-A63C-4848-8939-F38EE19D128E}">
      <dsp:nvSpPr>
        <dsp:cNvPr id="0" name=""/>
        <dsp:cNvSpPr/>
      </dsp:nvSpPr>
      <dsp:spPr>
        <a:xfrm>
          <a:off x="5847908" y="3059635"/>
          <a:ext cx="304475" cy="1939991"/>
        </a:xfrm>
        <a:custGeom>
          <a:avLst/>
          <a:gdLst/>
          <a:ahLst/>
          <a:cxnLst/>
          <a:rect l="0" t="0" r="0" b="0"/>
          <a:pathLst>
            <a:path>
              <a:moveTo>
                <a:pt x="0" y="0"/>
              </a:moveTo>
              <a:lnTo>
                <a:pt x="0" y="1939991"/>
              </a:lnTo>
              <a:lnTo>
                <a:pt x="304475" y="1939991"/>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E28E21A-E6D3-41E8-A3B2-B020993C6E8D}">
      <dsp:nvSpPr>
        <dsp:cNvPr id="0" name=""/>
        <dsp:cNvSpPr/>
      </dsp:nvSpPr>
      <dsp:spPr>
        <a:xfrm>
          <a:off x="5802188" y="3059635"/>
          <a:ext cx="91440" cy="638603"/>
        </a:xfrm>
        <a:custGeom>
          <a:avLst/>
          <a:gdLst/>
          <a:ahLst/>
          <a:cxnLst/>
          <a:rect l="0" t="0" r="0" b="0"/>
          <a:pathLst>
            <a:path>
              <a:moveTo>
                <a:pt x="45720" y="0"/>
              </a:moveTo>
              <a:lnTo>
                <a:pt x="45720" y="638603"/>
              </a:lnTo>
              <a:lnTo>
                <a:pt x="129079" y="638603"/>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07232B-595E-4876-8766-9B58F1C7AC0F}">
      <dsp:nvSpPr>
        <dsp:cNvPr id="0" name=""/>
        <dsp:cNvSpPr/>
      </dsp:nvSpPr>
      <dsp:spPr>
        <a:xfrm>
          <a:off x="4015811" y="881322"/>
          <a:ext cx="2805282" cy="1422827"/>
        </a:xfrm>
        <a:custGeom>
          <a:avLst/>
          <a:gdLst/>
          <a:ahLst/>
          <a:cxnLst/>
          <a:rect l="0" t="0" r="0" b="0"/>
          <a:pathLst>
            <a:path>
              <a:moveTo>
                <a:pt x="0" y="0"/>
              </a:moveTo>
              <a:lnTo>
                <a:pt x="0" y="1264175"/>
              </a:lnTo>
              <a:lnTo>
                <a:pt x="2805282" y="1264175"/>
              </a:lnTo>
              <a:lnTo>
                <a:pt x="2805282" y="1422827"/>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436C9F3-46D2-4231-9BAD-1AB22F6EB7B8}">
      <dsp:nvSpPr>
        <dsp:cNvPr id="0" name=""/>
        <dsp:cNvSpPr/>
      </dsp:nvSpPr>
      <dsp:spPr>
        <a:xfrm>
          <a:off x="2994984" y="3003193"/>
          <a:ext cx="364944" cy="2215746"/>
        </a:xfrm>
        <a:custGeom>
          <a:avLst/>
          <a:gdLst/>
          <a:ahLst/>
          <a:cxnLst/>
          <a:rect l="0" t="0" r="0" b="0"/>
          <a:pathLst>
            <a:path>
              <a:moveTo>
                <a:pt x="0" y="0"/>
              </a:moveTo>
              <a:lnTo>
                <a:pt x="0" y="2215746"/>
              </a:lnTo>
              <a:lnTo>
                <a:pt x="364944" y="2215746"/>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68D5737-F7B5-4C2A-B129-6547AEFC904B}">
      <dsp:nvSpPr>
        <dsp:cNvPr id="0" name=""/>
        <dsp:cNvSpPr/>
      </dsp:nvSpPr>
      <dsp:spPr>
        <a:xfrm>
          <a:off x="2994984" y="3003193"/>
          <a:ext cx="227990" cy="773748"/>
        </a:xfrm>
        <a:custGeom>
          <a:avLst/>
          <a:gdLst/>
          <a:ahLst/>
          <a:cxnLst/>
          <a:rect l="0" t="0" r="0" b="0"/>
          <a:pathLst>
            <a:path>
              <a:moveTo>
                <a:pt x="0" y="0"/>
              </a:moveTo>
              <a:lnTo>
                <a:pt x="0" y="773748"/>
              </a:lnTo>
              <a:lnTo>
                <a:pt x="227990" y="773748"/>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1FC3926-C5DC-415A-998E-07DE6B4721B4}">
      <dsp:nvSpPr>
        <dsp:cNvPr id="0" name=""/>
        <dsp:cNvSpPr/>
      </dsp:nvSpPr>
      <dsp:spPr>
        <a:xfrm>
          <a:off x="3922450" y="881322"/>
          <a:ext cx="91440" cy="1366385"/>
        </a:xfrm>
        <a:custGeom>
          <a:avLst/>
          <a:gdLst/>
          <a:ahLst/>
          <a:cxnLst/>
          <a:rect l="0" t="0" r="0" b="0"/>
          <a:pathLst>
            <a:path>
              <a:moveTo>
                <a:pt x="93360" y="0"/>
              </a:moveTo>
              <a:lnTo>
                <a:pt x="93360" y="1207733"/>
              </a:lnTo>
              <a:lnTo>
                <a:pt x="45720" y="1207733"/>
              </a:lnTo>
              <a:lnTo>
                <a:pt x="45720" y="13663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E27DEE9-48D6-4144-8DA7-3EAD052FB58B}">
      <dsp:nvSpPr>
        <dsp:cNvPr id="0" name=""/>
        <dsp:cNvSpPr/>
      </dsp:nvSpPr>
      <dsp:spPr>
        <a:xfrm>
          <a:off x="244717" y="3003193"/>
          <a:ext cx="157548" cy="2057895"/>
        </a:xfrm>
        <a:custGeom>
          <a:avLst/>
          <a:gdLst/>
          <a:ahLst/>
          <a:cxnLst/>
          <a:rect l="0" t="0" r="0" b="0"/>
          <a:pathLst>
            <a:path>
              <a:moveTo>
                <a:pt x="0" y="0"/>
              </a:moveTo>
              <a:lnTo>
                <a:pt x="0" y="2057895"/>
              </a:lnTo>
              <a:lnTo>
                <a:pt x="157548" y="2057895"/>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51666E-BD92-4284-82F8-25ACE8838765}">
      <dsp:nvSpPr>
        <dsp:cNvPr id="0" name=""/>
        <dsp:cNvSpPr/>
      </dsp:nvSpPr>
      <dsp:spPr>
        <a:xfrm>
          <a:off x="244717" y="3003193"/>
          <a:ext cx="157548" cy="798173"/>
        </a:xfrm>
        <a:custGeom>
          <a:avLst/>
          <a:gdLst/>
          <a:ahLst/>
          <a:cxnLst/>
          <a:rect l="0" t="0" r="0" b="0"/>
          <a:pathLst>
            <a:path>
              <a:moveTo>
                <a:pt x="0" y="0"/>
              </a:moveTo>
              <a:lnTo>
                <a:pt x="0" y="798173"/>
              </a:lnTo>
              <a:lnTo>
                <a:pt x="157548" y="798173"/>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56302AA-031A-47B9-B232-3F6F0DA30E04}">
      <dsp:nvSpPr>
        <dsp:cNvPr id="0" name=""/>
        <dsp:cNvSpPr/>
      </dsp:nvSpPr>
      <dsp:spPr>
        <a:xfrm>
          <a:off x="1217902" y="881322"/>
          <a:ext cx="2797908" cy="1366385"/>
        </a:xfrm>
        <a:custGeom>
          <a:avLst/>
          <a:gdLst/>
          <a:ahLst/>
          <a:cxnLst/>
          <a:rect l="0" t="0" r="0" b="0"/>
          <a:pathLst>
            <a:path>
              <a:moveTo>
                <a:pt x="2797908" y="0"/>
              </a:moveTo>
              <a:lnTo>
                <a:pt x="2797908" y="1207733"/>
              </a:lnTo>
              <a:lnTo>
                <a:pt x="0" y="1207733"/>
              </a:lnTo>
              <a:lnTo>
                <a:pt x="0" y="1366385"/>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4573FFB-DAE9-462A-BBAB-A7460594A8F6}">
      <dsp:nvSpPr>
        <dsp:cNvPr id="0" name=""/>
        <dsp:cNvSpPr/>
      </dsp:nvSpPr>
      <dsp:spPr>
        <a:xfrm>
          <a:off x="2944473" y="125837"/>
          <a:ext cx="2142676"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School backend project</a:t>
          </a:r>
          <a:endParaRPr lang="en-US" sz="2000" kern="1200" dirty="0">
            <a:latin typeface="Gill Sans MT" pitchFamily="34" charset="0"/>
          </a:endParaRPr>
        </a:p>
      </dsp:txBody>
      <dsp:txXfrm>
        <a:off x="2944473" y="125837"/>
        <a:ext cx="2142676" cy="755485"/>
      </dsp:txXfrm>
    </dsp:sp>
    <dsp:sp modelId="{8F3A91CF-B24C-4BE9-ADFD-AD19EC7C71CC}">
      <dsp:nvSpPr>
        <dsp:cNvPr id="0" name=""/>
        <dsp:cNvSpPr/>
      </dsp:nvSpPr>
      <dsp:spPr>
        <a:xfrm>
          <a:off x="1420" y="2247708"/>
          <a:ext cx="2432964"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Login Page</a:t>
          </a:r>
          <a:endParaRPr lang="en-US" sz="2000" kern="1200" dirty="0">
            <a:latin typeface="Gill Sans MT" pitchFamily="34" charset="0"/>
          </a:endParaRPr>
        </a:p>
      </dsp:txBody>
      <dsp:txXfrm>
        <a:off x="1420" y="2247708"/>
        <a:ext cx="2432964" cy="755485"/>
      </dsp:txXfrm>
    </dsp:sp>
    <dsp:sp modelId="{7DDB042D-1936-4908-A4B3-602ACD964BFD}">
      <dsp:nvSpPr>
        <dsp:cNvPr id="0" name=""/>
        <dsp:cNvSpPr/>
      </dsp:nvSpPr>
      <dsp:spPr>
        <a:xfrm>
          <a:off x="402265" y="3320496"/>
          <a:ext cx="1925958" cy="961740"/>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Admin login</a:t>
          </a:r>
          <a:endParaRPr lang="en-US" sz="2000" kern="1200" dirty="0">
            <a:latin typeface="Gill Sans MT" pitchFamily="34" charset="0"/>
          </a:endParaRPr>
        </a:p>
      </dsp:txBody>
      <dsp:txXfrm>
        <a:off x="402265" y="3320496"/>
        <a:ext cx="1925958" cy="961740"/>
      </dsp:txXfrm>
    </dsp:sp>
    <dsp:sp modelId="{37ADFEE9-796F-4466-A81D-829AC3C962AE}">
      <dsp:nvSpPr>
        <dsp:cNvPr id="0" name=""/>
        <dsp:cNvSpPr/>
      </dsp:nvSpPr>
      <dsp:spPr>
        <a:xfrm>
          <a:off x="402265" y="4599540"/>
          <a:ext cx="1925958" cy="923096"/>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Login Page EXCEPTION</a:t>
          </a:r>
          <a:endParaRPr lang="en-US" sz="2000" kern="1200" dirty="0">
            <a:latin typeface="Gill Sans MT" pitchFamily="34" charset="0"/>
          </a:endParaRPr>
        </a:p>
      </dsp:txBody>
      <dsp:txXfrm>
        <a:off x="402265" y="4599540"/>
        <a:ext cx="1925958" cy="923096"/>
      </dsp:txXfrm>
    </dsp:sp>
    <dsp:sp modelId="{F5D57871-8BD2-4D87-A9C1-CD2E85AB2063}">
      <dsp:nvSpPr>
        <dsp:cNvPr id="0" name=""/>
        <dsp:cNvSpPr/>
      </dsp:nvSpPr>
      <dsp:spPr>
        <a:xfrm>
          <a:off x="2751688" y="2247708"/>
          <a:ext cx="2432964"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Home Page</a:t>
          </a:r>
          <a:endParaRPr lang="en-US" sz="2000" kern="1200" dirty="0">
            <a:latin typeface="Gill Sans MT" pitchFamily="34" charset="0"/>
          </a:endParaRPr>
        </a:p>
      </dsp:txBody>
      <dsp:txXfrm>
        <a:off x="2751688" y="2247708"/>
        <a:ext cx="2432964" cy="755485"/>
      </dsp:txXfrm>
    </dsp:sp>
    <dsp:sp modelId="{E0E95209-3916-41DD-AD26-1904A76D73DD}">
      <dsp:nvSpPr>
        <dsp:cNvPr id="0" name=""/>
        <dsp:cNvSpPr/>
      </dsp:nvSpPr>
      <dsp:spPr>
        <a:xfrm>
          <a:off x="3222975" y="3320496"/>
          <a:ext cx="1925958" cy="912890"/>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List of the functions</a:t>
          </a:r>
          <a:endParaRPr lang="en-US" sz="2000" kern="1200" dirty="0">
            <a:latin typeface="Gill Sans MT" pitchFamily="34" charset="0"/>
          </a:endParaRPr>
        </a:p>
      </dsp:txBody>
      <dsp:txXfrm>
        <a:off x="3222975" y="3320496"/>
        <a:ext cx="1925958" cy="912890"/>
      </dsp:txXfrm>
    </dsp:sp>
    <dsp:sp modelId="{7C8478C3-C766-410A-8C65-1FBFD8502F51}">
      <dsp:nvSpPr>
        <dsp:cNvPr id="0" name=""/>
        <dsp:cNvSpPr/>
      </dsp:nvSpPr>
      <dsp:spPr>
        <a:xfrm>
          <a:off x="3359929" y="4550691"/>
          <a:ext cx="1510970" cy="1336498"/>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FILE NOT THERE ,THROWS EXCEPTION</a:t>
          </a:r>
          <a:endParaRPr lang="en-US" sz="2000" kern="1200" dirty="0">
            <a:latin typeface="Gill Sans MT" pitchFamily="34" charset="0"/>
          </a:endParaRPr>
        </a:p>
      </dsp:txBody>
      <dsp:txXfrm>
        <a:off x="3359929" y="4550691"/>
        <a:ext cx="1510970" cy="1336498"/>
      </dsp:txXfrm>
    </dsp:sp>
    <dsp:sp modelId="{E331FF3E-15EF-46F8-B3B4-0A42A335B93A}">
      <dsp:nvSpPr>
        <dsp:cNvPr id="0" name=""/>
        <dsp:cNvSpPr/>
      </dsp:nvSpPr>
      <dsp:spPr>
        <a:xfrm>
          <a:off x="5604611" y="2304150"/>
          <a:ext cx="2432964"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Master list</a:t>
          </a:r>
          <a:endParaRPr lang="en-US" sz="2000" kern="1200" dirty="0">
            <a:latin typeface="Gill Sans MT" pitchFamily="34" charset="0"/>
          </a:endParaRPr>
        </a:p>
      </dsp:txBody>
      <dsp:txXfrm>
        <a:off x="5604611" y="2304150"/>
        <a:ext cx="2432964" cy="755485"/>
      </dsp:txXfrm>
    </dsp:sp>
    <dsp:sp modelId="{87D6A031-FE8B-4CA6-B255-C3F3D18B355E}">
      <dsp:nvSpPr>
        <dsp:cNvPr id="0" name=""/>
        <dsp:cNvSpPr/>
      </dsp:nvSpPr>
      <dsp:spPr>
        <a:xfrm>
          <a:off x="5931268" y="3320496"/>
          <a:ext cx="1925958"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Display </a:t>
          </a:r>
          <a:r>
            <a:rPr lang="en-US" sz="2000" kern="1200" dirty="0" err="1" smtClean="0">
              <a:latin typeface="Gill Sans MT" pitchFamily="34" charset="0"/>
            </a:rPr>
            <a:t>student,teacher</a:t>
          </a:r>
          <a:r>
            <a:rPr lang="en-US" sz="2000" kern="1200" dirty="0" smtClean="0">
              <a:latin typeface="Gill Sans MT" pitchFamily="34" charset="0"/>
            </a:rPr>
            <a:t> ,subject list</a:t>
          </a:r>
          <a:endParaRPr lang="en-US" sz="2000" kern="1200" dirty="0">
            <a:latin typeface="Gill Sans MT" pitchFamily="34" charset="0"/>
          </a:endParaRPr>
        </a:p>
      </dsp:txBody>
      <dsp:txXfrm>
        <a:off x="5931268" y="3320496"/>
        <a:ext cx="1925958" cy="755485"/>
      </dsp:txXfrm>
    </dsp:sp>
    <dsp:sp modelId="{05CB6647-CFBE-43BB-A466-FF99F41578CE}">
      <dsp:nvSpPr>
        <dsp:cNvPr id="0" name=""/>
        <dsp:cNvSpPr/>
      </dsp:nvSpPr>
      <dsp:spPr>
        <a:xfrm>
          <a:off x="6152383" y="4442460"/>
          <a:ext cx="1883786" cy="1114332"/>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Assign teacher for the subject</a:t>
          </a:r>
          <a:endParaRPr lang="en-US" sz="2000" kern="1200" dirty="0">
            <a:latin typeface="Gill Sans MT" pitchFamily="34" charset="0"/>
          </a:endParaRPr>
        </a:p>
      </dsp:txBody>
      <dsp:txXfrm>
        <a:off x="6152383" y="4442460"/>
        <a:ext cx="1883786" cy="1114332"/>
      </dsp:txXfrm>
    </dsp:sp>
    <dsp:sp modelId="{AB5AFCE7-F2E3-402A-BCC2-EA5EE8A88DAB}">
      <dsp:nvSpPr>
        <dsp:cNvPr id="0" name=""/>
        <dsp:cNvSpPr/>
      </dsp:nvSpPr>
      <dsp:spPr>
        <a:xfrm>
          <a:off x="1086297" y="1174919"/>
          <a:ext cx="2723221" cy="7554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SQL EXCEPTION</a:t>
          </a:r>
        </a:p>
        <a:p>
          <a:pPr lvl="0" algn="ctr" defTabSz="889000">
            <a:lnSpc>
              <a:spcPct val="90000"/>
            </a:lnSpc>
            <a:spcBef>
              <a:spcPct val="0"/>
            </a:spcBef>
            <a:spcAft>
              <a:spcPct val="35000"/>
            </a:spcAft>
          </a:pPr>
          <a:r>
            <a:rPr lang="en-US" sz="2000" kern="1200" dirty="0" smtClean="0">
              <a:latin typeface="Gill Sans MT" pitchFamily="34" charset="0"/>
            </a:rPr>
            <a:t>HANDLING</a:t>
          </a:r>
          <a:endParaRPr lang="en-US" sz="2000" kern="1200" dirty="0">
            <a:latin typeface="Gill Sans MT" pitchFamily="34" charset="0"/>
          </a:endParaRPr>
        </a:p>
      </dsp:txBody>
      <dsp:txXfrm>
        <a:off x="1086297" y="1174919"/>
        <a:ext cx="2723221" cy="7554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F77A4-95C4-49A7-B18D-D234C078783D}" type="datetimeFigureOut">
              <a:rPr lang="en-US" smtClean="0"/>
              <a:pPr/>
              <a:t>27/11/2020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40DFA-B482-4AD0-A536-856EB395CEAD}" type="slidenum">
              <a:rPr lang="en-US" smtClean="0"/>
              <a:pPr/>
              <a:t>‹#›</a:t>
            </a:fld>
            <a:endParaRPr lang="en-US" dirty="0"/>
          </a:p>
        </p:txBody>
      </p:sp>
    </p:spTree>
    <p:extLst>
      <p:ext uri="{BB962C8B-B14F-4D97-AF65-F5344CB8AC3E}">
        <p14:creationId xmlns:p14="http://schemas.microsoft.com/office/powerpoint/2010/main" val="227090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400" b="1" dirty="0" smtClean="0"/>
              <a:t>SmartArt</a:t>
            </a:r>
            <a:r>
              <a:rPr lang="en-US" sz="1400" b="1" baseline="0" dirty="0" smtClean="0"/>
              <a:t> </a:t>
            </a:r>
            <a:r>
              <a:rPr lang="en-US" sz="1400" b="1" dirty="0" smtClean="0"/>
              <a:t>custom animation effects: vertical bullet list</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 </a:t>
            </a:r>
            <a:r>
              <a:rPr lang="en-US" sz="1200" b="0" baseline="0" dirty="0" smtClean="0"/>
              <a:t>pane, click </a:t>
            </a:r>
            <a:r>
              <a:rPr lang="en-US" sz="1200" b="1" baseline="0" dirty="0" smtClean="0"/>
              <a:t>Vertical Bullet List </a:t>
            </a:r>
            <a:r>
              <a:rPr lang="en-US" sz="1200" baseline="0" dirty="0" smtClean="0"/>
              <a:t>(first row, third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To create another row, </a:t>
            </a:r>
            <a:r>
              <a:rPr lang="en-US" sz="1200" b="0" baseline="0" dirty="0" smtClean="0"/>
              <a:t>select the bottom, first-level (color-filled) rectangle,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add bullet text area, select the new first-level (color-filled) rectangle,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To</a:t>
            </a:r>
            <a:r>
              <a:rPr lang="en-US" sz="1200" baseline="0" dirty="0" smtClean="0"/>
              <a:t> enter text,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for each level. (</a:t>
            </a:r>
            <a:r>
              <a:rPr lang="en-US" sz="1200" b="1" baseline="0" dirty="0" smtClean="0"/>
              <a:t>Note: </a:t>
            </a:r>
            <a:r>
              <a:rPr lang="en-US" sz="1200" baseline="0" dirty="0" smtClean="0"/>
              <a:t>In the example slide, the first-level text is “Topic One,” “Topic Two,” and “Topic Three.” The second-level text is “Supporting Text.”)</a:t>
            </a:r>
          </a:p>
          <a:p>
            <a:pPr marL="228600" indent="-228600">
              <a:buFont typeface="+mj-lt"/>
              <a:buAutoNum type="arabicPeriod"/>
            </a:pPr>
            <a:r>
              <a:rPr lang="en-US" sz="1200" dirty="0" smtClean="0"/>
              <a:t>Select the border of the SmartArt graphic. Drag the left center sizing handle to the left edge of the slide to resize the width of the SmartArt graphic.</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rectangle</a:t>
            </a:r>
            <a:r>
              <a:rPr lang="en-US" sz="1200" baseline="0" dirty="0" smtClean="0"/>
              <a:t> effects</a:t>
            </a:r>
            <a:r>
              <a:rPr lang="en-US" sz="1200" dirty="0" smtClean="0"/>
              <a:t> on this slide, do the following:</a:t>
            </a:r>
          </a:p>
          <a:p>
            <a:pPr marL="228600" indent="-228600">
              <a:buFont typeface="+mj-lt"/>
              <a:buAutoNum type="arabicPeriod"/>
            </a:pPr>
            <a:r>
              <a:rPr lang="en-US" sz="1200" dirty="0" smtClean="0"/>
              <a:t>Press and hold</a:t>
            </a:r>
            <a:r>
              <a:rPr lang="en-US" sz="1200" baseline="0" dirty="0" smtClean="0"/>
              <a:t> CTRL, and select the three color-filled rectangles (in the example above, these are the “Topic One,” “Topic Two,” and “Topic Three” rectangles).</a:t>
            </a:r>
          </a:p>
          <a:p>
            <a:pPr marL="228600" lvl="0" indent="-228600">
              <a:buFont typeface="+mj-lt"/>
              <a:buAutoNum type="arabicPeriod"/>
            </a:pPr>
            <a:r>
              <a:rPr lang="en-US" sz="1200" baseline="0" dirty="0" smtClean="0"/>
              <a:t>Under </a:t>
            </a:r>
            <a:r>
              <a:rPr lang="en-US" sz="1200" b="1" baseline="0" dirty="0"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a:t>
            </a:r>
            <a:r>
              <a:rPr lang="en-US" sz="1200" b="1" baseline="0" dirty="0" smtClean="0"/>
              <a:t>Change</a:t>
            </a:r>
            <a:r>
              <a:rPr lang="en-US" sz="1200" baseline="0" dirty="0" smtClean="0"/>
              <a:t> </a:t>
            </a:r>
            <a:r>
              <a:rPr lang="en-US" sz="1200" b="1" baseline="0" dirty="0" smtClean="0"/>
              <a:t>Shape</a:t>
            </a:r>
            <a:r>
              <a:rPr lang="en-US" sz="1200" baseline="0" dirty="0" smtClean="0"/>
              <a:t>, and under </a:t>
            </a:r>
            <a:r>
              <a:rPr lang="en-US" sz="1200" b="1" baseline="0" dirty="0" smtClean="0"/>
              <a:t>Rectangles</a:t>
            </a:r>
            <a:r>
              <a:rPr lang="en-US" sz="1200" baseline="0" dirty="0" smtClean="0"/>
              <a:t> select </a:t>
            </a:r>
            <a:r>
              <a:rPr lang="en-US" sz="1200" b="1" baseline="0" dirty="0" smtClean="0"/>
              <a:t>Round</a:t>
            </a:r>
            <a:r>
              <a:rPr lang="en-US" sz="1200" baseline="0" dirty="0" smtClean="0"/>
              <a:t> </a:t>
            </a:r>
            <a:r>
              <a:rPr lang="en-US" sz="1200" b="1" baseline="0" dirty="0" smtClean="0"/>
              <a:t>Diagonal</a:t>
            </a:r>
            <a:r>
              <a:rPr lang="en-US" sz="1200" baseline="0" dirty="0" smtClean="0"/>
              <a:t> </a:t>
            </a:r>
            <a:r>
              <a:rPr lang="en-US" sz="1200" b="1" baseline="0" dirty="0" smtClean="0"/>
              <a:t>Corner</a:t>
            </a:r>
            <a:r>
              <a:rPr lang="en-US" sz="1200" baseline="0" dirty="0" smtClean="0"/>
              <a:t> </a:t>
            </a:r>
            <a:r>
              <a:rPr lang="en-US" sz="1200" b="1" baseline="0" dirty="0" smtClean="0"/>
              <a:t>Rectangle </a:t>
            </a:r>
            <a:r>
              <a:rPr lang="en-US" sz="1200" b="0" baseline="0" dirty="0" smtClean="0"/>
              <a:t>(ninth option from the left)</a:t>
            </a:r>
            <a:r>
              <a:rPr lang="en-US" sz="1200" baseline="0" dirty="0" smtClean="0"/>
              <a:t>.</a:t>
            </a:r>
            <a:endParaRPr lang="en-US" sz="1200" dirty="0" smtClean="0"/>
          </a:p>
          <a:p>
            <a:pPr marL="228600" lvl="0" indent="-228600">
              <a:buFont typeface="+mj-lt"/>
              <a:buAutoNum type="arabicPeriod"/>
            </a:pPr>
            <a:r>
              <a:rPr lang="en-US" sz="1200" dirty="0" smtClean="0"/>
              <a:t>Under </a:t>
            </a:r>
            <a:r>
              <a:rPr lang="en-US" sz="1200" b="1" dirty="0" smtClean="0"/>
              <a:t>SmartArt</a:t>
            </a:r>
            <a:r>
              <a:rPr lang="en-US" sz="1200" dirty="0" smtClean="0"/>
              <a:t> </a:t>
            </a:r>
            <a:r>
              <a:rPr lang="en-US" sz="1200" b="1" dirty="0" smtClean="0"/>
              <a:t>Tools</a:t>
            </a:r>
            <a:r>
              <a:rPr lang="en-US" sz="1200" dirty="0" smtClean="0"/>
              <a:t>, on</a:t>
            </a:r>
            <a:r>
              <a:rPr lang="en-US" sz="1200" baseline="0" dirty="0" smtClean="0"/>
              <a:t>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Presets</a:t>
            </a:r>
            <a:r>
              <a:rPr lang="en-US" sz="1200" baseline="0" dirty="0" smtClean="0"/>
              <a:t> and select </a:t>
            </a:r>
            <a:r>
              <a:rPr lang="en-US" sz="1200" b="1" baseline="0" dirty="0" smtClean="0"/>
              <a:t>Preset 7</a:t>
            </a:r>
            <a:r>
              <a:rPr lang="en-US" sz="1200" baseline="0" dirty="0" smtClean="0"/>
              <a:t> (second row, third option from the left). </a:t>
            </a:r>
            <a:endParaRPr lang="en-US" sz="1200" dirty="0" smtClean="0"/>
          </a:p>
          <a:p>
            <a:pPr marL="228600" lvl="0" indent="-228600">
              <a:buFont typeface="+mj-lt"/>
              <a:buAutoNum type="arabicPeriod"/>
            </a:pPr>
            <a:r>
              <a:rPr lang="en-US" sz="1200" dirty="0" smtClean="0"/>
              <a:t>On the </a:t>
            </a:r>
            <a:r>
              <a:rPr lang="en-US" sz="1200" b="1" dirty="0" smtClean="0"/>
              <a:t>Home</a:t>
            </a:r>
            <a:r>
              <a:rPr lang="en-US" sz="1200" dirty="0" smtClean="0"/>
              <a:t> tab, in the </a:t>
            </a:r>
            <a:r>
              <a:rPr lang="en-US" sz="1200" b="1" dirty="0" smtClean="0"/>
              <a:t>Font</a:t>
            </a:r>
            <a:r>
              <a:rPr lang="en-US" sz="1200" dirty="0" smtClean="0"/>
              <a:t> group</a:t>
            </a:r>
            <a:r>
              <a:rPr lang="en-US" sz="1200" baseline="0" dirty="0" smtClean="0"/>
              <a:t>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smtClean="0"/>
              <a:t>Demi</a:t>
            </a:r>
            <a:r>
              <a:rPr lang="en-US" sz="1200" baseline="0" dirty="0" smtClean="0"/>
              <a:t> </a:t>
            </a:r>
            <a:r>
              <a:rPr lang="en-US" sz="1200" b="1" baseline="0" dirty="0" smtClean="0"/>
              <a:t>Cond</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32 pt</a:t>
            </a:r>
            <a:r>
              <a:rPr lang="en-US" sz="1200" baseline="0" dirty="0" smtClean="0"/>
              <a:t>.</a:t>
            </a:r>
          </a:p>
          <a:p>
            <a:pPr marL="685800" lvl="1" indent="-228600">
              <a:buFont typeface="Arial" pitchFamily="34" charset="0"/>
              <a:buChar char="•"/>
            </a:pPr>
            <a:r>
              <a:rPr lang="en-US" sz="1200" baseline="0" dirty="0" smtClean="0"/>
              <a:t>Click </a:t>
            </a:r>
            <a:r>
              <a:rPr lang="en-US" sz="1200" b="1" baseline="0" dirty="0" smtClean="0"/>
              <a:t>Shadow</a:t>
            </a:r>
            <a:r>
              <a:rPr lang="en-US" sz="1200" baseline="0" dirty="0" smtClean="0"/>
              <a:t>.</a:t>
            </a:r>
            <a:endParaRPr lang="en-US" sz="1200" dirty="0" smtClean="0"/>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Text</a:t>
            </a:r>
            <a:r>
              <a:rPr lang="en-US" sz="1200" baseline="0" dirty="0" smtClean="0"/>
              <a:t> </a:t>
            </a:r>
            <a:r>
              <a:rPr lang="en-US" sz="1200" b="1" baseline="0" dirty="0" smtClean="0"/>
              <a:t>Box</a:t>
            </a:r>
            <a:r>
              <a:rPr lang="en-US" sz="1200" baseline="0" dirty="0" smtClean="0"/>
              <a:t> in the left pane, and in the </a:t>
            </a:r>
            <a:r>
              <a:rPr lang="en-US" sz="1200" b="1" baseline="0" dirty="0" smtClean="0"/>
              <a:t>Text</a:t>
            </a:r>
            <a:r>
              <a:rPr lang="en-US" sz="1200" baseline="0" dirty="0" smtClean="0"/>
              <a:t> </a:t>
            </a:r>
            <a:r>
              <a:rPr lang="en-US" sz="1200" b="1" baseline="0" dirty="0" smtClean="0"/>
              <a:t>Box</a:t>
            </a:r>
            <a:r>
              <a:rPr lang="en-US" sz="1200" baseline="0" dirty="0" smtClean="0"/>
              <a:t> pane, 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3”</a:t>
            </a:r>
            <a:r>
              <a:rPr lang="en-US" sz="1200" baseline="0" dirty="0" smtClean="0"/>
              <a:t>. </a:t>
            </a:r>
            <a:endParaRPr lang="en-US" sz="1200" dirty="0" smtClean="0"/>
          </a:p>
          <a:p>
            <a:pPr marL="228600" indent="-228600">
              <a:buFont typeface="+mj-lt"/>
              <a:buAutoNum type="arabicPeriod"/>
            </a:pPr>
            <a:r>
              <a:rPr lang="en-US" sz="1200" dirty="0" smtClean="0"/>
              <a:t>Select the first</a:t>
            </a:r>
            <a:r>
              <a:rPr lang="en-US" sz="1200" baseline="0" dirty="0" smtClean="0"/>
              <a:t> color-filled rectangle from the top (in the example slide, “Topic One”).</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endParaRPr lang="en-US" sz="1200" dirty="0" smtClean="0"/>
          </a:p>
          <a:p>
            <a:pPr marL="228600" indent="-228600">
              <a:buFont typeface="+mj-lt"/>
              <a:buAutoNum type="arabicPeriod"/>
            </a:pPr>
            <a:r>
              <a:rPr lang="en-US" sz="1200" dirty="0" smtClean="0"/>
              <a:t>Select the second </a:t>
            </a:r>
            <a:r>
              <a:rPr lang="en-US" sz="1200" baseline="0" dirty="0" smtClean="0"/>
              <a:t>color-filled rectangle from the top (in the example above, “Topic Two”).</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dirty="0" smtClean="0"/>
              <a:t>.</a:t>
            </a:r>
          </a:p>
          <a:p>
            <a:pPr marL="228600" indent="-228600">
              <a:buFont typeface="+mj-lt"/>
              <a:buAutoNum type="arabicPeriod"/>
            </a:pPr>
            <a:r>
              <a:rPr lang="en-US" sz="1200" dirty="0" smtClean="0"/>
              <a:t>Select the third </a:t>
            </a:r>
            <a:r>
              <a:rPr lang="en-US" sz="1200" baseline="0" dirty="0" smtClean="0"/>
              <a:t>color-filled rectangle from the top (in the example slide, “Topic Three”).</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10</a:t>
            </a:r>
            <a:r>
              <a:rPr lang="en-US" sz="1200" b="0" baseline="30000" dirty="0" smtClean="0">
                <a:solidFill>
                  <a:schemeClr val="accent6"/>
                </a:solidFill>
                <a:latin typeface="+mn-lt"/>
              </a:rPr>
              <a:t>th</a:t>
            </a:r>
            <a:r>
              <a:rPr lang="en-US" sz="1200" b="0" baseline="0" dirty="0" smtClean="0">
                <a:solidFill>
                  <a:schemeClr val="accent6"/>
                </a:solidFill>
                <a:latin typeface="+mn-lt"/>
              </a:rPr>
              <a:t>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10</a:t>
            </a:r>
            <a:r>
              <a:rPr lang="en-US" sz="1200" b="0" baseline="30000" dirty="0" smtClean="0">
                <a:solidFill>
                  <a:schemeClr val="accent6"/>
                </a:solidFill>
                <a:latin typeface="+mn-lt"/>
              </a:rPr>
              <a:t>th</a:t>
            </a:r>
            <a:r>
              <a:rPr lang="en-US" sz="1200" b="0" baseline="0" dirty="0" smtClean="0">
                <a:solidFill>
                  <a:schemeClr val="accent6"/>
                </a:solidFill>
                <a:latin typeface="+mn-lt"/>
              </a:rPr>
              <a:t>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b="0" kern="1200" baseline="0" dirty="0" smtClean="0">
                <a:solidFill>
                  <a:schemeClr val="tx1"/>
                </a:solidFill>
                <a:latin typeface="+mn-lt"/>
                <a:ea typeface="+mn-ea"/>
                <a:cs typeface="+mn-cs"/>
              </a:rPr>
              <a:t>.</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a:t>
            </a:r>
            <a:r>
              <a:rPr lang="en-US" sz="1200" baseline="0" dirty="0" smtClean="0"/>
              <a:t>bulleted text </a:t>
            </a:r>
            <a:r>
              <a:rPr lang="en-US" sz="1200" dirty="0" smtClean="0"/>
              <a:t>on this slide, do the following:</a:t>
            </a:r>
          </a:p>
          <a:p>
            <a:pPr marL="228600" indent="-228600">
              <a:buFont typeface="+mj-lt"/>
              <a:buAutoNum type="arabicPeriod"/>
            </a:pPr>
            <a:r>
              <a:rPr lang="en-US" sz="1200" dirty="0" smtClean="0"/>
              <a:t>Press and hold CTRL, and select the </a:t>
            </a:r>
            <a:r>
              <a:rPr lang="en-US" sz="1200" baseline="0" dirty="0" smtClean="0"/>
              <a:t>three second-level, bulleted text boxes.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smtClean="0"/>
              <a:t>Medium</a:t>
            </a:r>
            <a:r>
              <a:rPr lang="en-US" sz="1200" baseline="0" dirty="0" smtClean="0"/>
              <a:t> </a:t>
            </a:r>
            <a:r>
              <a:rPr lang="en-US" sz="1200" b="1" baseline="0" dirty="0" smtClean="0"/>
              <a:t>Cond</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22 pt.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Color</a:t>
            </a:r>
            <a:r>
              <a:rPr lang="en-US" sz="1200" baseline="0" dirty="0" smtClean="0"/>
              <a:t> list, select </a:t>
            </a:r>
            <a:r>
              <a:rPr lang="en-US" sz="1200" b="1" baseline="0" dirty="0" smtClean="0"/>
              <a:t>White, Background 1, Darker 50% </a:t>
            </a:r>
            <a:r>
              <a:rPr lang="en-US" sz="1200" baseline="0" dirty="0" smtClean="0"/>
              <a:t>(sixth row, first option from the left).</a:t>
            </a:r>
            <a:endParaRPr lang="en-US" sz="1200" dirty="0" smtClean="0"/>
          </a:p>
          <a:p>
            <a:pPr marL="228600" indent="-228600">
              <a:buFont typeface="+mj-lt"/>
              <a:buAutoNum type="arabicPeriod"/>
            </a:pPr>
            <a:r>
              <a:rPr lang="en-US" sz="1200" dirty="0" smtClean="0"/>
              <a:t>On the </a:t>
            </a:r>
            <a:r>
              <a:rPr lang="en-US" sz="1200" b="1" dirty="0" smtClean="0"/>
              <a:t>Home</a:t>
            </a:r>
            <a:r>
              <a:rPr lang="en-US" sz="1200" dirty="0" smtClean="0"/>
              <a:t> tab, in the bottom right corner</a:t>
            </a:r>
            <a:r>
              <a:rPr lang="en-US" sz="1200" baseline="0" dirty="0" smtClean="0"/>
              <a:t> of the</a:t>
            </a:r>
            <a:r>
              <a:rPr lang="en-US" sz="1200" dirty="0" smtClean="0"/>
              <a:t> </a:t>
            </a:r>
            <a:r>
              <a:rPr lang="en-US" sz="1200" b="1" dirty="0" smtClean="0"/>
              <a:t>Drawing</a:t>
            </a:r>
            <a:r>
              <a:rPr lang="en-US" sz="1200" dirty="0" smtClean="0"/>
              <a:t> group, click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select </a:t>
            </a:r>
            <a:r>
              <a:rPr lang="en-US" sz="1200" b="1" baseline="0" dirty="0" smtClean="0"/>
              <a:t>Text</a:t>
            </a:r>
            <a:r>
              <a:rPr lang="en-US" sz="1200" baseline="0" dirty="0" smtClean="0"/>
              <a:t> </a:t>
            </a:r>
            <a:r>
              <a:rPr lang="en-US" sz="1200" b="1" baseline="0" dirty="0" smtClean="0"/>
              <a:t>Box </a:t>
            </a:r>
            <a:r>
              <a:rPr lang="en-US" sz="1200" baseline="0" dirty="0" smtClean="0"/>
              <a:t>in the left pane, and in the </a:t>
            </a:r>
            <a:r>
              <a:rPr lang="en-US" sz="1200" b="1" baseline="0" dirty="0" smtClean="0"/>
              <a:t>Text</a:t>
            </a:r>
            <a:r>
              <a:rPr lang="en-US" sz="1200" baseline="0" dirty="0" smtClean="0"/>
              <a:t> </a:t>
            </a:r>
            <a:r>
              <a:rPr lang="en-US" sz="1200" b="1" baseline="0" dirty="0" smtClean="0"/>
              <a:t>Box</a:t>
            </a:r>
            <a:r>
              <a:rPr lang="en-US" sz="1200" baseline="0" dirty="0" smtClean="0"/>
              <a:t> pane do the following:</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dirty="0" smtClean="0"/>
              <a:t>Vertical</a:t>
            </a:r>
            <a:r>
              <a:rPr lang="en-US" sz="1200" dirty="0" smtClean="0"/>
              <a:t> </a:t>
            </a:r>
            <a:r>
              <a:rPr lang="en-US" sz="1200" b="1" dirty="0" smtClean="0"/>
              <a:t>alignment</a:t>
            </a:r>
            <a:r>
              <a:rPr lang="en-US" sz="1200" baseline="0" dirty="0" smtClean="0"/>
              <a:t> list select </a:t>
            </a:r>
            <a:r>
              <a:rPr lang="en-US" sz="1200" b="1" baseline="0" dirty="0" smtClean="0"/>
              <a:t>Middle</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do the following: </a:t>
            </a:r>
          </a:p>
          <a:p>
            <a:pPr marL="1143000" lvl="2" indent="-228600">
              <a:buFont typeface="Arial" pitchFamily="34" charset="0"/>
              <a:buChar char="•"/>
            </a:pPr>
            <a:r>
              <a:rPr lang="en-US" sz="1200" baseline="0" dirty="0" smtClean="0"/>
              <a:t>In the </a:t>
            </a:r>
            <a:r>
              <a:rPr lang="en-US" sz="1200" b="1" baseline="0" dirty="0" smtClean="0"/>
              <a:t>Left</a:t>
            </a:r>
            <a:r>
              <a:rPr lang="en-US" sz="1200" baseline="0" dirty="0" smtClean="0"/>
              <a:t> box, enter </a:t>
            </a:r>
            <a:r>
              <a:rPr lang="en-US" sz="1200" b="1" baseline="0" dirty="0" smtClean="0"/>
              <a:t>3.8”</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Top</a:t>
            </a:r>
            <a:r>
              <a:rPr lang="en-US" sz="1200" baseline="0" dirty="0" smtClean="0"/>
              <a:t> box, enter </a:t>
            </a:r>
            <a:r>
              <a:rPr lang="en-US" sz="1200" b="1" baseline="0" dirty="0" smtClean="0"/>
              <a:t>0.2”</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Right</a:t>
            </a:r>
            <a:r>
              <a:rPr lang="en-US" sz="1200" baseline="0" dirty="0" smtClean="0"/>
              <a:t> box, enter </a:t>
            </a:r>
            <a:r>
              <a:rPr lang="en-US" sz="1200" b="1" baseline="0" dirty="0" smtClean="0"/>
              <a:t>0.17”</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Bottom</a:t>
            </a:r>
            <a:r>
              <a:rPr lang="en-US" sz="1200" baseline="0" dirty="0" smtClean="0"/>
              <a:t> box, enter </a:t>
            </a:r>
            <a:r>
              <a:rPr lang="en-US" sz="1200" b="1" baseline="0" dirty="0" smtClean="0"/>
              <a:t>0.2”</a:t>
            </a:r>
            <a:r>
              <a:rPr lang="en-US" sz="1200" baseline="0" dirty="0" smtClean="0"/>
              <a:t>. </a:t>
            </a:r>
            <a:endParaRPr lang="en-US" sz="1200" dirty="0" smtClean="0"/>
          </a:p>
          <a:p>
            <a:pPr marL="228600" indent="-228600" algn="l" defTabSz="914400" rtl="0" eaLnBrk="1" latinLnBrk="0" hangingPunct="1">
              <a:buFont typeface="+mj-lt"/>
              <a:buAutoNum type="arabicPeriod"/>
            </a:pPr>
            <a:r>
              <a:rPr lang="en-US" sz="1200" kern="1200" dirty="0" smtClean="0">
                <a:solidFill>
                  <a:schemeClr val="tx1"/>
                </a:solidFill>
                <a:latin typeface="+mn-lt"/>
                <a:ea typeface="+mn-ea"/>
                <a:cs typeface="+mn-cs"/>
              </a:rPr>
              <a:t>Increase the height of the SmartArt graphic</a:t>
            </a:r>
            <a:r>
              <a:rPr lang="en-US" sz="1200" kern="1200" baseline="0" dirty="0" smtClean="0">
                <a:solidFill>
                  <a:schemeClr val="tx1"/>
                </a:solidFill>
                <a:latin typeface="+mn-lt"/>
                <a:ea typeface="+mn-ea"/>
                <a:cs typeface="+mn-cs"/>
              </a:rPr>
              <a:t> by</a:t>
            </a:r>
            <a:r>
              <a:rPr lang="en-US" sz="1200" kern="1200" dirty="0" smtClean="0">
                <a:solidFill>
                  <a:schemeClr val="tx1"/>
                </a:solidFill>
                <a:latin typeface="+mn-lt"/>
                <a:ea typeface="+mn-ea"/>
                <a:cs typeface="+mn-cs"/>
              </a:rPr>
              <a:t> dragging the top or bottom sizing handle. </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 effects on this slide, do the following:</a:t>
            </a:r>
          </a:p>
          <a:p>
            <a:pPr marL="228600" indent="-228600">
              <a:buFont typeface="+mj-lt"/>
              <a:buAutoNum type="arabicPeriod"/>
            </a:pPr>
            <a:r>
              <a:rPr lang="en-US" sz="1200" dirty="0" smtClean="0"/>
              <a:t>On</a:t>
            </a:r>
            <a:r>
              <a:rPr lang="en-US" sz="1200" baseline="0" dirty="0" smtClean="0"/>
              <a:t>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 the SmartArt graphic</a:t>
            </a:r>
            <a:r>
              <a:rPr lang="en-US" sz="1200" baseline="0" dirty="0" smtClean="0"/>
              <a:t> on the slide, and then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a:t>
            </a:r>
            <a:r>
              <a:rPr lang="en-US" sz="1200" baseline="0" dirty="0" smtClean="0"/>
              <a:t> and select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1" baseline="0" dirty="0" smtClean="0"/>
              <a:t> </a:t>
            </a:r>
            <a:r>
              <a:rPr lang="en-US" sz="1200" baseline="0" dirty="0" smtClean="0"/>
              <a:t>select </a:t>
            </a:r>
            <a:r>
              <a:rPr lang="en-US" sz="1200" b="1" baseline="0" dirty="0" smtClean="0"/>
              <a:t>Ascend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the arrow to the right of the </a:t>
            </a:r>
            <a:r>
              <a:rPr lang="en-US" sz="1200" dirty="0" smtClean="0"/>
              <a:t>a</a:t>
            </a:r>
            <a:r>
              <a:rPr lang="en-US" sz="1200" baseline="0" dirty="0" smtClean="0"/>
              <a:t>scend entrance effect, and then select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Ascend</a:t>
            </a:r>
            <a:r>
              <a:rPr lang="en-US" sz="1200" baseline="0" dirty="0" smtClean="0"/>
              <a:t> dialog box, do the following:</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On the </a:t>
            </a:r>
            <a:r>
              <a:rPr lang="en-US" sz="1200" b="1" baseline="0" dirty="0" smtClean="0"/>
              <a:t>Timing</a:t>
            </a:r>
            <a:r>
              <a:rPr lang="en-US" sz="1200" baseline="0" dirty="0" smtClean="0"/>
              <a:t> tab, in the </a:t>
            </a:r>
            <a:r>
              <a:rPr lang="en-US" sz="1200" b="1" baseline="0" dirty="0" smtClean="0"/>
              <a:t>Speed</a:t>
            </a:r>
            <a:r>
              <a:rPr lang="en-US" sz="1200" baseline="0" dirty="0" smtClean="0"/>
              <a:t> list, select </a:t>
            </a:r>
            <a:r>
              <a:rPr lang="en-US" sz="1200" b="1" baseline="0" dirty="0" smtClean="0"/>
              <a:t>1 seconds (Fast)</a:t>
            </a:r>
            <a:r>
              <a:rPr lang="en-US" sz="1200" baseline="0" dirty="0" smtClean="0"/>
              <a:t>.</a:t>
            </a:r>
            <a:endParaRPr lang="en-US" sz="1200"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On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a:t>
            </a:r>
            <a:r>
              <a:rPr lang="en-US" sz="1200" baseline="0" dirty="0" smtClean="0"/>
              <a:t> </a:t>
            </a:r>
            <a:r>
              <a:rPr lang="en-US" sz="1200" b="1" baseline="0" dirty="0" smtClean="0"/>
              <a:t>graphic</a:t>
            </a:r>
            <a:r>
              <a:rPr lang="en-US" sz="1200" baseline="0" dirty="0" smtClean="0"/>
              <a:t> list, select </a:t>
            </a:r>
            <a:r>
              <a:rPr lang="en-US" sz="1200" b="1" baseline="0" dirty="0" smtClean="0"/>
              <a:t>One</a:t>
            </a:r>
            <a:r>
              <a:rPr lang="en-US" sz="1200" baseline="0" dirty="0" smtClean="0"/>
              <a:t> </a:t>
            </a:r>
            <a:r>
              <a:rPr lang="en-US" sz="1200" b="1" baseline="0" dirty="0" smtClean="0"/>
              <a:t>by</a:t>
            </a:r>
            <a:r>
              <a:rPr lang="en-US" sz="1200" baseline="0" dirty="0" smtClean="0"/>
              <a:t> </a:t>
            </a:r>
            <a:r>
              <a:rPr lang="en-US" sz="1200" b="1" baseline="0" dirty="0" smtClean="0"/>
              <a:t>one</a:t>
            </a:r>
            <a:r>
              <a:rPr lang="en-US" sz="1200" baseline="0" dirty="0" smtClean="0"/>
              <a:t>. </a:t>
            </a:r>
          </a:p>
          <a:p>
            <a:pPr marL="685800" lvl="1" indent="-228600">
              <a:buFont typeface="+mj-lt"/>
              <a:buAutoNum type="arabicPeriod"/>
            </a:pPr>
            <a:r>
              <a:rPr lang="en-US" sz="1200" dirty="0" smtClean="0"/>
              <a:t>Click the double arrow below the animation effect to expand the list of effects.</a:t>
            </a:r>
          </a:p>
          <a:p>
            <a:pPr marL="685800" lvl="1" indent="-228600">
              <a:buFont typeface="+mj-lt"/>
              <a:buAutoNum type="arabicPeriod"/>
            </a:pPr>
            <a:r>
              <a:rPr lang="en-US" sz="1200" dirty="0" smtClean="0"/>
              <a:t>Press and hold CTRL, and select</a:t>
            </a:r>
            <a:r>
              <a:rPr lang="en-US" sz="1200" baseline="0" dirty="0" smtClean="0"/>
              <a:t> all the effects in the </a:t>
            </a:r>
            <a:r>
              <a:rPr lang="en-US" sz="1200" b="1" baseline="0" dirty="0" smtClean="0"/>
              <a:t>Custom</a:t>
            </a:r>
            <a:r>
              <a:rPr lang="en-US" sz="1200" baseline="0" dirty="0" smtClean="0"/>
              <a:t> </a:t>
            </a:r>
            <a:r>
              <a:rPr lang="en-US" sz="1200" b="1" baseline="0" dirty="0" smtClean="0"/>
              <a:t>Animation</a:t>
            </a:r>
            <a:r>
              <a:rPr lang="en-US" sz="1200" baseline="0" dirty="0" smtClean="0"/>
              <a:t> task pane. Then under </a:t>
            </a:r>
            <a:r>
              <a:rPr lang="en-US" sz="1200" b="1" baseline="0" dirty="0" smtClean="0"/>
              <a:t>Modify: Ascend</a:t>
            </a:r>
            <a:r>
              <a:rPr lang="en-US" sz="1200" baseline="0" dirty="0" smtClean="0"/>
              <a:t>, in the </a:t>
            </a:r>
            <a:r>
              <a:rPr lang="en-US" sz="1200" b="1" baseline="0" dirty="0" smtClean="0"/>
              <a:t>Start</a:t>
            </a:r>
            <a:r>
              <a:rPr lang="en-US" sz="1200" baseline="0" dirty="0" smtClean="0"/>
              <a:t> list, select </a:t>
            </a:r>
            <a:r>
              <a:rPr lang="en-US" sz="1200" b="1" baseline="0" dirty="0" smtClean="0"/>
              <a:t>After</a:t>
            </a:r>
            <a:r>
              <a:rPr lang="en-US" sz="1200" baseline="0" dirty="0" smtClean="0"/>
              <a:t> </a:t>
            </a:r>
            <a:r>
              <a:rPr lang="en-US" sz="1200" b="1" baseline="0" dirty="0" smtClean="0"/>
              <a:t>Previous</a:t>
            </a:r>
            <a:r>
              <a:rPr lang="en-US" sz="1200" baseline="0" dirty="0" smtClean="0"/>
              <a:t>.</a:t>
            </a:r>
            <a:endParaRPr lang="en-US" sz="1200" dirty="0" smtClean="0"/>
          </a:p>
          <a:p>
            <a:pPr marL="685800" lvl="1" indent="-228600">
              <a:buFont typeface="+mj-lt"/>
              <a:buAutoNum type="arabicPeriod"/>
            </a:pPr>
            <a:r>
              <a:rPr lang="en-US" sz="1200" dirty="0" smtClean="0"/>
              <a:t>Press and hold CTRL,</a:t>
            </a:r>
            <a:r>
              <a:rPr lang="en-US" sz="1200" baseline="0" dirty="0" smtClean="0"/>
              <a:t> and select the second, fourth, and sixth effects (ascend entrance effects) in the </a:t>
            </a:r>
            <a:r>
              <a:rPr lang="en-US" sz="1200" b="1" baseline="0" dirty="0" smtClean="0"/>
              <a:t>Custom</a:t>
            </a:r>
            <a:r>
              <a:rPr lang="en-US" sz="1200" baseline="0" dirty="0" smtClean="0"/>
              <a:t> </a:t>
            </a:r>
            <a:r>
              <a:rPr lang="en-US" sz="1200" b="1" baseline="0" dirty="0" smtClean="0"/>
              <a:t>Animation</a:t>
            </a:r>
            <a:r>
              <a:rPr lang="en-US" sz="1200" baseline="0" dirty="0" smtClean="0"/>
              <a:t> task pane. Click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select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select </a:t>
            </a:r>
            <a:r>
              <a:rPr lang="en-US" sz="1200" b="1" baseline="0" dirty="0" smtClean="0"/>
              <a:t>Ease</a:t>
            </a:r>
            <a:r>
              <a:rPr lang="en-US" sz="1200" baseline="0" dirty="0" smtClean="0"/>
              <a:t> </a:t>
            </a:r>
            <a:r>
              <a:rPr lang="en-US" sz="1200" b="1" baseline="0" dirty="0" smtClean="0"/>
              <a:t>In</a:t>
            </a:r>
            <a:r>
              <a:rPr lang="en-US" sz="1200" baseline="0" dirty="0" smtClean="0"/>
              <a:t>.</a:t>
            </a:r>
            <a:endParaRPr lang="en-US" sz="1200" dirty="0" smtClean="0"/>
          </a:p>
          <a:p>
            <a:pPr marL="228600" indent="-228600">
              <a:buFont typeface="+mj-lt"/>
              <a:buNone/>
            </a:pPr>
            <a:endParaRPr lang="en-US" sz="1200" b="1" dirty="0" smtClean="0"/>
          </a:p>
          <a:p>
            <a:pPr marL="228600" indent="-228600">
              <a:buFont typeface="+mj-lt"/>
              <a:buNone/>
            </a:pPr>
            <a:endParaRPr lang="en-US" sz="1200" b="1" dirty="0" smtClean="0"/>
          </a:p>
          <a:p>
            <a:r>
              <a:rPr lang="en-US" sz="1200" baseline="0" dirty="0" smtClean="0">
                <a:latin typeface="+mn-lt"/>
              </a:rPr>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b="0" kern="1200" dirty="0" smtClean="0">
                <a:solidFill>
                  <a:schemeClr val="tx1"/>
                </a:solidFill>
                <a:latin typeface="+mn-lt"/>
                <a:ea typeface="+mn-ea"/>
                <a:cs typeface="+mn-cs"/>
              </a:rPr>
              <a:t>(first row, fifth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Darker 25% </a:t>
            </a:r>
            <a:r>
              <a:rPr lang="en-US" sz="1200" b="0" baseline="0" dirty="0" smtClean="0">
                <a:solidFill>
                  <a:schemeClr val="accent6"/>
                </a:solidFill>
                <a:latin typeface="+mn-lt"/>
              </a:rPr>
              <a:t>(fourth row, first option from the left). </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Black, Text 1, Lighter 50% </a:t>
            </a:r>
            <a:r>
              <a:rPr lang="en-US" sz="1200" b="0" baseline="0" dirty="0" smtClean="0">
                <a:solidFill>
                  <a:schemeClr val="accent6"/>
                </a:solidFill>
                <a:latin typeface="+mn-lt"/>
              </a:rPr>
              <a:t>(second row, second option from the left). </a:t>
            </a:r>
            <a:endParaRPr lang="en-US" sz="1200" dirty="0" smtClean="0"/>
          </a:p>
          <a:p>
            <a:endParaRPr lang="en-US" sz="1200" dirty="0" smtClean="0"/>
          </a:p>
          <a:p>
            <a:endParaRPr lang="en-US" sz="1200" dirty="0" smtClean="0"/>
          </a:p>
          <a:p>
            <a:endParaRPr lang="en-US" sz="1200" dirty="0" smtClean="0"/>
          </a:p>
        </p:txBody>
      </p:sp>
      <p:sp>
        <p:nvSpPr>
          <p:cNvPr id="6" name="Slide Image Placeholder 5"/>
          <p:cNvSpPr>
            <a:spLocks noGrp="1" noRot="1" noChangeAspect="1"/>
          </p:cNvSpPr>
          <p:nvPr>
            <p:ph type="sldImg"/>
          </p:nvPr>
        </p:nvSpPr>
        <p:spPr>
          <a:xfrm>
            <a:off x="539750" y="503238"/>
            <a:ext cx="314325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Transition effect: wedge</a:t>
            </a:r>
          </a:p>
          <a:p>
            <a:r>
              <a:rPr lang="en-US" sz="1400" dirty="0" smtClean="0"/>
              <a:t>(Basic)</a:t>
            </a:r>
          </a:p>
          <a:p>
            <a:endParaRPr lang="en-US" sz="1200" dirty="0" smtClean="0"/>
          </a:p>
          <a:p>
            <a:endParaRPr lang="en-US" sz="1200" dirty="0" smtClean="0"/>
          </a:p>
          <a:p>
            <a:r>
              <a:rPr lang="en-US" sz="1200" b="1" dirty="0" smtClean="0"/>
              <a:t>Tip</a:t>
            </a:r>
            <a:r>
              <a:rPr lang="en-US" sz="1200" b="0" dirty="0" smtClean="0"/>
              <a:t>: </a:t>
            </a:r>
            <a:r>
              <a:rPr lang="en-US" sz="1200" dirty="0" smtClean="0"/>
              <a:t>This transition can be used with SmartArt Cycle layouts, pie charts, or other circular graphics.</a:t>
            </a:r>
          </a:p>
          <a:p>
            <a:endParaRPr lang="en-US" sz="1200" baseline="0" dirty="0" smtClean="0"/>
          </a:p>
          <a:p>
            <a:endParaRPr lang="en-US" sz="1200" baseline="0" dirty="0" smtClean="0"/>
          </a:p>
          <a:p>
            <a:r>
              <a:rPr lang="en-US" sz="1200" dirty="0" smtClean="0"/>
              <a:t>To reproduce the SmartArt effects on this slide, do the following:</a:t>
            </a:r>
          </a:p>
          <a:p>
            <a:pPr marL="228600" indent="-228600">
              <a:buFont typeface="+mj-lt"/>
              <a:buAutoNum type="arabicPeriod"/>
            </a:pPr>
            <a:r>
              <a:rPr lang="en-US" sz="1200" dirty="0" smtClean="0"/>
              <a:t>On the </a:t>
            </a:r>
            <a:r>
              <a:rPr lang="en-US" sz="1200" b="1" dirty="0" smtClean="0"/>
              <a:t>Home</a:t>
            </a:r>
            <a:r>
              <a:rPr lang="en-US" sz="1200" dirty="0" smtClean="0"/>
              <a:t> tab, in the </a:t>
            </a:r>
            <a:r>
              <a:rPr lang="en-US" sz="1200" b="1" dirty="0" smtClean="0"/>
              <a:t>Slides</a:t>
            </a:r>
            <a:r>
              <a:rPr lang="en-US" sz="1200" baseline="0" dirty="0" smtClean="0"/>
              <a:t> group, click </a:t>
            </a:r>
            <a:r>
              <a:rPr lang="en-US" sz="1200" b="1" baseline="0" dirty="0" smtClean="0"/>
              <a:t>Blank</a:t>
            </a:r>
            <a:r>
              <a:rPr lang="en-US" sz="1200" baseline="0" dirty="0" smtClean="0"/>
              <a:t>.</a:t>
            </a:r>
            <a:endParaRPr lang="en-US" sz="1200" dirty="0" smtClean="0"/>
          </a:p>
          <a:p>
            <a:pPr marL="228600" indent="-228600">
              <a:buFont typeface="+mj-lt"/>
              <a:buAutoNum type="arabicPeriod"/>
            </a:pPr>
            <a:r>
              <a:rPr lang="en-US" sz="1200" b="0" dirty="0" smtClean="0"/>
              <a:t>On the </a:t>
            </a:r>
            <a:r>
              <a:rPr lang="en-US" sz="1200" b="1" dirty="0" smtClean="0"/>
              <a:t>Insert</a:t>
            </a:r>
            <a:r>
              <a:rPr lang="en-US" sz="1200" dirty="0" smtClean="0"/>
              <a:t> tab,</a:t>
            </a:r>
            <a:r>
              <a:rPr lang="en-US" sz="1200" baseline="0" dirty="0" smtClean="0"/>
              <a:t> in the</a:t>
            </a:r>
            <a:r>
              <a:rPr lang="en-US" sz="1200" dirty="0" smtClean="0"/>
              <a:t> </a:t>
            </a:r>
            <a:r>
              <a:rPr lang="en-US" sz="1200" b="1" dirty="0" smtClean="0"/>
              <a:t>Illustrations</a:t>
            </a:r>
            <a:r>
              <a:rPr lang="en-US" sz="1200" dirty="0" smtClean="0"/>
              <a:t> group, click </a:t>
            </a:r>
            <a:r>
              <a:rPr lang="en-US" sz="1200" b="1" dirty="0" smtClean="0"/>
              <a:t>SmartArt</a:t>
            </a:r>
            <a:r>
              <a:rPr lang="en-US" sz="1200" b="0" dirty="0" smtClean="0"/>
              <a:t>.</a:t>
            </a:r>
            <a:r>
              <a:rPr lang="en-US" sz="1200" b="1" baseline="0" dirty="0" smtClean="0"/>
              <a: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Cycle</a:t>
            </a:r>
            <a:r>
              <a:rPr lang="en-US" sz="1200" b="0" baseline="0" dirty="0" smtClean="0"/>
              <a:t>.</a:t>
            </a:r>
            <a:r>
              <a:rPr lang="en-US" sz="1200" b="1" baseline="0" dirty="0" smtClean="0"/>
              <a:t> </a:t>
            </a:r>
            <a:r>
              <a:rPr lang="en-US" sz="1200" b="0" baseline="0" dirty="0" smtClean="0"/>
              <a:t>In the </a:t>
            </a:r>
            <a:r>
              <a:rPr lang="en-US" sz="1200" b="1" baseline="0" dirty="0" smtClean="0"/>
              <a:t>Cycle</a:t>
            </a:r>
            <a:r>
              <a:rPr lang="en-US" sz="1200" b="0" baseline="0" dirty="0" smtClean="0"/>
              <a:t> pane, click </a:t>
            </a:r>
            <a:r>
              <a:rPr lang="en-US" sz="1200" b="1" baseline="0" dirty="0" smtClean="0"/>
              <a:t>Radial Cycle </a:t>
            </a:r>
            <a:r>
              <a:rPr lang="en-US" sz="1200" b="0" baseline="0" dirty="0" smtClean="0"/>
              <a:t>(third row, first option from the left), and then click </a:t>
            </a:r>
            <a:r>
              <a:rPr lang="en-US" sz="1200" b="1" baseline="0" dirty="0" smtClean="0"/>
              <a:t>OK</a:t>
            </a:r>
            <a:r>
              <a:rPr lang="en-US" sz="1200" b="0" baseline="0" dirty="0" smtClean="0"/>
              <a:t> to insert the graphic into the slide.</a:t>
            </a:r>
          </a:p>
          <a:p>
            <a:pPr marL="228600" indent="-228600">
              <a:buFont typeface="+mj-lt"/>
              <a:buAutoNum type="arabicPeriod"/>
            </a:pPr>
            <a:r>
              <a:rPr lang="en-US" sz="1200" b="0" baseline="0" dirty="0" smtClean="0"/>
              <a:t>To create a fifth circle shape, select the small circle at the bottom of the graphic,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click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endParaRPr lang="en-US" sz="1200" b="1" baseline="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a:t>
            </a:r>
          </a:p>
          <a:p>
            <a:pPr marL="228600" indent="-228600">
              <a:buFont typeface="+mj-lt"/>
              <a:buAutoNum type="arabicPeriod"/>
            </a:pPr>
            <a:r>
              <a:rPr lang="en-US" sz="1200" dirty="0" smtClean="0"/>
              <a:t>On</a:t>
            </a:r>
            <a:r>
              <a:rPr lang="en-US" sz="1200" baseline="0" dirty="0" smtClean="0"/>
              <a:t> the slide, s</a:t>
            </a:r>
            <a:r>
              <a:rPr lang="en-US" sz="1200" dirty="0" smtClean="0"/>
              <a:t>elect the</a:t>
            </a:r>
            <a:r>
              <a:rPr lang="en-US" sz="1200" baseline="0" dirty="0" smtClean="0"/>
              <a:t> graphic. </a:t>
            </a: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Change</a:t>
            </a:r>
            <a:r>
              <a:rPr lang="en-US" sz="1200" baseline="0" dirty="0" smtClean="0"/>
              <a:t> </a:t>
            </a:r>
            <a:r>
              <a:rPr lang="en-US" sz="1200" b="1" baseline="0" dirty="0" smtClean="0"/>
              <a:t>Colors</a:t>
            </a:r>
            <a:r>
              <a:rPr lang="en-US" sz="1200" b="0" baseline="0" dirty="0" smtClean="0"/>
              <a:t>, and then under</a:t>
            </a:r>
            <a:r>
              <a:rPr lang="en-US" sz="1200" baseline="0" dirty="0" smtClean="0"/>
              <a:t> </a:t>
            </a:r>
            <a:r>
              <a:rPr lang="en-US" sz="1200" b="1" baseline="0" dirty="0" smtClean="0"/>
              <a:t>Colorful</a:t>
            </a:r>
            <a:r>
              <a:rPr lang="en-US" sz="1200" b="0" baseline="0" dirty="0" smtClean="0"/>
              <a:t> click </a:t>
            </a:r>
            <a:r>
              <a:rPr lang="en-US" sz="1200" b="1" baseline="0" dirty="0" smtClean="0"/>
              <a:t>Colorful Range – Accent Colors 4 to 5 </a:t>
            </a:r>
            <a:r>
              <a:rPr lang="en-US" sz="1200" b="0" baseline="0" dirty="0" smtClean="0"/>
              <a:t>(fourth option from the left).</a:t>
            </a:r>
          </a:p>
          <a:p>
            <a:pPr marL="228600" indent="-228600">
              <a:buFont typeface="+mj-lt"/>
              <a:buAutoNum type="arabicPeriod"/>
            </a:pP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More</a:t>
            </a:r>
            <a:r>
              <a:rPr lang="en-US" sz="1200" b="0" baseline="0" dirty="0" smtClean="0"/>
              <a:t>, and then u</a:t>
            </a:r>
            <a:r>
              <a:rPr lang="en-US" sz="1200" baseline="0" dirty="0" smtClean="0"/>
              <a:t>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endParaRPr lang="en-US" sz="1200" b="1" baseline="0" dirty="0" smtClean="0"/>
          </a:p>
          <a:p>
            <a:endParaRPr lang="en-US" sz="1200" b="1" baseline="0" dirty="0" smtClean="0"/>
          </a:p>
          <a:p>
            <a:r>
              <a:rPr lang="en-US" sz="1200" b="0" baseline="0" dirty="0" smtClean="0"/>
              <a:t>To reproduce the animation effects on this slide, do the following:</a:t>
            </a:r>
          </a:p>
          <a:p>
            <a:pPr marL="228600" indent="-228600">
              <a:buFont typeface="+mj-lt"/>
              <a:buAutoNum type="arabicPeriod"/>
            </a:pPr>
            <a:r>
              <a:rPr lang="en-US" sz="1200" b="0" baseline="0" dirty="0" smtClean="0"/>
              <a:t>On the </a:t>
            </a:r>
            <a:r>
              <a:rPr lang="en-US" sz="1200" b="1" baseline="0" dirty="0" smtClean="0"/>
              <a:t>Animations</a:t>
            </a:r>
            <a:r>
              <a:rPr lang="en-US" sz="1200" b="0" baseline="0" dirty="0" smtClean="0"/>
              <a:t> tab, in the </a:t>
            </a:r>
            <a:r>
              <a:rPr lang="en-US" sz="1200" b="1" baseline="0" dirty="0" smtClean="0"/>
              <a:t>Transition</a:t>
            </a:r>
            <a:r>
              <a:rPr lang="en-US" sz="1200" b="0" baseline="0" dirty="0" smtClean="0"/>
              <a:t> </a:t>
            </a:r>
            <a:r>
              <a:rPr lang="en-US" sz="1200" b="1" baseline="0" dirty="0" smtClean="0"/>
              <a:t>to This Slide </a:t>
            </a:r>
            <a:r>
              <a:rPr lang="en-US" sz="1200" b="0" baseline="0" dirty="0" smtClean="0"/>
              <a:t>group, click </a:t>
            </a:r>
            <a:r>
              <a:rPr lang="en-US" sz="1200" b="1" baseline="0" dirty="0" smtClean="0"/>
              <a:t>More</a:t>
            </a:r>
            <a:r>
              <a:rPr lang="en-US" sz="1200" b="0" baseline="0" dirty="0" smtClean="0"/>
              <a:t>. </a:t>
            </a:r>
          </a:p>
          <a:p>
            <a:pPr marL="228600" indent="-228600">
              <a:buFont typeface="+mj-lt"/>
              <a:buAutoNum type="arabicPeriod"/>
            </a:pPr>
            <a:r>
              <a:rPr lang="en-US" sz="1200" b="0" baseline="0" dirty="0" smtClean="0"/>
              <a:t>Under </a:t>
            </a:r>
            <a:r>
              <a:rPr lang="en-US" sz="1200" b="1" baseline="0" dirty="0" smtClean="0"/>
              <a:t>Wipes</a:t>
            </a:r>
            <a:r>
              <a:rPr lang="en-US" sz="1200" b="0" baseline="0" dirty="0" smtClean="0"/>
              <a:t>, click </a:t>
            </a:r>
            <a:r>
              <a:rPr lang="en-US" sz="1200" b="1" baseline="0" dirty="0" smtClean="0"/>
              <a:t>Wedge </a:t>
            </a:r>
            <a:r>
              <a:rPr lang="en-US" sz="1200" b="0" baseline="0" dirty="0" smtClean="0"/>
              <a:t>(fifth option from the left).</a:t>
            </a:r>
          </a:p>
          <a:p>
            <a:endParaRPr lang="en-US" sz="1200" b="1" baseline="0" dirty="0" smtClean="0"/>
          </a:p>
          <a:p>
            <a:endParaRPr lang="en-US" sz="1200" b="1" baseline="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a:t>
            </a:r>
            <a:r>
              <a:rPr lang="en-US" sz="1200" b="0" kern="1200" dirty="0" smtClean="0">
                <a:solidFill>
                  <a:schemeClr val="tx1"/>
                </a:solidFill>
                <a:latin typeface="+mn-lt"/>
                <a:ea typeface="+mn-ea"/>
                <a:cs typeface="+mn-cs"/>
              </a:rPr>
              <a:t>(first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Black, Text</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second option from the left).</a:t>
            </a:r>
            <a:endParaRPr lang="en-US" sz="1200" b="0" dirty="0" smtClean="0"/>
          </a:p>
          <a:p>
            <a:endParaRPr lang="en-US" sz="1200" dirty="0"/>
          </a:p>
        </p:txBody>
      </p:sp>
      <p:sp>
        <p:nvSpPr>
          <p:cNvPr id="5" name="Slide Image Placeholder 4"/>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upward arrow process</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Process</a:t>
            </a:r>
            <a:r>
              <a:rPr lang="en-US" sz="1200" b="0" baseline="0" dirty="0" smtClean="0"/>
              <a:t>. In the </a:t>
            </a:r>
            <a:r>
              <a:rPr lang="en-US" sz="1200" b="1" baseline="0" dirty="0" smtClean="0"/>
              <a:t>Process</a:t>
            </a:r>
            <a:r>
              <a:rPr lang="en-US" sz="1200" b="0" baseline="0" dirty="0" smtClean="0"/>
              <a:t> pane, click </a:t>
            </a:r>
            <a:r>
              <a:rPr lang="en-US" sz="1200" b="1" baseline="0" dirty="0" smtClean="0"/>
              <a:t>Upward Arrow </a:t>
            </a:r>
            <a:r>
              <a:rPr lang="en-US" sz="1200" baseline="0" dirty="0" smtClean="0"/>
              <a:t>(sixth row, third option from the left), and then click </a:t>
            </a:r>
            <a:r>
              <a:rPr lang="en-US" sz="1200" b="1" baseline="0" dirty="0" smtClean="0"/>
              <a:t>OK</a:t>
            </a:r>
            <a:r>
              <a:rPr lang="en-US" sz="1200" baseline="0" dirty="0" smtClean="0"/>
              <a:t> to insert the graphic into the slide.</a:t>
            </a:r>
            <a:endParaRPr lang="en-US" sz="120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r>
              <a:rPr lang="en-US" sz="1200" b="1" baseline="0" dirty="0" smtClean="0"/>
              <a:t>Note: </a:t>
            </a:r>
            <a:r>
              <a:rPr lang="en-US" sz="1200" b="0" baseline="0" dirty="0" smtClean="0"/>
              <a:t>To create a bulleted list below each heading, select the heading text box in the </a:t>
            </a:r>
            <a:r>
              <a:rPr lang="en-US" sz="1200" b="1" baseline="0" dirty="0" smtClean="0"/>
              <a:t>Type your text here  </a:t>
            </a:r>
            <a:r>
              <a:rPr lang="en-US" sz="1200" b="0" baseline="0" dirty="0" smtClean="0"/>
              <a:t>dialog box,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 Enter text into the new bullet text box.)</a:t>
            </a:r>
            <a:endParaRPr lang="en-US" sz="1200" b="1" baseline="0" dirty="0" smtClean="0"/>
          </a:p>
          <a:p>
            <a:pPr marL="228600" indent="-228600">
              <a:buFont typeface="+mj-lt"/>
              <a:buAutoNum type="arabicPeriod"/>
            </a:pPr>
            <a:r>
              <a:rPr lang="en-US" sz="1200" dirty="0" smtClean="0"/>
              <a:t>On</a:t>
            </a:r>
            <a:r>
              <a:rPr lang="en-US" sz="1200" baseline="0" dirty="0" smtClean="0"/>
              <a:t> the slide, s</a:t>
            </a:r>
            <a:r>
              <a:rPr lang="en-US" sz="1200" dirty="0" smtClean="0"/>
              <a:t>elect</a:t>
            </a:r>
            <a:r>
              <a:rPr lang="en-US" sz="1200" baseline="0" dirty="0" smtClean="0"/>
              <a:t> the graphic.</a:t>
            </a:r>
            <a:r>
              <a:rPr lang="en-US" sz="1200" b="0" baseline="0" dirty="0" smtClean="0"/>
              <a: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a:t>
            </a:r>
          </a:p>
          <a:p>
            <a:pPr marL="685800" lvl="1" indent="-228600">
              <a:buFont typeface="Arial" pitchFamily="34" charset="0"/>
              <a:buChar cha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Colorful</a:t>
            </a:r>
            <a:r>
              <a:rPr lang="en-US" sz="1200" b="0" baseline="0" dirty="0" smtClean="0"/>
              <a:t> click </a:t>
            </a:r>
            <a:r>
              <a:rPr lang="en-US" sz="1200" b="1" baseline="0" dirty="0" smtClean="0"/>
              <a:t>Colorful  Range - Accent Colors 3 to 4 </a:t>
            </a:r>
            <a:r>
              <a:rPr lang="en-US" sz="1200" b="0" baseline="0" dirty="0" smtClean="0"/>
              <a:t>(third option from the left).</a:t>
            </a:r>
          </a:p>
          <a:p>
            <a:pPr marL="685800" lvl="1" indent="-228600">
              <a:buFont typeface="Arial" pitchFamily="34" charset="0"/>
              <a:buChar char="•"/>
            </a:pPr>
            <a:r>
              <a:rPr lang="en-US" sz="1200" baseline="0" dirty="0" smtClean="0"/>
              <a:t>Click </a:t>
            </a:r>
            <a:r>
              <a:rPr lang="en-US" sz="1200" b="1" baseline="0" dirty="0" smtClean="0"/>
              <a:t>More</a:t>
            </a:r>
            <a:r>
              <a:rPr lang="en-US" sz="1200" b="0" baseline="0" dirty="0" smtClean="0"/>
              <a:t>, and then under </a:t>
            </a:r>
            <a:r>
              <a:rPr lang="en-US" sz="1200" b="1" baseline="0" dirty="0" smtClean="0"/>
              <a:t>Best Match for Document</a:t>
            </a:r>
            <a:r>
              <a:rPr lang="en-US" sz="1200" b="0" baseline="0" dirty="0" smtClean="0"/>
              <a:t> click </a:t>
            </a:r>
            <a:r>
              <a:rPr lang="en-US" sz="1200" b="1" baseline="0" dirty="0" smtClean="0"/>
              <a:t>Intense Effect </a:t>
            </a:r>
            <a:r>
              <a:rPr lang="en-US" sz="1200" b="0" baseline="0" dirty="0" smtClean="0"/>
              <a:t>(fifth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Calibri </a:t>
            </a:r>
            <a:r>
              <a:rPr lang="en-US" sz="1200" b="0" baseline="0" dirty="0" smtClean="0"/>
              <a:t>from the </a:t>
            </a:r>
            <a:r>
              <a:rPr lang="en-US" sz="1200" b="1" baseline="0" dirty="0" smtClean="0"/>
              <a:t>Font </a:t>
            </a:r>
            <a:r>
              <a:rPr lang="en-US" sz="1200" b="0" baseline="0" dirty="0" smtClean="0"/>
              <a:t>list, and then select </a:t>
            </a:r>
            <a:r>
              <a:rPr lang="en-US" sz="1200" b="1" baseline="0" dirty="0" smtClean="0"/>
              <a:t>24 </a:t>
            </a:r>
            <a:r>
              <a:rPr lang="en-US" sz="1200" b="0" i="0" baseline="0" dirty="0" smtClean="0"/>
              <a:t>from</a:t>
            </a:r>
            <a:r>
              <a:rPr lang="en-US" sz="1200" b="0" baseline="0" dirty="0" smtClean="0"/>
              <a:t> the </a:t>
            </a:r>
            <a:r>
              <a:rPr lang="en-US" sz="1200" b="1" baseline="0" dirty="0" smtClean="0"/>
              <a:t>Font Size </a:t>
            </a:r>
            <a:r>
              <a:rPr lang="en-US" sz="1200" b="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first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Olive</a:t>
            </a:r>
            <a:r>
              <a:rPr lang="en-US" sz="1200" baseline="0" dirty="0" smtClean="0"/>
              <a:t> </a:t>
            </a:r>
            <a:r>
              <a:rPr lang="en-US" sz="1200" b="1" baseline="0" dirty="0" smtClean="0"/>
              <a:t>Green, Accent 3, Darker 25% </a:t>
            </a:r>
            <a:r>
              <a:rPr lang="en-US" sz="1200" b="0" baseline="0" dirty="0" smtClean="0"/>
              <a:t>(fifth row, seventh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second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Aqua, Accent 5, Darker 25% </a:t>
            </a:r>
            <a:r>
              <a:rPr lang="en-US" sz="1200" b="0" baseline="0" dirty="0" smtClean="0"/>
              <a:t>(fifth row, ninth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third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Purple, Accent 4, Darker 25% </a:t>
            </a:r>
            <a:r>
              <a:rPr lang="en-US" sz="1200" b="0" baseline="0" dirty="0" smtClean="0"/>
              <a:t>(fifth row, eighth option from the left).</a:t>
            </a:r>
          </a:p>
          <a:p>
            <a:endParaRPr lang="en-US" sz="1200" baseline="0" dirty="0" smtClean="0"/>
          </a:p>
          <a:p>
            <a:endParaRPr lang="en-US" sz="1200" baseline="0"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a:t>
            </a:r>
            <a:r>
              <a:rPr lang="en-US" sz="1200" b="1" baseline="0" dirty="0" smtClean="0"/>
              <a:t>the 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Wipe</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Wipe</a:t>
            </a:r>
            <a:r>
              <a:rPr lang="en-US" sz="1200" b="0" baseline="0" dirty="0" smtClean="0"/>
              <a:t>, in the </a:t>
            </a:r>
            <a:r>
              <a:rPr lang="en-US" sz="1200" b="1" baseline="0" dirty="0" smtClean="0"/>
              <a:t>Direction</a:t>
            </a:r>
            <a:r>
              <a:rPr lang="en-US" sz="1200" b="0" baseline="0" dirty="0" smtClean="0"/>
              <a:t> list, select </a:t>
            </a:r>
            <a:r>
              <a:rPr lang="en-US" sz="1200" b="1" baseline="0" dirty="0" smtClean="0"/>
              <a:t>From Left</a:t>
            </a:r>
            <a:r>
              <a:rPr lang="en-US" sz="1200" b="0" baseline="0" dirty="0" smtClean="0"/>
              <a:t>.</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Wipe</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b="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wipe effect. Click the arrow to the right of the wipe effect, and then click </a:t>
            </a:r>
            <a:r>
              <a:rPr lang="en-US" sz="1200" b="1" baseline="0" dirty="0" smtClean="0"/>
              <a:t>Effect Options</a:t>
            </a:r>
            <a:r>
              <a:rPr lang="en-US" sz="1200" baseline="0" dirty="0" smtClean="0"/>
              <a:t>. In the </a:t>
            </a:r>
            <a:r>
              <a:rPr lang="en-US" sz="1200" b="1" baseline="0" dirty="0" smtClean="0"/>
              <a:t>Wipe</a:t>
            </a:r>
            <a:r>
              <a:rPr lang="en-US" sz="1200" baseline="0" dirty="0" smtClean="0"/>
              <a:t> dialog box, on the </a:t>
            </a:r>
            <a:r>
              <a:rPr lang="en-US" sz="1200" b="1" baseline="0" dirty="0" smtClean="0"/>
              <a:t>SmartArt Animation </a:t>
            </a:r>
            <a:r>
              <a:rPr lang="en-US" sz="1200" baseline="0" dirty="0" smtClean="0"/>
              <a:t>tab, in the </a:t>
            </a:r>
            <a:r>
              <a:rPr lang="en-US" sz="1200" b="1" baseline="0" dirty="0" smtClean="0"/>
              <a:t>Group graphic </a:t>
            </a:r>
            <a:r>
              <a:rPr lang="en-US" sz="1200" b="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click the double arrow under the wipe effect </a:t>
            </a:r>
            <a:r>
              <a:rPr lang="en-US" sz="1200" b="0" i="0" baseline="0" dirty="0" smtClean="0"/>
              <a:t>to expand the contents of the list of effects.</a:t>
            </a:r>
            <a:endParaRPr lang="en-US" sz="1200" baseline="0" dirty="0" smtClean="0"/>
          </a:p>
          <a:p>
            <a:pPr marL="228600" indent="-228600">
              <a:buFont typeface="+mj-lt"/>
              <a:buAutoNum type="arabicPeriod" startAt="4"/>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second wipe effect and then do the following:</a:t>
            </a:r>
          </a:p>
          <a:p>
            <a:pPr marL="685800" lvl="1" indent="-228600">
              <a:buFont typeface="+mj-lt"/>
              <a:buAutoNum type="arabicPeriod"/>
            </a:pPr>
            <a:r>
              <a:rPr lang="en-US" sz="1200" b="0" baseline="0" dirty="0" smtClean="0"/>
              <a:t>C</a:t>
            </a:r>
            <a:r>
              <a:rPr lang="en-US" sz="1200" baseline="0" dirty="0" smtClean="0"/>
              <a:t>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 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lvl="1" indent="-228600">
              <a:buFont typeface="+mj-lt"/>
              <a:buAutoNum type="arabicPeriod"/>
            </a:pPr>
            <a:r>
              <a:rPr lang="en-US" sz="120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With Previous</a:t>
            </a:r>
            <a:r>
              <a:rPr lang="en-US" sz="1200" baseline="0" dirty="0" smtClean="0"/>
              <a:t>. </a:t>
            </a:r>
          </a:p>
          <a:p>
            <a:pPr marL="685800" lvl="1" indent="-228600">
              <a:buFont typeface="+mj-lt"/>
              <a:buAutoNum type="arabicPeriod"/>
            </a:pPr>
            <a:r>
              <a:rPr lang="en-US" sz="120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a:t>
            </a:r>
            <a:r>
              <a:rPr lang="en-US" sz="1200" baseline="0" dirty="0" smtClean="0"/>
              <a:t>n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indent="-228600">
              <a:buFont typeface="+mj-lt"/>
              <a:buAutoNum type="arabicPeriod" startAt="4"/>
            </a:pPr>
            <a:r>
              <a:rPr lang="en-US" sz="1200" baseline="0" dirty="0" smtClean="0"/>
              <a:t>Also in the </a:t>
            </a:r>
            <a:r>
              <a:rPr lang="en-US" sz="1200" b="1" baseline="0" dirty="0" smtClean="0"/>
              <a:t>Custom Animation </a:t>
            </a:r>
            <a:r>
              <a:rPr lang="en-US" sz="1200" b="0" baseline="0" dirty="0" smtClean="0"/>
              <a:t>task</a:t>
            </a:r>
            <a:r>
              <a:rPr lang="en-US" sz="1200" b="1" baseline="0" dirty="0" smtClean="0"/>
              <a:t> </a:t>
            </a:r>
            <a:r>
              <a:rPr lang="en-US" sz="1200" baseline="0" dirty="0" smtClean="0"/>
              <a:t>pane, select the third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With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the arrow to the right of the third wipe effect, and then click </a:t>
            </a:r>
            <a:r>
              <a:rPr lang="en-US" sz="1200" b="1" baseline="0" dirty="0" smtClean="0"/>
              <a:t>Timing</a:t>
            </a:r>
            <a:r>
              <a:rPr lang="en-US" sz="1200" b="0" baseline="0" dirty="0" smtClean="0"/>
              <a:t>. In the </a:t>
            </a:r>
            <a:r>
              <a:rPr lang="en-US" sz="1200" b="1" baseline="0" dirty="0" smtClean="0"/>
              <a:t>Descend</a:t>
            </a:r>
            <a:r>
              <a:rPr lang="en-US" sz="1200" b="0" baseline="0" dirty="0" smtClean="0"/>
              <a:t> dialog box, on the </a:t>
            </a:r>
            <a:r>
              <a:rPr lang="en-US" sz="1200" b="1" baseline="0" dirty="0" smtClean="0"/>
              <a:t>Timing</a:t>
            </a:r>
            <a:r>
              <a:rPr lang="en-US" sz="1200" baseline="0" dirty="0" smtClean="0"/>
              <a:t> tab, in the </a:t>
            </a:r>
            <a:r>
              <a:rPr lang="en-US" sz="1200" b="1" baseline="0" dirty="0" smtClean="0"/>
              <a:t>Delay </a:t>
            </a:r>
            <a:r>
              <a:rPr lang="en-US" sz="1200" baseline="0" dirty="0" smtClean="0"/>
              <a:t>box, enter </a:t>
            </a:r>
            <a:r>
              <a:rPr lang="en-US" sz="1200" b="1" baseline="0" dirty="0" smtClean="0"/>
              <a:t>0.5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fourth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On Click</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a:t>
            </a:r>
            <a:r>
              <a:rPr lang="en-US" sz="1200" b="1" baseline="0" dirty="0" smtClean="0"/>
              <a:t> </a:t>
            </a:r>
            <a:r>
              <a:rPr lang="en-US" sz="1200" baseline="0" dirty="0" smtClean="0"/>
              <a:t>pane, select the fifth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After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sixth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On Click</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seventh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After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endParaRPr lang="en-US" sz="1200" dirty="0" smtClean="0"/>
          </a:p>
          <a:p>
            <a:endParaRPr lang="en-US" sz="120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Linear Right </a:t>
            </a:r>
            <a:r>
              <a:rPr lang="en-US" sz="1200" b="0" kern="1200" dirty="0" smtClean="0">
                <a:solidFill>
                  <a:schemeClr val="tx1"/>
                </a:solidFill>
                <a:latin typeface="+mn-lt"/>
                <a:ea typeface="+mn-ea"/>
                <a:cs typeface="+mn-cs"/>
              </a:rPr>
              <a:t>(first row, fourth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39%</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60%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(third row, seventh option from the left)</a:t>
            </a:r>
            <a:r>
              <a:rPr lang="en-US" sz="1200" b="0" kern="1200" dirty="0" smtClean="0">
                <a:solidFill>
                  <a:schemeClr val="tx1"/>
                </a:solidFill>
                <a:latin typeface="+mn-lt"/>
                <a:ea typeface="+mn-ea"/>
                <a:cs typeface="+mn-cs"/>
              </a:rPr>
              <a:t>.</a:t>
            </a:r>
          </a:p>
          <a:p>
            <a:pPr marL="1143000" lvl="2" indent="-228600">
              <a:buFont typeface="Arial" pitchFamily="34" charset="0"/>
              <a:buChar char="•"/>
            </a:pPr>
            <a:endParaRPr lang="en-US" sz="1200" b="0" kern="1200" dirty="0" smtClean="0">
              <a:solidFill>
                <a:schemeClr val="tx1"/>
              </a:solidFill>
              <a:latin typeface="+mn-lt"/>
              <a:ea typeface="+mn-ea"/>
              <a:cs typeface="+mn-cs"/>
            </a:endParaRPr>
          </a:p>
          <a:p>
            <a:pPr marL="1143000" lvl="2" indent="-228600">
              <a:buFont typeface="Arial" pitchFamily="34" charset="0"/>
              <a:buChar char="•"/>
            </a:pPr>
            <a:endParaRPr lang="en-US" sz="1200" b="0" kern="1200" dirty="0" smtClean="0">
              <a:solidFill>
                <a:schemeClr val="tx1"/>
              </a:solidFill>
              <a:latin typeface="+mn-lt"/>
              <a:ea typeface="+mn-ea"/>
              <a:cs typeface="+mn-cs"/>
            </a:endParaRPr>
          </a:p>
          <a:p>
            <a:pPr marL="342900" indent="-342900">
              <a:buFont typeface="+mj-lt"/>
              <a:buNone/>
            </a:pPr>
            <a:r>
              <a:rPr lang="en-US" sz="1200" dirty="0" smtClean="0"/>
              <a:t>To increase the size of the SmartArt graphic</a:t>
            </a:r>
            <a:r>
              <a:rPr lang="en-US" sz="1200" baseline="0" dirty="0" smtClean="0"/>
              <a:t> so that it spans the entire slide, do the following:</a:t>
            </a:r>
          </a:p>
          <a:p>
            <a:pPr marL="228600" lvl="0" indent="-228600">
              <a:buFont typeface="+mj-lt"/>
              <a:buAutoNum type="arabicPeriod"/>
            </a:pPr>
            <a:r>
              <a:rPr lang="en-US" sz="1200" baseline="0" dirty="0" smtClean="0"/>
              <a:t>On the slide, select the graphic. </a:t>
            </a:r>
          </a:p>
          <a:p>
            <a:pPr marL="228600" lvl="0" indent="-228600">
              <a:buFont typeface="+mj-lt"/>
              <a:buAutoNum type="arabicPeriod"/>
            </a:pPr>
            <a:r>
              <a:rPr lang="en-US" sz="1200" baseline="0" dirty="0" smtClean="0"/>
              <a:t>Point to the top right corner of the graphic border, until a two-headed arrow appears. Drag the top right corner of the graphic border into the top right corner of the slide.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Point to the bottom left corner of the graphic border, until a two-headed arrow appears. Drag the bottom left corner of the graphic border into the bottom left corner of the slide. </a:t>
            </a:r>
          </a:p>
          <a:p>
            <a:pPr marL="342900" indent="-342900">
              <a:buFont typeface="+mj-lt"/>
              <a:buNone/>
            </a:pPr>
            <a:endParaRPr lang="en-US" sz="1200" dirty="0" smtClean="0"/>
          </a:p>
          <a:p>
            <a:endParaRPr lang="en-US" sz="1200" dirty="0"/>
          </a:p>
        </p:txBody>
      </p:sp>
      <p:sp>
        <p:nvSpPr>
          <p:cNvPr id="6" name="Slide Image Placeholder 5"/>
          <p:cNvSpPr>
            <a:spLocks noGrp="1" noRot="1" noChangeAspect="1"/>
          </p:cNvSpPr>
          <p:nvPr>
            <p:ph type="sldImg"/>
          </p:nvPr>
        </p:nvSpPr>
        <p:spPr>
          <a:xfrm>
            <a:off x="533400" y="460375"/>
            <a:ext cx="3144838"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trapezoid list</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a:t>
            </a:r>
            <a:r>
              <a:rPr lang="en-US" sz="1200" b="0" baseline="0" dirty="0" smtClean="0"/>
              <a:t> pane, click </a:t>
            </a:r>
            <a:r>
              <a:rPr lang="en-US" sz="1200" b="1" baseline="0" dirty="0" smtClean="0"/>
              <a:t>Trapezoid List </a:t>
            </a:r>
            <a:r>
              <a:rPr lang="en-US" sz="1200" baseline="0" dirty="0" smtClean="0"/>
              <a:t>(fifth row, second option from the left), and then click </a:t>
            </a:r>
            <a:r>
              <a:rPr lang="en-US" sz="1200" b="1" baseline="0" dirty="0" smtClean="0"/>
              <a:t>OK</a:t>
            </a:r>
            <a:r>
              <a:rPr lang="en-US" sz="1200" baseline="0" dirty="0" smtClean="0"/>
              <a:t> to insert the graphic into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create a fourth shape in the graphic, select the third shape from the left,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under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r>
              <a:rPr lang="en-US" sz="1200" b="1" baseline="0" dirty="0" smtClean="0"/>
              <a:t>Note: </a:t>
            </a:r>
            <a:r>
              <a:rPr lang="en-US" sz="1200" b="0" baseline="0" dirty="0" smtClean="0"/>
              <a:t>To create a bulleted list below each heading, select the heading text box in the </a:t>
            </a:r>
            <a:r>
              <a:rPr lang="en-US" sz="1200" b="1" baseline="0" dirty="0" smtClean="0"/>
              <a:t>Type your text here </a:t>
            </a:r>
            <a:r>
              <a:rPr lang="en-US" sz="1200" b="0" baseline="0" dirty="0" smtClean="0"/>
              <a:t>dialog box,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 Enter text into the new bullet text box.)</a:t>
            </a:r>
            <a:endParaRPr lang="en-US" sz="1200" b="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a:t>
            </a:r>
            <a:r>
              <a:rPr lang="en-US" sz="1200" baseline="0" dirty="0" smtClean="0"/>
              <a:t> the slide, s</a:t>
            </a:r>
            <a:r>
              <a:rPr lang="en-US" sz="1200" dirty="0" smtClean="0"/>
              <a:t>elect</a:t>
            </a:r>
            <a:r>
              <a:rPr lang="en-US" sz="1200" baseline="0" dirty="0" smtClean="0"/>
              <a:t> the graphic. </a:t>
            </a: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Accent 5</a:t>
            </a:r>
            <a:r>
              <a:rPr lang="en-US" sz="1200" b="0" baseline="0" dirty="0" smtClean="0"/>
              <a:t> click </a:t>
            </a:r>
            <a:r>
              <a:rPr lang="en-US" sz="1200" b="1" baseline="0" dirty="0" smtClean="0"/>
              <a:t>Gradient  Range - Accent 5 </a:t>
            </a:r>
            <a:r>
              <a:rPr lang="en-US" sz="1200" b="0" baseline="0" dirty="0" smtClean="0"/>
              <a:t>(third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More</a:t>
            </a:r>
            <a:r>
              <a:rPr lang="en-US" sz="1200" b="0" baseline="0" dirty="0" smtClean="0"/>
              <a:t>, and then under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Tw Cen MT Condensed</a:t>
            </a:r>
            <a:r>
              <a:rPr lang="en-US" sz="1200" b="0" baseline="0" dirty="0" smtClean="0"/>
              <a:t> from the </a:t>
            </a:r>
            <a:r>
              <a:rPr lang="en-US" sz="1200" b="1" baseline="0" dirty="0" smtClean="0"/>
              <a:t>Font </a:t>
            </a:r>
            <a:r>
              <a:rPr lang="en-US" sz="1200" b="0" baseline="0" dirty="0" smtClean="0"/>
              <a:t>list, and then select </a:t>
            </a:r>
            <a:r>
              <a:rPr lang="en-US" sz="1200" b="1" baseline="0" dirty="0" smtClean="0"/>
              <a:t>24</a:t>
            </a:r>
            <a:r>
              <a:rPr lang="en-US" sz="1200" b="0" baseline="0" dirty="0" smtClean="0"/>
              <a:t> from the </a:t>
            </a:r>
            <a:r>
              <a:rPr lang="en-US" sz="1200" b="1" baseline="0" dirty="0" smtClean="0"/>
              <a:t>Font Size </a:t>
            </a:r>
            <a:r>
              <a:rPr lang="en-US" sz="1200" b="0" baseline="0" dirty="0" smtClean="0"/>
              <a:t>list.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Select the text in one of the headings.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28</a:t>
            </a:r>
            <a:r>
              <a:rPr lang="en-US" sz="1200" b="0" baseline="0" dirty="0" smtClean="0"/>
              <a:t> from the </a:t>
            </a:r>
            <a:r>
              <a:rPr lang="en-US" sz="1200" b="1" baseline="0" dirty="0" smtClean="0"/>
              <a:t>Font Size </a:t>
            </a:r>
            <a:r>
              <a:rPr lang="en-US" sz="1200" b="0" baseline="0" dirty="0" smtClean="0"/>
              <a:t>list. Repeat this process for the text in the other headings.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Press and hold SHIFT, and then select all four of the quadrangles in the graphic. On the </a:t>
            </a:r>
            <a:r>
              <a:rPr lang="en-US" sz="1200" b="1" baseline="0" dirty="0" smtClean="0"/>
              <a:t>Home</a:t>
            </a:r>
            <a:r>
              <a:rPr lang="en-US" sz="1200" b="0" baseline="0" dirty="0" smtClean="0"/>
              <a:t> tab, in the bottom right corner of the </a:t>
            </a:r>
            <a:r>
              <a:rPr lang="en-US" sz="1200" b="1" baseline="0" dirty="0" smtClean="0"/>
              <a:t>Drawing </a:t>
            </a:r>
            <a:r>
              <a:rPr lang="en-US" sz="1200" b="0" baseline="0" dirty="0" smtClean="0"/>
              <a:t>group, click the </a:t>
            </a:r>
            <a:r>
              <a:rPr lang="en-US" sz="1200" b="1" baseline="0" dirty="0" smtClean="0"/>
              <a:t>Format Shape </a:t>
            </a:r>
            <a:r>
              <a:rPr lang="en-US" sz="1200" b="0" baseline="0" dirty="0" smtClean="0"/>
              <a:t>dialog box launcher. In the </a:t>
            </a:r>
            <a:r>
              <a:rPr lang="en-US" sz="1200" b="1" baseline="0" dirty="0" smtClean="0"/>
              <a:t>Format Shape </a:t>
            </a:r>
            <a:r>
              <a:rPr lang="en-US" sz="1200" b="0" baseline="0" dirty="0" smtClean="0"/>
              <a:t>dialog box, in the left pane, click </a:t>
            </a:r>
            <a:r>
              <a:rPr lang="en-US" sz="1200" b="1" baseline="0" dirty="0" smtClean="0"/>
              <a:t>Text Box</a:t>
            </a:r>
            <a:r>
              <a:rPr lang="en-US" sz="1200" b="0" baseline="0" dirty="0" smtClean="0"/>
              <a:t>. In the </a:t>
            </a:r>
            <a:r>
              <a:rPr lang="en-US" sz="1200" b="1" baseline="0" dirty="0" smtClean="0"/>
              <a:t>Text Box </a:t>
            </a:r>
            <a:r>
              <a:rPr lang="en-US" sz="1200" b="0" baseline="0" dirty="0" smtClean="0"/>
              <a:t>pane, under </a:t>
            </a:r>
            <a:r>
              <a:rPr lang="en-US" sz="1200" b="1" baseline="0" dirty="0" smtClean="0"/>
              <a:t>Text layout</a:t>
            </a:r>
            <a:r>
              <a:rPr lang="en-US" sz="1200" b="0" baseline="0" dirty="0" smtClean="0"/>
              <a:t>, in the </a:t>
            </a:r>
            <a:r>
              <a:rPr lang="en-US" sz="1200" b="1" baseline="0" dirty="0" smtClean="0"/>
              <a:t>Vertical alignment </a:t>
            </a:r>
            <a:r>
              <a:rPr lang="en-US" sz="1200" b="0" baseline="0" dirty="0" smtClean="0"/>
              <a:t>list, select </a:t>
            </a:r>
            <a:r>
              <a:rPr lang="en-US" sz="1200" b="1" baseline="0" dirty="0" smtClean="0"/>
              <a:t>Middle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Select the graphic. 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Size</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Height</a:t>
            </a:r>
            <a:r>
              <a:rPr lang="en-US" sz="1200" b="0" baseline="0" dirty="0" smtClean="0"/>
              <a:t> box, enter </a:t>
            </a:r>
            <a:r>
              <a:rPr lang="en-US" sz="1200" b="1" baseline="0" dirty="0" smtClean="0"/>
              <a:t>3.74”</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Width</a:t>
            </a:r>
            <a:r>
              <a:rPr lang="en-US" sz="1200" b="0" baseline="0" dirty="0" smtClean="0"/>
              <a:t> box, enter </a:t>
            </a:r>
            <a:r>
              <a:rPr lang="en-US" sz="1200" b="1" baseline="0" dirty="0" smtClean="0"/>
              <a:t>6.67”</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sz="1200" b="0" baseline="0" dirty="0" smtClean="0"/>
              <a:t>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Arrange</a:t>
            </a:r>
            <a:r>
              <a:rPr lang="en-US" sz="1200" b="0" baseline="0" dirty="0" smtClean="0"/>
              <a:t>, click </a:t>
            </a:r>
            <a:r>
              <a:rPr lang="en-US" sz="1200" b="1" baseline="0" dirty="0" smtClean="0"/>
              <a:t>Align</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Middle</a:t>
            </a:r>
            <a:r>
              <a:rPr lang="en-US" sz="1200" b="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 </a:t>
            </a:r>
            <a:endParaRPr lang="en-US" sz="1200" baseline="0"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6"/>
              <a:tabLst/>
              <a:defRPr/>
            </a:pPr>
            <a:endParaRPr lang="en-US" sz="1200" b="1"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6"/>
              <a:tabLst/>
              <a:defRPr/>
            </a:pPr>
            <a:endParaRPr lang="en-US" sz="1200" b="1"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Moderate</a:t>
            </a:r>
            <a:r>
              <a:rPr lang="en-US" sz="1200" b="0" baseline="0" dirty="0" smtClean="0"/>
              <a:t>, click </a:t>
            </a:r>
            <a:r>
              <a:rPr lang="en-US" sz="1200" b="1" baseline="0" dirty="0" smtClean="0"/>
              <a:t>Stretch</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Stretch</a:t>
            </a:r>
            <a:r>
              <a:rPr lang="en-US" sz="1200" b="0" baseline="0" dirty="0" smtClean="0"/>
              <a:t>, in the </a:t>
            </a:r>
            <a:r>
              <a:rPr lang="en-US" sz="1200" b="1" baseline="0" dirty="0" smtClean="0"/>
              <a:t>Direction</a:t>
            </a:r>
            <a:r>
              <a:rPr lang="en-US" sz="1200" b="0" baseline="0" dirty="0" smtClean="0"/>
              <a:t> list, select </a:t>
            </a:r>
            <a:r>
              <a:rPr lang="en-US" sz="1200" b="1" baseline="0" dirty="0" smtClean="0"/>
              <a:t>From Right</a:t>
            </a:r>
            <a:r>
              <a:rPr lang="en-US" sz="1200" b="0" baseline="0" dirty="0" smtClean="0"/>
              <a:t>.</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Stretch</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b="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click </a:t>
            </a:r>
            <a:r>
              <a:rPr lang="en-US" sz="1200" b="1" baseline="0" dirty="0" smtClean="0"/>
              <a:t>Add Effect</a:t>
            </a:r>
            <a:r>
              <a:rPr lang="en-US" sz="1200" baseline="0" dirty="0" smtClean="0"/>
              <a:t>, point to </a:t>
            </a:r>
            <a:r>
              <a:rPr lang="en-US" sz="1200" b="1" baseline="0" dirty="0" smtClean="0"/>
              <a:t>Motion Paths</a:t>
            </a:r>
            <a:r>
              <a:rPr lang="en-US" sz="1200" baseline="0" dirty="0" smtClean="0"/>
              <a:t>, and then click </a:t>
            </a:r>
            <a:r>
              <a:rPr lang="en-US" sz="1200" b="1" baseline="0" dirty="0" smtClean="0"/>
              <a:t>Right</a:t>
            </a:r>
            <a:r>
              <a:rPr lang="en-US" sz="120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right-click the motion path effect, and then click </a:t>
            </a:r>
            <a:r>
              <a:rPr lang="en-US" sz="1200" b="1" baseline="0" dirty="0" smtClean="0"/>
              <a:t>Reverse</a:t>
            </a:r>
            <a:r>
              <a:rPr lang="en-US" sz="1200" baseline="0" dirty="0" smtClean="0"/>
              <a:t> </a:t>
            </a:r>
            <a:r>
              <a:rPr lang="en-US" sz="1200" b="1" baseline="0" dirty="0" smtClean="0"/>
              <a:t>Path</a:t>
            </a:r>
            <a:r>
              <a:rPr lang="en-US" sz="1200" baseline="0" dirty="0" smtClean="0"/>
              <a:t> </a:t>
            </a:r>
            <a:r>
              <a:rPr lang="en-US" sz="1200" b="1" baseline="0" dirty="0" smtClean="0"/>
              <a:t>Direction</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and then select both animation effects in the </a:t>
            </a:r>
            <a:r>
              <a:rPr lang="en-US" sz="1200" b="1" baseline="0" dirty="0" smtClean="0"/>
              <a:t>Custom Animation </a:t>
            </a:r>
            <a:r>
              <a:rPr lang="en-US" sz="1200" b="0" baseline="0" dirty="0" smtClean="0"/>
              <a:t>task </a:t>
            </a:r>
            <a:r>
              <a:rPr lang="en-US" sz="1200" baseline="0" dirty="0" smtClean="0"/>
              <a:t>pane. C</a:t>
            </a:r>
            <a:r>
              <a:rPr lang="en-US" sz="1200" b="0" baseline="0" dirty="0" smtClean="0"/>
              <a:t>lick the arrow to the right of the second</a:t>
            </a:r>
            <a:r>
              <a:rPr lang="en-US" sz="1200" b="1" baseline="0" dirty="0" smtClean="0"/>
              <a:t> </a:t>
            </a:r>
            <a:r>
              <a:rPr lang="en-US" sz="1200" b="0" baseline="0" dirty="0" smtClean="0"/>
              <a:t>animation effect (right motion path),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Motion Path </a:t>
            </a:r>
            <a:r>
              <a:rPr lang="en-US" sz="1200" baseline="0" dirty="0" smtClean="0"/>
              <a:t>dialog box, on the </a:t>
            </a:r>
            <a:r>
              <a:rPr lang="en-US" sz="1200" b="1" baseline="0" dirty="0" smtClean="0"/>
              <a:t>SmartArt Animation </a:t>
            </a:r>
            <a:r>
              <a:rPr lang="en-US" sz="1200" baseline="0" dirty="0" smtClean="0"/>
              <a:t>tab, in the </a:t>
            </a:r>
            <a:r>
              <a:rPr lang="en-US" sz="1200" b="1" baseline="0" dirty="0" smtClean="0"/>
              <a:t>Group graphic </a:t>
            </a:r>
            <a:r>
              <a:rPr lang="en-US" sz="1200" b="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click the double arrow under each of the animation effects </a:t>
            </a:r>
            <a:r>
              <a:rPr lang="en-US" sz="1200" b="0" i="0" baseline="0" dirty="0" smtClean="0"/>
              <a:t>to expand the contents of the list of effects.</a:t>
            </a:r>
            <a:endParaRPr lang="en-US" sz="1200" baseline="0" dirty="0" smtClean="0"/>
          </a:p>
          <a:p>
            <a:pPr marL="228600" indent="-228600">
              <a:buFont typeface="+mj-lt"/>
              <a:buAutoNum type="arabicPeriod"/>
            </a:pPr>
            <a:r>
              <a:rPr lang="en-US" sz="1200" baseline="0" dirty="0" smtClean="0"/>
              <a:t>Press and hold CTRL, and then select the first, second, third, and fourth animation effects (stretch effects) in the </a:t>
            </a:r>
            <a:r>
              <a:rPr lang="en-US" sz="1200" b="1" baseline="0" dirty="0" smtClean="0"/>
              <a:t>Custom Animation </a:t>
            </a:r>
            <a:r>
              <a:rPr lang="en-US" sz="1200" b="0" baseline="0" dirty="0" smtClean="0"/>
              <a:t>task </a:t>
            </a:r>
            <a:r>
              <a:rPr lang="en-US" sz="1200" baseline="0" dirty="0" smtClean="0"/>
              <a:t>pane. Under </a:t>
            </a:r>
            <a:r>
              <a:rPr lang="en-US" sz="1200" b="1" baseline="0" dirty="0" smtClean="0"/>
              <a:t>Modify: Stretch</a:t>
            </a:r>
            <a:r>
              <a:rPr lang="en-US" sz="1200" b="0" baseline="0" dirty="0" smtClean="0"/>
              <a:t>, in the </a:t>
            </a:r>
            <a:r>
              <a:rPr lang="en-US" sz="1200" b="1" baseline="0" dirty="0" smtClean="0"/>
              <a:t>Start </a:t>
            </a:r>
            <a:r>
              <a:rPr lang="en-US" sz="1200" baseline="0" dirty="0" smtClean="0"/>
              <a:t>list, select </a:t>
            </a:r>
            <a:r>
              <a:rPr lang="en-US" sz="1200" b="1" baseline="0" dirty="0" smtClean="0"/>
              <a:t>After Previous</a:t>
            </a:r>
            <a:r>
              <a:rPr lang="en-US" sz="1200" baseline="0" dirty="0" smtClean="0"/>
              <a:t>.</a:t>
            </a:r>
          </a:p>
          <a:p>
            <a:pPr marL="228600" indent="-228600">
              <a:buFont typeface="+mj-lt"/>
              <a:buAutoNum type="arabicPeriod"/>
            </a:pPr>
            <a:r>
              <a:rPr lang="en-US" sz="1200" baseline="0" dirty="0" smtClean="0"/>
              <a:t>Press and hold CTRL, select the fifth, sixth, seventh, and eighth animation effects (right motion paths) in the </a:t>
            </a:r>
            <a:r>
              <a:rPr lang="en-US" sz="1200" b="1" baseline="0" dirty="0" smtClean="0"/>
              <a:t>Custom Animation </a:t>
            </a:r>
            <a:r>
              <a:rPr lang="en-US" sz="1200" b="0" baseline="0" dirty="0" smtClean="0"/>
              <a:t>task </a:t>
            </a:r>
            <a:r>
              <a:rPr lang="en-US" sz="1200" baseline="0" dirty="0" smtClean="0"/>
              <a:t>pane, and then do the following: </a:t>
            </a:r>
          </a:p>
          <a:p>
            <a:pPr marL="685800" lvl="1" indent="-228600">
              <a:buFont typeface="Arial" pitchFamily="34" charset="0"/>
              <a:buChar char="•"/>
            </a:pPr>
            <a:r>
              <a:rPr lang="en-US" sz="1200" baseline="0" dirty="0" smtClean="0"/>
              <a:t>Under </a:t>
            </a:r>
            <a:r>
              <a:rPr lang="en-US" sz="1200" b="1" baseline="0" dirty="0" smtClean="0"/>
              <a:t>Modify: Right</a:t>
            </a:r>
            <a:r>
              <a:rPr lang="en-US" sz="1200" b="0" baseline="0" dirty="0" smtClean="0"/>
              <a:t>, in the </a:t>
            </a:r>
            <a:r>
              <a:rPr lang="en-US" sz="1200" b="1" baseline="0" dirty="0" smtClean="0"/>
              <a:t>Start </a:t>
            </a:r>
            <a:r>
              <a:rPr lang="en-US" sz="1200" baseline="0" dirty="0" smtClean="0"/>
              <a:t>list, select </a:t>
            </a:r>
            <a:r>
              <a:rPr lang="en-US" sz="1200" b="1" baseline="0" dirty="0" smtClean="0"/>
              <a:t>With Previous</a:t>
            </a:r>
            <a:r>
              <a:rPr lang="en-US" sz="1200" b="0" baseline="0" dirty="0" smtClean="0"/>
              <a:t>.</a:t>
            </a:r>
          </a:p>
          <a:p>
            <a:pPr marL="685800" lvl="1" indent="-228600">
              <a:buFont typeface="Arial" pitchFamily="34" charset="0"/>
              <a:buChar char="•"/>
            </a:pPr>
            <a:r>
              <a:rPr lang="en-US" sz="1200" baseline="0" dirty="0" smtClean="0"/>
              <a:t>Under </a:t>
            </a:r>
            <a:r>
              <a:rPr lang="en-US" sz="1200" b="1" baseline="0" dirty="0" smtClean="0"/>
              <a:t>Modify: Right</a:t>
            </a:r>
            <a:r>
              <a:rPr lang="en-US" sz="1200" b="0" baseline="0" dirty="0" smtClean="0"/>
              <a:t>, in the </a:t>
            </a:r>
            <a:r>
              <a:rPr lang="en-US" sz="1200" b="1" baseline="0" dirty="0" smtClean="0"/>
              <a:t>Speed</a:t>
            </a:r>
            <a:r>
              <a:rPr lang="en-US" sz="1200" b="0" baseline="0" dirty="0" smtClean="0"/>
              <a:t> list, select </a:t>
            </a:r>
            <a:r>
              <a:rPr lang="en-US" sz="1200" b="1" baseline="0" dirty="0" smtClean="0"/>
              <a:t>Fast</a:t>
            </a:r>
            <a:r>
              <a:rPr lang="en-US" sz="1200" b="0" baseline="0" dirty="0" smtClean="0"/>
              <a:t>.</a:t>
            </a:r>
          </a:p>
          <a:p>
            <a:pPr marL="228600" indent="-228600">
              <a:buFont typeface="+mj-lt"/>
              <a:buAutoNum type="arabicPeriod" startAt="9"/>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do the following to reorder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fifth animation effect </a:t>
            </a:r>
            <a:r>
              <a:rPr lang="en-US" sz="1200" i="0" baseline="0" dirty="0" smtClean="0"/>
              <a:t>(first right motion path) </a:t>
            </a:r>
            <a:r>
              <a:rPr lang="en-US" sz="1200" baseline="0" dirty="0" smtClean="0"/>
              <a:t>until it is second in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sixth animation effect </a:t>
            </a:r>
            <a:r>
              <a:rPr lang="en-US" sz="1200" i="0" baseline="0" dirty="0" smtClean="0"/>
              <a:t>(second right motion path) </a:t>
            </a:r>
            <a:r>
              <a:rPr lang="en-US" sz="1200" baseline="0" dirty="0" smtClean="0"/>
              <a:t>until it is fourth in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seventh animation effect </a:t>
            </a:r>
            <a:r>
              <a:rPr lang="en-US" sz="1200" i="0" baseline="0" dirty="0" smtClean="0"/>
              <a:t>(third right motion path) </a:t>
            </a:r>
            <a:r>
              <a:rPr lang="en-US" sz="1200" baseline="0" dirty="0" smtClean="0"/>
              <a:t>until it is sixth in the list of effects.</a:t>
            </a:r>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From Corner </a:t>
            </a:r>
            <a:r>
              <a:rPr lang="en-US" sz="1200" b="0" kern="1200" dirty="0" smtClean="0">
                <a:solidFill>
                  <a:schemeClr val="tx1"/>
                </a:solidFill>
                <a:latin typeface="+mn-lt"/>
                <a:ea typeface="+mn-ea"/>
                <a:cs typeface="+mn-cs"/>
              </a:rPr>
              <a:t>(fourth</a:t>
            </a:r>
            <a:r>
              <a:rPr lang="en-US" sz="1200" b="0" kern="1200" baseline="0" dirty="0" smtClean="0">
                <a:solidFill>
                  <a:schemeClr val="tx1"/>
                </a:solidFill>
                <a:latin typeface="+mn-lt"/>
                <a:ea typeface="+mn-ea"/>
                <a:cs typeface="+mn-cs"/>
              </a:rPr>
              <a:t>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 </a:t>
            </a:r>
            <a:r>
              <a:rPr lang="en-US" sz="1200" b="0" kern="1200" baseline="0" dirty="0" smtClean="0">
                <a:solidFill>
                  <a:schemeClr val="tx1"/>
                </a:solidFill>
                <a:latin typeface="+mn-lt"/>
                <a:ea typeface="+mn-ea"/>
                <a:cs typeface="+mn-cs"/>
              </a:rPr>
              <a:t>(fifth row, first option from the left).</a:t>
            </a:r>
            <a:endParaRPr lang="en-US" sz="1200" dirty="0" smtClean="0"/>
          </a:p>
          <a:p>
            <a:endParaRPr lang="en-US" sz="1200" dirty="0" smtClean="0"/>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endParaRPr lang="en-US" dirty="0" smtClean="0"/>
          </a:p>
        </p:txBody>
      </p:sp>
      <p:sp>
        <p:nvSpPr>
          <p:cNvPr id="5" name="Slide Image Placeholder 4"/>
          <p:cNvSpPr>
            <a:spLocks noGrp="1" noRot="1" noChangeAspect="1"/>
          </p:cNvSpPr>
          <p:nvPr>
            <p:ph type="sldImg"/>
          </p:nvPr>
        </p:nvSpPr>
        <p:spPr>
          <a:xfrm>
            <a:off x="533400" y="460375"/>
            <a:ext cx="3144838"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stacked Venn diagram</a:t>
            </a:r>
          </a:p>
          <a:p>
            <a:r>
              <a:rPr lang="en-US" sz="1400" dirty="0" smtClean="0"/>
              <a:t>(Intermediate)</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Relationship</a:t>
            </a:r>
            <a:r>
              <a:rPr lang="en-US" sz="1200" b="0" baseline="0" dirty="0" smtClean="0"/>
              <a:t>. In the </a:t>
            </a:r>
            <a:r>
              <a:rPr lang="en-US" sz="1200" b="1" baseline="0" dirty="0" smtClean="0"/>
              <a:t>Relationship</a:t>
            </a:r>
            <a:r>
              <a:rPr lang="en-US" sz="1200" b="0" baseline="0" dirty="0" smtClean="0"/>
              <a:t> pane, click </a:t>
            </a:r>
            <a:r>
              <a:rPr lang="en-US" sz="1200" b="1" baseline="0" dirty="0" smtClean="0"/>
              <a:t>Stacked Venn </a:t>
            </a:r>
            <a:r>
              <a:rPr lang="en-US" sz="1200" baseline="0" dirty="0" smtClean="0"/>
              <a:t>(eighth row, second option from the left), and then click </a:t>
            </a:r>
            <a:r>
              <a:rPr lang="en-US" sz="1200" b="1" baseline="0" dirty="0" smtClean="0"/>
              <a:t>OK</a:t>
            </a:r>
            <a:r>
              <a:rPr lang="en-US" sz="1200" baseline="0" dirty="0" smtClean="0"/>
              <a:t> to insert the graphic into the slide.</a:t>
            </a:r>
            <a:endParaRPr lang="en-US" sz="1200" b="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indent="-228600">
              <a:buFont typeface="+mj-lt"/>
              <a:buAutoNum type="arabicPeriod"/>
            </a:pPr>
            <a:r>
              <a:rPr lang="en-US" sz="1200" b="0" baseline="0" dirty="0" smtClean="0"/>
              <a:t>Select the graphic. </a:t>
            </a:r>
            <a:r>
              <a:rPr lang="en-US" sz="1200" baseline="0" dirty="0" smtClean="0"/>
              <a:t>On the </a:t>
            </a:r>
            <a:r>
              <a:rPr lang="en-US" sz="1200" b="1" baseline="0" dirty="0" smtClean="0"/>
              <a:t>Design</a:t>
            </a:r>
            <a:r>
              <a:rPr lang="en-US" sz="1200" baseline="0" dirty="0" smtClean="0"/>
              <a:t> tab, in the </a:t>
            </a:r>
            <a:r>
              <a:rPr lang="en-US" sz="1200" b="1" baseline="0" dirty="0" smtClean="0"/>
              <a:t>Themes</a:t>
            </a:r>
            <a:r>
              <a:rPr lang="en-US" sz="1200" baseline="0" dirty="0" smtClean="0"/>
              <a:t> group, click </a:t>
            </a:r>
            <a:r>
              <a:rPr lang="en-US" sz="1200" b="1" baseline="0" dirty="0" smtClean="0"/>
              <a:t>Colors</a:t>
            </a:r>
            <a:r>
              <a:rPr lang="en-US" sz="1200" b="0" baseline="0" dirty="0" smtClean="0"/>
              <a:t>,</a:t>
            </a:r>
            <a:r>
              <a:rPr lang="en-US" sz="1200" b="1" baseline="0" dirty="0" smtClean="0"/>
              <a:t> </a:t>
            </a:r>
            <a:r>
              <a:rPr lang="en-US" sz="1200" b="0" baseline="0" dirty="0" smtClean="0"/>
              <a:t>and then under </a:t>
            </a:r>
            <a:r>
              <a:rPr lang="en-US" sz="1200" b="1" baseline="0" dirty="0" smtClean="0"/>
              <a:t>Built-in</a:t>
            </a:r>
            <a:r>
              <a:rPr lang="en-US" sz="1200" b="0" baseline="0" dirty="0" smtClean="0"/>
              <a:t> click </a:t>
            </a:r>
            <a:r>
              <a:rPr lang="en-US" sz="1200" b="1" baseline="0" dirty="0" smtClean="0"/>
              <a:t>Median</a:t>
            </a:r>
            <a:r>
              <a:rPr lang="en-US" sz="1200" b="0" baseline="0" dirty="0" smtClean="0"/>
              <a:t>. (</a:t>
            </a:r>
            <a:r>
              <a:rPr lang="en-US" sz="1200" b="1" dirty="0" smtClean="0"/>
              <a:t>Note: </a:t>
            </a:r>
            <a:r>
              <a:rPr lang="en-US" sz="1200" dirty="0" smtClean="0"/>
              <a:t>if this action is taken in a PowerPoint presentation containing more than one slide, the theme color will be applied to all of the slides.)</a:t>
            </a:r>
            <a:endParaRPr lang="en-US" sz="1200" kern="1200" baseline="0" dirty="0" smtClean="0">
              <a:solidFill>
                <a:schemeClr val="tx1"/>
              </a:solidFill>
              <a:latin typeface="+mn-lt"/>
              <a:ea typeface="+mn-ea"/>
              <a:cs typeface="+mn-cs"/>
            </a:endParaRPr>
          </a:p>
          <a:p>
            <a:pPr marL="228600" indent="-228600">
              <a:buFont typeface="+mj-lt"/>
              <a:buAutoNum type="arabicPeriod"/>
            </a:pP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 </a:t>
            </a:r>
          </a:p>
          <a:p>
            <a:pPr marL="685800" lvl="1" indent="-228600">
              <a:buFont typeface="Arial" pitchFamily="34" charset="0"/>
              <a:buChar cha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Colorful</a:t>
            </a:r>
            <a:r>
              <a:rPr lang="en-US" sz="1200" b="0" baseline="0" dirty="0" smtClean="0"/>
              <a:t> click </a:t>
            </a:r>
            <a:r>
              <a:rPr lang="en-US" sz="1200" b="1" baseline="0" dirty="0" smtClean="0"/>
              <a:t>Colorful – Accent Colors </a:t>
            </a:r>
            <a:r>
              <a:rPr lang="en-US" sz="1200" b="0" baseline="0" dirty="0" smtClean="0"/>
              <a:t>(first option from the left).</a:t>
            </a:r>
          </a:p>
          <a:p>
            <a:pPr marL="685800" lvl="1" indent="-228600">
              <a:buFont typeface="Arial" pitchFamily="34" charset="0"/>
              <a:buChar char="•"/>
            </a:pPr>
            <a:r>
              <a:rPr lang="en-US" sz="1200" baseline="0" dirty="0" smtClean="0"/>
              <a:t>Click </a:t>
            </a:r>
            <a:r>
              <a:rPr lang="en-US" sz="1200" b="1" baseline="0" dirty="0" smtClean="0"/>
              <a:t>More</a:t>
            </a:r>
            <a:r>
              <a:rPr lang="en-US" sz="1200" b="0" baseline="0" dirty="0" smtClean="0"/>
              <a:t>, and then under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pPr marL="228600" indent="-228600">
              <a:buFont typeface="+mj-lt"/>
              <a:buAutoNum type="arabicPeriod" startAt="6"/>
            </a:pPr>
            <a:r>
              <a:rPr lang="en-US" sz="1200" b="0" baseline="0" dirty="0" smtClean="0"/>
              <a:t>On the </a:t>
            </a:r>
            <a:r>
              <a:rPr lang="en-US" sz="1200" b="1" baseline="0" dirty="0" smtClean="0"/>
              <a:t>Home</a:t>
            </a:r>
            <a:r>
              <a:rPr lang="en-US" sz="1200" b="0" baseline="0" dirty="0" smtClean="0"/>
              <a:t> tab, in the </a:t>
            </a:r>
            <a:r>
              <a:rPr lang="en-US" sz="1200" b="1" baseline="0" dirty="0" smtClean="0"/>
              <a:t>Font </a:t>
            </a:r>
            <a:r>
              <a:rPr lang="en-US" sz="1200" b="0" baseline="0" dirty="0" smtClean="0"/>
              <a:t>group, select </a:t>
            </a:r>
            <a:r>
              <a:rPr lang="en-US" sz="1200" b="1" baseline="0" dirty="0" smtClean="0"/>
              <a:t>Franklin Gothic Medium Cond</a:t>
            </a:r>
            <a:r>
              <a:rPr lang="en-US" sz="1200" b="0" baseline="0" dirty="0" smtClean="0"/>
              <a:t> from the </a:t>
            </a:r>
            <a:r>
              <a:rPr lang="en-US" sz="1200" b="1" baseline="0" dirty="0" smtClean="0"/>
              <a:t>Font</a:t>
            </a:r>
            <a:r>
              <a:rPr lang="en-US" sz="1200" b="0" baseline="0" dirty="0" smtClean="0"/>
              <a:t> list, and then select </a:t>
            </a:r>
            <a:r>
              <a:rPr lang="en-US" sz="1200" b="1" baseline="0" dirty="0" smtClean="0"/>
              <a:t>28 </a:t>
            </a:r>
            <a:r>
              <a:rPr lang="en-US" sz="1200" b="0" baseline="0" dirty="0" smtClean="0"/>
              <a:t>from the </a:t>
            </a:r>
            <a:r>
              <a:rPr lang="en-US" sz="1200" b="1" baseline="0" dirty="0" smtClean="0"/>
              <a:t>Font Size </a:t>
            </a:r>
            <a:r>
              <a:rPr lang="en-US" sz="1200" b="0" baseline="0" dirty="0" smtClean="0"/>
              <a:t>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sz="1200" dirty="0" smtClean="0"/>
          </a:p>
          <a:p>
            <a:r>
              <a:rPr lang="en-US" sz="1200" dirty="0" smtClean="0"/>
              <a:t>To reproduce</a:t>
            </a:r>
            <a:r>
              <a:rPr lang="en-US" sz="1200" baseline="0" dirty="0" smtClean="0"/>
              <a:t>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Fly-In</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Fly-In</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indent="-228600">
              <a:buFont typeface="+mj-lt"/>
              <a:buAutoNum type="arabicPeriod"/>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Subtle</a:t>
            </a:r>
            <a:r>
              <a:rPr lang="en-US" sz="1200" b="0" baseline="0" dirty="0" smtClean="0"/>
              <a:t>, click </a:t>
            </a:r>
            <a:r>
              <a:rPr lang="en-US" sz="1200" b="1" baseline="0" dirty="0" smtClean="0"/>
              <a:t>Faded Zoom</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Faded Zoom</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indent="-228600">
              <a:buFont typeface="+mj-lt"/>
              <a:buAutoNum type="arabicPeriod"/>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Emphasis</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Grow/Shrink</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Grow/Shrink</a:t>
            </a:r>
            <a:r>
              <a:rPr lang="en-US" sz="1200" b="0" baseline="0" dirty="0" smtClean="0"/>
              <a:t>, </a:t>
            </a:r>
            <a:r>
              <a:rPr lang="en-US" sz="1200" baseline="0" dirty="0" smtClean="0"/>
              <a:t>in the </a:t>
            </a:r>
            <a:r>
              <a:rPr lang="en-US" sz="1200" b="1" baseline="0" dirty="0" smtClean="0"/>
              <a:t>Size</a:t>
            </a:r>
            <a:r>
              <a:rPr lang="en-US" sz="1200" baseline="0" dirty="0" smtClean="0"/>
              <a:t> list, in the </a:t>
            </a:r>
            <a:r>
              <a:rPr lang="en-US" sz="1200" b="1" baseline="0" dirty="0" smtClean="0"/>
              <a:t>Custom</a:t>
            </a:r>
            <a:r>
              <a:rPr lang="en-US" sz="1200" baseline="0" dirty="0" smtClean="0"/>
              <a:t> box, enter </a:t>
            </a:r>
            <a:r>
              <a:rPr lang="en-US" sz="1200" b="1" baseline="0" dirty="0" smtClean="0"/>
              <a:t>30%</a:t>
            </a:r>
            <a:r>
              <a:rPr lang="en-US" sz="1200" b="0" baseline="0" dirty="0" smtClean="0"/>
              <a:t>, and then press ENTER. Also in the </a:t>
            </a:r>
            <a:r>
              <a:rPr lang="en-US" sz="1200" b="1" baseline="0" dirty="0" smtClean="0"/>
              <a:t>Size</a:t>
            </a:r>
            <a:r>
              <a:rPr lang="en-US" sz="1200" b="0" baseline="0" dirty="0" smtClean="0"/>
              <a:t> list, click </a:t>
            </a:r>
            <a:r>
              <a:rPr lang="en-US" sz="1200" b="1" baseline="0" dirty="0" smtClean="0"/>
              <a:t>Vertical</a:t>
            </a:r>
            <a:r>
              <a:rPr lang="en-US" sz="1200" b="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Grow/Shrink</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Very Fast</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select the third animation effect (grow/shrink effect). C</a:t>
            </a:r>
            <a:r>
              <a:rPr lang="en-US" sz="1200" b="0" baseline="0" dirty="0" smtClean="0"/>
              <a:t>lick the arrow to the right of the animation effect, click </a:t>
            </a:r>
            <a:r>
              <a:rPr lang="en-US" sz="1200" b="1" baseline="0" dirty="0" smtClean="0"/>
              <a:t>Effect</a:t>
            </a:r>
            <a:r>
              <a:rPr lang="en-US" sz="1200" baseline="0" dirty="0" smtClean="0"/>
              <a:t> </a:t>
            </a:r>
            <a:r>
              <a:rPr lang="en-US" sz="1200" b="1" baseline="0" dirty="0" smtClean="0"/>
              <a:t>Options</a:t>
            </a:r>
            <a:r>
              <a:rPr lang="en-US" sz="1200" b="0" baseline="0" dirty="0" smtClean="0"/>
              <a:t>, and then do the following in the</a:t>
            </a:r>
            <a:r>
              <a:rPr lang="en-US" sz="1200" baseline="0" dirty="0" smtClean="0"/>
              <a:t> </a:t>
            </a:r>
            <a:r>
              <a:rPr lang="en-US" sz="1200" b="1" baseline="0" dirty="0" smtClean="0"/>
              <a:t>Grow/Shrink</a:t>
            </a:r>
            <a:r>
              <a:rPr lang="en-US" sz="1200" baseline="0" dirty="0" smtClean="0"/>
              <a:t> dialog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One by one</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Effect</a:t>
            </a:r>
            <a:r>
              <a:rPr lang="en-US" sz="1200" baseline="0" dirty="0" smtClean="0"/>
              <a:t> tab, under </a:t>
            </a:r>
            <a:r>
              <a:rPr lang="en-US" sz="1200" b="1" baseline="0" dirty="0" smtClean="0"/>
              <a:t>Settings</a:t>
            </a:r>
            <a:r>
              <a:rPr lang="en-US" sz="1200" baseline="0" dirty="0" smtClean="0"/>
              <a:t>, select </a:t>
            </a:r>
            <a:r>
              <a:rPr lang="en-US" sz="1200" b="1" baseline="0" dirty="0" smtClean="0"/>
              <a:t>Auto-reverse</a:t>
            </a:r>
            <a:r>
              <a:rPr lang="en-US" sz="120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and then select all three animation effects in the </a:t>
            </a:r>
            <a:r>
              <a:rPr lang="en-US" sz="1200" b="1" baseline="0" dirty="0" smtClean="0"/>
              <a:t>Custom Animation </a:t>
            </a:r>
            <a:r>
              <a:rPr lang="en-US" sz="1200" b="0" baseline="0" dirty="0" smtClean="0"/>
              <a:t>task </a:t>
            </a:r>
            <a:r>
              <a:rPr lang="en-US" sz="1200" baseline="0" dirty="0" smtClean="0"/>
              <a:t>pane. C</a:t>
            </a:r>
            <a:r>
              <a:rPr lang="en-US" sz="1200" b="0" baseline="0" dirty="0" smtClean="0"/>
              <a:t>lick the arrow to the right of one of the selected effects,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Effect</a:t>
            </a:r>
            <a:r>
              <a:rPr lang="en-US" sz="1200" baseline="0" dirty="0" smtClean="0"/>
              <a:t> </a:t>
            </a:r>
            <a:r>
              <a:rPr lang="en-US" sz="1200" b="1" baseline="0" dirty="0" smtClean="0"/>
              <a:t>Options</a:t>
            </a:r>
            <a:r>
              <a:rPr lang="en-US" sz="1200" baseline="0" dirty="0" smtClean="0"/>
              <a:t> 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each animation effect to expand the contents of the list of effects,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Select the first animation effect (first</a:t>
            </a:r>
            <a:r>
              <a:rPr lang="en-US" sz="1200" baseline="0" dirty="0" smtClean="0"/>
              <a:t> fly-in effect), and then do the following: </a:t>
            </a:r>
          </a:p>
          <a:p>
            <a:pPr marL="1143000" lvl="2" indent="-228600">
              <a:buFont typeface="Arial" pitchFamily="34" charset="0"/>
              <a:buChar char="•"/>
            </a:pPr>
            <a:r>
              <a:rPr lang="en-US" sz="1200" b="0" baseline="0" dirty="0" smtClean="0"/>
              <a:t>Under</a:t>
            </a:r>
            <a:r>
              <a:rPr lang="en-US" sz="1200" b="1" baseline="0" dirty="0" smtClean="0"/>
              <a:t> Modify: Fly-In</a:t>
            </a:r>
            <a:r>
              <a:rPr lang="en-US" sz="1200" b="0" baseline="0" dirty="0" smtClean="0"/>
              <a:t>, in the</a:t>
            </a:r>
            <a:r>
              <a:rPr lang="en-US" sz="1200" baseline="0" dirty="0" smtClean="0"/>
              <a:t> </a:t>
            </a:r>
            <a:r>
              <a:rPr lang="en-US" sz="1200" b="1" baseline="0" dirty="0" smtClean="0"/>
              <a:t>Start</a:t>
            </a:r>
            <a:r>
              <a:rPr lang="en-US" sz="1200" baseline="0" dirty="0" smtClean="0"/>
              <a:t> list, select </a:t>
            </a:r>
            <a:r>
              <a:rPr lang="en-US" sz="1200" b="1" baseline="0" dirty="0" smtClean="0"/>
              <a:t>With Previous</a:t>
            </a:r>
            <a:r>
              <a:rPr lang="en-US" sz="1200" baseline="0" dirty="0" smtClean="0"/>
              <a:t>.  </a:t>
            </a:r>
          </a:p>
          <a:p>
            <a:pPr marL="1143000" lvl="2" indent="-228600">
              <a:buFont typeface="Arial" pitchFamily="34" charset="0"/>
              <a:buChar char="•"/>
            </a:pPr>
            <a:r>
              <a:rPr lang="en-US" sz="1200" b="0" baseline="0" dirty="0" smtClean="0"/>
              <a:t>Under</a:t>
            </a:r>
            <a:r>
              <a:rPr lang="en-US" sz="1200" b="1" baseline="0" dirty="0" smtClean="0"/>
              <a:t> 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Bottom-Left</a:t>
            </a:r>
            <a:r>
              <a:rPr lang="en-US" sz="1200" b="0" baseline="0" dirty="0" smtClean="0"/>
              <a:t>.</a:t>
            </a:r>
            <a:endParaRPr lang="en-US" sz="1200" b="1" baseline="0" dirty="0" smtClean="0"/>
          </a:p>
          <a:p>
            <a:pPr marL="685800" lvl="1" indent="-228600">
              <a:buFont typeface="Arial" pitchFamily="34" charset="0"/>
              <a:buChar char="•"/>
            </a:pPr>
            <a:r>
              <a:rPr lang="en-US" sz="1200" dirty="0" smtClean="0"/>
              <a:t>Select the second animation effect (second fly-in effect), and then under</a:t>
            </a:r>
            <a:r>
              <a:rPr lang="en-US" sz="1200" b="1" baseline="0" dirty="0" smtClean="0"/>
              <a:t> Modify: Fly-In</a:t>
            </a:r>
            <a:r>
              <a:rPr lang="en-US" sz="1200" b="0" baseline="0" dirty="0" smtClean="0"/>
              <a:t>,</a:t>
            </a:r>
            <a:r>
              <a:rPr lang="en-US" sz="1200" b="1" baseline="0" dirty="0" smtClean="0"/>
              <a:t> </a:t>
            </a:r>
            <a:r>
              <a:rPr lang="en-US" sz="1200" b="0" baseline="0" dirty="0" smtClean="0"/>
              <a:t>in the </a:t>
            </a:r>
            <a:r>
              <a:rPr lang="en-US" sz="1200" b="1" baseline="0" dirty="0" smtClean="0"/>
              <a:t>Direction</a:t>
            </a:r>
            <a:r>
              <a:rPr lang="en-US" sz="1200" baseline="0" dirty="0" smtClean="0"/>
              <a:t> list, select </a:t>
            </a:r>
            <a:r>
              <a:rPr lang="en-US" sz="1200" b="1" baseline="0" dirty="0" smtClean="0"/>
              <a:t>From Bottom-Right</a:t>
            </a:r>
            <a:r>
              <a:rPr lang="en-US" sz="1200" baseline="0" dirty="0" smtClean="0"/>
              <a:t>.</a:t>
            </a:r>
          </a:p>
          <a:p>
            <a:pPr marL="685800" lvl="1" indent="-228600">
              <a:buFont typeface="Arial" pitchFamily="34" charset="0"/>
              <a:buChar char="•"/>
            </a:pPr>
            <a:r>
              <a:rPr lang="en-US" sz="1200" dirty="0" smtClean="0"/>
              <a:t>Select the third animation effect (third fly-in effect),</a:t>
            </a:r>
            <a:r>
              <a:rPr lang="en-US" sz="1200" baseline="0" dirty="0" smtClean="0"/>
              <a:t> and then under </a:t>
            </a:r>
            <a:r>
              <a:rPr lang="en-US" sz="1200" b="1" baseline="0" dirty="0" smtClean="0"/>
              <a:t>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Bottom-Left</a:t>
            </a:r>
            <a:r>
              <a:rPr lang="en-US" sz="1200" baseline="0" dirty="0" smtClean="0"/>
              <a:t>.</a:t>
            </a:r>
          </a:p>
          <a:p>
            <a:pPr marL="685800" lvl="1" indent="-228600">
              <a:buFont typeface="Arial" pitchFamily="34" charset="0"/>
              <a:buChar char="•"/>
            </a:pPr>
            <a:r>
              <a:rPr lang="en-US" sz="1200" dirty="0" smtClean="0"/>
              <a:t>Select the fourth animation effect (fourth fly-in effect), and then under </a:t>
            </a:r>
            <a:r>
              <a:rPr lang="en-US" sz="1200" b="1" baseline="0" dirty="0" smtClean="0"/>
              <a:t>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Bottom-Right</a:t>
            </a:r>
            <a:r>
              <a:rPr lang="en-US" sz="1200" baseline="0" dirty="0" smtClean="0"/>
              <a:t>.</a:t>
            </a:r>
          </a:p>
          <a:p>
            <a:pPr marL="685800" lvl="1" indent="-228600">
              <a:buFont typeface="Arial" pitchFamily="34" charset="0"/>
              <a:buChar char="•"/>
            </a:pPr>
            <a:r>
              <a:rPr lang="en-US" sz="1200" baseline="0" dirty="0" smtClean="0"/>
              <a:t>Press and hold CTRL, select the fifth, sixth, seventh, eighth, ninth, 10</a:t>
            </a:r>
            <a:r>
              <a:rPr lang="en-US" sz="1200" baseline="30000" dirty="0" smtClean="0"/>
              <a:t>th</a:t>
            </a:r>
            <a:r>
              <a:rPr lang="en-US" sz="1200" baseline="0" dirty="0" smtClean="0"/>
              <a:t>, 11</a:t>
            </a:r>
            <a:r>
              <a:rPr lang="en-US" sz="1200" baseline="30000" dirty="0" smtClean="0"/>
              <a:t>th</a:t>
            </a:r>
            <a:r>
              <a:rPr lang="en-US" sz="1200" baseline="0" dirty="0" smtClean="0"/>
              <a:t>, and 12</a:t>
            </a:r>
            <a:r>
              <a:rPr lang="en-US" sz="1200" baseline="30000" dirty="0" smtClean="0"/>
              <a:t>th</a:t>
            </a:r>
            <a:r>
              <a:rPr lang="en-US" sz="1200" baseline="0" dirty="0" smtClean="0"/>
              <a:t> animation effects (all of the faded zoom effects and grow/shrink effects), and then under </a:t>
            </a:r>
            <a:r>
              <a:rPr lang="en-US" sz="1200" b="1" baseline="0" dirty="0" smtClean="0"/>
              <a:t>Modify selected effects</a:t>
            </a:r>
            <a:r>
              <a:rPr lang="en-US" sz="1200" b="0" baseline="0" dirty="0" smtClean="0"/>
              <a:t>, in the</a:t>
            </a:r>
            <a:r>
              <a:rPr lang="en-US" sz="1200" baseline="0" dirty="0" smtClean="0"/>
              <a:t>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startAt="8"/>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do the following to reorder the list of effects:</a:t>
            </a:r>
          </a:p>
          <a:p>
            <a:pPr marL="685800" lvl="1" indent="-228600">
              <a:buFont typeface="+mj-lt"/>
              <a:buAutoNum type="arabicPeriod"/>
            </a:pPr>
            <a:r>
              <a:rPr lang="en-US" sz="1200" baseline="0" dirty="0" smtClean="0"/>
              <a:t>Drag the fifth animation effect </a:t>
            </a:r>
            <a:r>
              <a:rPr lang="en-US" sz="1200" i="0" baseline="0" dirty="0" smtClean="0"/>
              <a:t>(first </a:t>
            </a:r>
            <a:r>
              <a:rPr lang="en-US" sz="1200" baseline="0" dirty="0" smtClean="0"/>
              <a:t>faded zoom effect</a:t>
            </a:r>
            <a:r>
              <a:rPr lang="en-US" sz="1200" i="0" baseline="0" dirty="0" smtClean="0"/>
              <a:t>) </a:t>
            </a:r>
            <a:r>
              <a:rPr lang="en-US" sz="1200" baseline="0" dirty="0" smtClean="0"/>
              <a:t>until it is second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sixth animation effect </a:t>
            </a:r>
            <a:r>
              <a:rPr lang="en-US" sz="1200" i="0" baseline="0" dirty="0" smtClean="0"/>
              <a:t>(second </a:t>
            </a:r>
            <a:r>
              <a:rPr lang="en-US" sz="1200" baseline="0" dirty="0" smtClean="0"/>
              <a:t>faded zoom effect</a:t>
            </a:r>
            <a:r>
              <a:rPr lang="en-US" sz="1200" i="0" baseline="0" dirty="0" smtClean="0"/>
              <a:t>) </a:t>
            </a:r>
            <a:r>
              <a:rPr lang="en-US" sz="1200" baseline="0" dirty="0" smtClean="0"/>
              <a:t>until it is fourth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seventh animation effect </a:t>
            </a:r>
            <a:r>
              <a:rPr lang="en-US" sz="1200" i="0" baseline="0" dirty="0" smtClean="0"/>
              <a:t>(third </a:t>
            </a:r>
            <a:r>
              <a:rPr lang="en-US" sz="1200" baseline="0" dirty="0" smtClean="0"/>
              <a:t>faded zoom effect</a:t>
            </a:r>
            <a:r>
              <a:rPr lang="en-US" sz="1200" i="0" baseline="0" dirty="0" smtClean="0"/>
              <a:t>) </a:t>
            </a:r>
            <a:r>
              <a:rPr lang="en-US" sz="1200" baseline="0" dirty="0" smtClean="0"/>
              <a:t>until it is sixth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ninth animation effect </a:t>
            </a:r>
            <a:r>
              <a:rPr lang="en-US" sz="1200" i="0" baseline="0" dirty="0" smtClean="0"/>
              <a:t>(first grow/shrink </a:t>
            </a:r>
            <a:r>
              <a:rPr lang="en-US" sz="1200" baseline="0" dirty="0" smtClean="0"/>
              <a:t>effect</a:t>
            </a:r>
            <a:r>
              <a:rPr lang="en-US" sz="1200" i="0" baseline="0" dirty="0" smtClean="0"/>
              <a:t>) </a:t>
            </a:r>
            <a:r>
              <a:rPr lang="en-US" sz="1200" baseline="0" dirty="0" smtClean="0"/>
              <a:t>until it is third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10th animation effect </a:t>
            </a:r>
            <a:r>
              <a:rPr lang="en-US" sz="1200" i="0" baseline="0" dirty="0" smtClean="0"/>
              <a:t>(second grow/shrink</a:t>
            </a:r>
            <a:r>
              <a:rPr lang="en-US" sz="1200" baseline="0" dirty="0" smtClean="0"/>
              <a:t> effect</a:t>
            </a:r>
            <a:r>
              <a:rPr lang="en-US" sz="1200" i="0" baseline="0" dirty="0" smtClean="0"/>
              <a:t>) </a:t>
            </a:r>
            <a:r>
              <a:rPr lang="en-US" sz="1200" baseline="0" dirty="0" smtClean="0"/>
              <a:t>until it is sixth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11th animation effect </a:t>
            </a:r>
            <a:r>
              <a:rPr lang="en-US" sz="1200" i="0" baseline="0" dirty="0" smtClean="0"/>
              <a:t>(third grow/shrink</a:t>
            </a:r>
            <a:r>
              <a:rPr lang="en-US" sz="1200" baseline="0" dirty="0" smtClean="0"/>
              <a:t> effect</a:t>
            </a:r>
            <a:r>
              <a:rPr lang="en-US" sz="1200" i="0" baseline="0" dirty="0" smtClean="0"/>
              <a:t>) </a:t>
            </a:r>
            <a:r>
              <a:rPr lang="en-US" sz="1200" baseline="0" dirty="0" smtClean="0"/>
              <a:t>until it is ninth in the list of effects.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endParaRPr lang="en-US" sz="120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list click </a:t>
            </a:r>
            <a:r>
              <a:rPr lang="en-US" sz="1200" b="1" kern="1200" dirty="0" smtClean="0">
                <a:solidFill>
                  <a:schemeClr val="tx1"/>
                </a:solidFill>
                <a:latin typeface="+mn-lt"/>
                <a:ea typeface="+mn-ea"/>
                <a:cs typeface="+mn-cs"/>
              </a:rPr>
              <a:t>From Corner</a:t>
            </a:r>
            <a:r>
              <a:rPr lang="en-US" sz="1200" b="0" kern="1200" baseline="0" dirty="0" smtClean="0">
                <a:solidFill>
                  <a:schemeClr val="tx1"/>
                </a:solidFill>
                <a:latin typeface="+mn-lt"/>
                <a:ea typeface="+mn-ea"/>
                <a:cs typeface="+mn-cs"/>
              </a:rPr>
              <a:t> (first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b="0" kern="1200" baseline="0" dirty="0" smtClean="0">
                <a:solidFill>
                  <a:schemeClr val="tx1"/>
                </a:solidFill>
                <a:latin typeface="+mn-lt"/>
                <a:ea typeface="+mn-ea"/>
                <a:cs typeface="+mn-cs"/>
              </a:rPr>
              <a:t> (first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 </a:t>
            </a:r>
            <a:r>
              <a:rPr lang="en-US" sz="1200" b="0" kern="1200" baseline="0" dirty="0" smtClean="0">
                <a:solidFill>
                  <a:schemeClr val="tx1"/>
                </a:solidFill>
                <a:latin typeface="+mn-lt"/>
                <a:ea typeface="+mn-ea"/>
                <a:cs typeface="+mn-cs"/>
              </a:rPr>
              <a:t>(fifth row, first option from the left).</a:t>
            </a:r>
            <a:endParaRPr lang="en-US" sz="1200" b="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custom animation effects: horizontal organization chart</a:t>
            </a:r>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Custom Animation </a:t>
            </a:r>
            <a:r>
              <a:rPr lang="en-US" sz="1200" b="0" baseline="0" dirty="0" smtClean="0"/>
              <a:t>task </a:t>
            </a:r>
            <a:r>
              <a:rPr lang="en-US" sz="1200" baseline="0" dirty="0" smtClean="0"/>
              <a:t>pane will vary if the chart contains a different number of managers and employees.</a:t>
            </a:r>
          </a:p>
          <a:p>
            <a:endParaRPr lang="en-US" sz="1200" dirty="0" smtClean="0"/>
          </a:p>
          <a:p>
            <a:endParaRPr lang="en-US" sz="1200" dirty="0" smtClean="0"/>
          </a:p>
          <a:p>
            <a:pPr marL="228600" indent="-228600">
              <a:buFont typeface="+mj-lt"/>
              <a:buNone/>
            </a:pPr>
            <a:r>
              <a:rPr lang="en-US" sz="1200" dirty="0" smtClean="0"/>
              <a:t>To reproduce the background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dirty="0" smtClean="0"/>
              <a:t>On the </a:t>
            </a:r>
            <a:r>
              <a:rPr lang="en-US" sz="1200" b="1" dirty="0" smtClean="0"/>
              <a:t>Design</a:t>
            </a:r>
            <a:r>
              <a:rPr lang="en-US" sz="1200" dirty="0" smtClean="0"/>
              <a:t> tab, in the </a:t>
            </a:r>
            <a:r>
              <a:rPr lang="en-US" sz="1200" b="1" dirty="0" smtClean="0"/>
              <a:t>Background</a:t>
            </a:r>
            <a:r>
              <a:rPr lang="en-US" sz="1200" baseline="0" dirty="0" smtClean="0"/>
              <a:t> group, click </a:t>
            </a:r>
            <a:r>
              <a:rPr lang="en-US" sz="1200" b="1" baseline="0" dirty="0" smtClean="0"/>
              <a:t>Background</a:t>
            </a:r>
            <a:r>
              <a:rPr lang="en-US" sz="1200" baseline="0" dirty="0" smtClean="0"/>
              <a:t> </a:t>
            </a:r>
            <a:r>
              <a:rPr lang="en-US" sz="1200" b="1" baseline="0" dirty="0" smtClean="0"/>
              <a:t>Styles</a:t>
            </a:r>
            <a:r>
              <a:rPr lang="en-US" sz="1200" baseline="0" dirty="0" smtClean="0"/>
              <a:t>, and then click </a:t>
            </a:r>
            <a:r>
              <a:rPr lang="en-US" sz="1200" b="1" baseline="0" dirty="0" smtClean="0"/>
              <a:t>Style 8 </a:t>
            </a:r>
            <a:r>
              <a:rPr lang="en-US" sz="1200" b="0" baseline="0" dirty="0" smtClean="0"/>
              <a:t>(second row, fourth option from the left). (</a:t>
            </a:r>
            <a:r>
              <a:rPr lang="en-US" sz="1200" b="1" dirty="0" smtClean="0"/>
              <a:t>Note: </a:t>
            </a:r>
            <a:r>
              <a:rPr lang="en-US" sz="1200" b="0" dirty="0" smtClean="0"/>
              <a:t>I</a:t>
            </a:r>
            <a:r>
              <a:rPr lang="en-US" sz="1200" dirty="0" smtClean="0"/>
              <a:t>f this action is taken in a PowerPoint presentation containing more than one slide, the background style will be applied to all of the slides.)</a:t>
            </a:r>
          </a:p>
          <a:p>
            <a:endParaRPr lang="en-US" sz="1200" dirty="0" smtClean="0"/>
          </a:p>
          <a:p>
            <a:endParaRPr lang="en-US" sz="1200" dirty="0" smtClean="0"/>
          </a:p>
          <a:p>
            <a:r>
              <a:rPr lang="en-US" sz="1200" dirty="0" smtClean="0"/>
              <a:t>To insert and arrange the</a:t>
            </a:r>
            <a:r>
              <a:rPr lang="en-US" sz="1200" baseline="0" dirty="0" smtClean="0"/>
              <a:t> SmartArt effects on this slide, do the following:</a:t>
            </a:r>
            <a:endParaRPr lang="en-US" sz="1200" dirty="0" smtClean="0"/>
          </a:p>
          <a:p>
            <a:pPr marL="228600" indent="-228600">
              <a:buFont typeface="+mj-lt"/>
              <a:buAutoNum type="arabicPeriod"/>
            </a:pPr>
            <a:r>
              <a:rPr lang="en-US" sz="1200" dirty="0" smtClean="0"/>
              <a:t>On</a:t>
            </a:r>
            <a:r>
              <a:rPr lang="en-US" sz="1200" baseline="0" dirty="0" smtClean="0"/>
              <a:t> the </a:t>
            </a:r>
            <a:r>
              <a:rPr lang="en-US" sz="1200" b="1" baseline="0" dirty="0" smtClean="0"/>
              <a:t>Insert</a:t>
            </a:r>
            <a:r>
              <a:rPr lang="en-US" sz="1200" baseline="0" dirty="0" smtClean="0"/>
              <a:t> tab, in the </a:t>
            </a:r>
            <a:r>
              <a:rPr lang="en-US" sz="1200" b="1" baseline="0" dirty="0" smtClean="0"/>
              <a:t>Illustrations</a:t>
            </a:r>
            <a:r>
              <a:rPr lang="en-US" sz="1200" baseline="0" dirty="0" smtClean="0"/>
              <a:t> group, click SmartArt.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 </a:t>
            </a:r>
            <a:r>
              <a:rPr lang="en-US" sz="1200" b="0" baseline="0" dirty="0" smtClean="0"/>
              <a:t>pane, click </a:t>
            </a:r>
            <a:r>
              <a:rPr lang="en-US" sz="1200" b="1" baseline="0" dirty="0" smtClean="0"/>
              <a:t>Horizontal Labeled Hierarchy </a:t>
            </a:r>
            <a:r>
              <a:rPr lang="en-US" sz="1200" baseline="0" dirty="0" smtClean="0"/>
              <a:t>(second row, second option from the left), and then click </a:t>
            </a:r>
            <a:r>
              <a:rPr lang="en-US" sz="1200" b="1" baseline="0" dirty="0" smtClean="0"/>
              <a:t>OK</a:t>
            </a:r>
            <a:r>
              <a:rPr lang="en-US" sz="1200" baseline="0" dirty="0" smtClean="0"/>
              <a:t> to insert the graphic into the slide.</a:t>
            </a:r>
            <a:endParaRPr lang="en-US" sz="120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next to the first first-level bullet, enter </a:t>
            </a:r>
            <a:r>
              <a:rPr lang="en-US" sz="1200" b="1" baseline="0" dirty="0" smtClean="0"/>
              <a:t>DIRECTOR </a:t>
            </a:r>
            <a:r>
              <a:rPr lang="en-US" sz="1200" b="0" baseline="0" dirty="0" smtClean="0"/>
              <a:t>(or the name of the director). Next to the bullets for the second-level rectangles, enter </a:t>
            </a:r>
            <a:r>
              <a:rPr lang="en-US" sz="1200" b="1" baseline="0" dirty="0" smtClean="0"/>
              <a:t>MANAGER 1</a:t>
            </a:r>
            <a:r>
              <a:rPr lang="en-US" sz="1200" baseline="0" dirty="0" smtClean="0"/>
              <a:t> and </a:t>
            </a:r>
            <a:r>
              <a:rPr lang="en-US" sz="1200" b="1" baseline="0" dirty="0" smtClean="0"/>
              <a:t>MANAGER 2 </a:t>
            </a:r>
            <a:r>
              <a:rPr lang="en-US" sz="1200" baseline="0" dirty="0" smtClean="0"/>
              <a:t>(or the </a:t>
            </a:r>
            <a:r>
              <a:rPr lang="en-US" sz="1200" b="0" baseline="0" dirty="0" smtClean="0"/>
              <a:t>names of the managers)</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Type</a:t>
            </a:r>
            <a:r>
              <a:rPr lang="en-US" sz="1200" baseline="0" dirty="0" smtClean="0"/>
              <a:t> </a:t>
            </a:r>
            <a:r>
              <a:rPr lang="en-US" sz="1200" b="1" baseline="0" dirty="0" smtClean="0"/>
              <a:t>your</a:t>
            </a:r>
            <a:r>
              <a:rPr lang="en-US" sz="1200" baseline="0" dirty="0" smtClean="0"/>
              <a:t> </a:t>
            </a:r>
            <a:r>
              <a:rPr lang="en-US" sz="1200" b="1" baseline="0" dirty="0" smtClean="0"/>
              <a:t>text</a:t>
            </a:r>
            <a:r>
              <a:rPr lang="en-US" sz="1200" baseline="0" dirty="0" smtClean="0"/>
              <a:t> here dialog box, do the following:</a:t>
            </a:r>
          </a:p>
          <a:p>
            <a:pPr marL="685800" lvl="1" indent="-228600">
              <a:buFont typeface="Arial" pitchFamily="34" charset="0"/>
              <a:buChar char="•"/>
            </a:pPr>
            <a:r>
              <a:rPr lang="en-US" sz="1200" baseline="0" dirty="0" smtClean="0"/>
              <a:t>In the second first-level bullet, enter </a:t>
            </a:r>
            <a:r>
              <a:rPr lang="en-US" sz="1200" b="1" baseline="0" dirty="0" smtClean="0"/>
              <a:t>LEVEL 1</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third first-level bullet, enter </a:t>
            </a:r>
            <a:r>
              <a:rPr lang="en-US" sz="1200" b="1" baseline="0" dirty="0" smtClean="0"/>
              <a:t>LEVEL 2</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fourth first-level bullet, enter </a:t>
            </a:r>
            <a:r>
              <a:rPr lang="en-US" sz="1200" b="1" baseline="0" dirty="0" smtClean="0"/>
              <a:t>LEVEL 3</a:t>
            </a:r>
            <a:r>
              <a:rPr lang="en-US" sz="1200" b="0" baseline="0" dirty="0" smtClean="0"/>
              <a:t>.</a:t>
            </a:r>
          </a:p>
          <a:p>
            <a:pPr marL="228600" indent="-228600">
              <a:buFont typeface="+mj-lt"/>
              <a:buAutoNum type="arabicPeriod"/>
            </a:pPr>
            <a:r>
              <a:rPr lang="en-US" sz="1200" b="0" baseline="0" dirty="0" smtClean="0"/>
              <a:t>On the slide, do the following to add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next to each of the five third-level bullets,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6.82</a:t>
            </a:r>
            <a:r>
              <a:rPr lang="en-US" sz="1200" baseline="0" dirty="0" smtClean="0"/>
              <a:t>”</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9.3”</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Bottom</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228600" lvl="0" indent="-228600">
              <a:buFont typeface="+mj-lt"/>
              <a:buAutoNum type="arabicPeriod" startAt="7"/>
            </a:pPr>
            <a:r>
              <a:rPr lang="en-US" sz="1200" baseline="0" dirty="0" smtClean="0"/>
              <a:t>Press and hold SHIFT, and then select all of the rectangles in the graphic. Under </a:t>
            </a:r>
            <a:r>
              <a:rPr lang="en-US" sz="1200" b="1" baseline="0" dirty="0"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a:t>
            </a:r>
            <a:r>
              <a:rPr lang="en-US" sz="1200" b="1" baseline="0" dirty="0" smtClean="0"/>
              <a:t>Change</a:t>
            </a:r>
            <a:r>
              <a:rPr lang="en-US" sz="1200" baseline="0" dirty="0" smtClean="0"/>
              <a:t> </a:t>
            </a:r>
            <a:r>
              <a:rPr lang="en-US" sz="1200" b="1" baseline="0" dirty="0" smtClean="0"/>
              <a:t>Shape</a:t>
            </a:r>
            <a:r>
              <a:rPr lang="en-US" sz="1200" baseline="0" dirty="0" smtClean="0"/>
              <a:t>, and then under </a:t>
            </a:r>
            <a:r>
              <a:rPr lang="en-US" sz="1200" b="1" baseline="0" dirty="0" smtClean="0"/>
              <a:t>Rectangles</a:t>
            </a:r>
            <a:r>
              <a:rPr lang="en-US" sz="1200" baseline="0" dirty="0" smtClean="0"/>
              <a:t> click </a:t>
            </a:r>
            <a:r>
              <a:rPr lang="en-US" sz="1200" b="1" baseline="0" dirty="0" smtClean="0"/>
              <a:t>Snip</a:t>
            </a:r>
            <a:r>
              <a:rPr lang="en-US" sz="1200" baseline="0" dirty="0" smtClean="0"/>
              <a:t> </a:t>
            </a:r>
            <a:r>
              <a:rPr lang="en-US" sz="1200" b="1" baseline="0" dirty="0" smtClean="0"/>
              <a:t>Diagonal</a:t>
            </a:r>
            <a:r>
              <a:rPr lang="en-US" sz="1200" baseline="0" dirty="0" smtClean="0"/>
              <a:t> </a:t>
            </a:r>
            <a:r>
              <a:rPr lang="en-US" sz="1200" b="1" baseline="0" dirty="0" smtClean="0"/>
              <a:t>Corner</a:t>
            </a:r>
            <a:r>
              <a:rPr lang="en-US" sz="1200" baseline="0" dirty="0" smtClean="0"/>
              <a:t> </a:t>
            </a:r>
            <a:r>
              <a:rPr lang="en-US" sz="1200" b="1" baseline="0" dirty="0" smtClean="0"/>
              <a:t>Rectangle</a:t>
            </a:r>
            <a:r>
              <a:rPr lang="en-US" sz="1200" b="0" baseline="0" dirty="0" smtClean="0"/>
              <a:t> (fifth option from the left).</a:t>
            </a:r>
          </a:p>
          <a:p>
            <a:pPr marL="228600" indent="-228600">
              <a:buFont typeface="+mj-lt"/>
              <a:buAutoNum type="arabicPeriod" startAt="7"/>
            </a:pPr>
            <a:r>
              <a:rPr lang="en-US" sz="1200" baseline="0" dirty="0" smtClean="0"/>
              <a:t>Press and hold SHIFT, and then select all three large level rectangles in the graphic. On the </a:t>
            </a:r>
            <a:r>
              <a:rPr lang="en-US" sz="1200" b="1" baseline="0" dirty="0" smtClean="0"/>
              <a:t>LEVEL 1 </a:t>
            </a:r>
            <a:r>
              <a:rPr lang="en-US" sz="1200" baseline="0" dirty="0" smtClean="0"/>
              <a:t>rectangle, on the middle of the left edge, drag the blue square adjustment handle slightly to the left to increase the width of all three rectangles. </a:t>
            </a:r>
          </a:p>
          <a:p>
            <a:pPr marL="228600" indent="-228600">
              <a:buFont typeface="+mj-lt"/>
              <a:buAutoNum type="arabicPeriod" startAt="7"/>
            </a:pPr>
            <a:r>
              <a:rPr lang="en-US" sz="1200" baseline="0" dirty="0" smtClean="0"/>
              <a:t>Press and hold SHIFT, and then select all of the director, manager, and employee rectangles. On the director rectangle, on the middle of the left edge, drag the blue square adjustment handle slightly to the left to increase the width of all the selected rectangles. </a:t>
            </a:r>
          </a:p>
          <a:p>
            <a:pPr marL="228600" indent="-228600">
              <a:buFont typeface="+mj-lt"/>
              <a:buAutoNum type="arabicPeriod" startAt="7"/>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To add a rectangle above another rectangle, right-click the lower-level rectangle, point to </a:t>
            </a:r>
            <a:r>
              <a:rPr lang="en-US" sz="1200" b="1" baseline="0" dirty="0" smtClean="0"/>
              <a:t>Add Shape</a:t>
            </a:r>
            <a:r>
              <a:rPr lang="en-US" sz="1200" b="0" baseline="0" dirty="0" smtClean="0"/>
              <a:t>, and then click </a:t>
            </a:r>
            <a:r>
              <a:rPr lang="en-US" sz="1200" b="1" baseline="0" dirty="0" smtClean="0"/>
              <a:t>Add Shape Above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a:t>
            </a:r>
            <a:r>
              <a:rPr lang="en-US" sz="1200" b="1" baseline="0" dirty="0" smtClean="0"/>
              <a:t>LEVEL 1</a:t>
            </a:r>
            <a:r>
              <a:rPr lang="en-US" sz="1200" baseline="0" dirty="0" smtClean="0"/>
              <a:t> rectangle effects on this slide, do the following:</a:t>
            </a:r>
          </a:p>
          <a:p>
            <a:pPr marL="228600" indent="-228600">
              <a:buFont typeface="+mj-lt"/>
              <a:buAutoNum type="arabicPeriod"/>
            </a:pPr>
            <a:r>
              <a:rPr lang="en-US" sz="1200" baseline="0" dirty="0" smtClean="0"/>
              <a:t>On the slide, select the </a:t>
            </a:r>
            <a:r>
              <a:rPr lang="en-US" sz="1200" b="1" baseline="0" dirty="0" smtClean="0"/>
              <a:t>LEVEL 1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Blue, Accent 1, Lighter 40%</a:t>
            </a:r>
            <a:r>
              <a:rPr lang="en-US" sz="1200" b="0" baseline="0" dirty="0" smtClean="0"/>
              <a:t> (fourth row, fifth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t>
            </a:r>
            <a:r>
              <a:rPr lang="en-US" sz="1200" b="1" baseline="0" dirty="0" smtClean="0"/>
              <a:t>LEVEL 2</a:t>
            </a:r>
            <a:r>
              <a:rPr lang="en-US" sz="1200" baseline="0" dirty="0" smtClean="0"/>
              <a:t> rectangle effects on this slide, do the following:</a:t>
            </a:r>
            <a:endParaRPr lang="en-US" sz="1200" b="0" baseline="0" dirty="0" smtClean="0"/>
          </a:p>
          <a:p>
            <a:pPr marL="228600" indent="-228600">
              <a:buFont typeface="+mj-lt"/>
              <a:buAutoNum type="arabicPeriod"/>
            </a:pPr>
            <a:r>
              <a:rPr lang="en-US" sz="1200" baseline="0" dirty="0" smtClean="0"/>
              <a:t>On the slide, select the </a:t>
            </a:r>
            <a:r>
              <a:rPr lang="en-US" sz="1200" b="1" baseline="0" dirty="0" smtClean="0"/>
              <a:t>LEVEL 2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Purple, Accent 4, Lighter 40%</a:t>
            </a:r>
            <a:r>
              <a:rPr lang="en-US" sz="1200" b="0" baseline="0" dirty="0" smtClean="0"/>
              <a:t> (fourth row, eighth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Purple, Accent 4, Lighter 40% </a:t>
            </a:r>
            <a:r>
              <a:rPr lang="en-US" sz="1200" b="0" kern="1200" baseline="0" dirty="0" smtClean="0">
                <a:solidFill>
                  <a:schemeClr val="tx1"/>
                </a:solidFill>
                <a:latin typeface="+mn-lt"/>
                <a:ea typeface="+mn-ea"/>
                <a:cs typeface="+mn-cs"/>
              </a:rPr>
              <a:t>(fourth row, eighth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t>
            </a:r>
            <a:r>
              <a:rPr lang="en-US" sz="1200" b="1" baseline="0" dirty="0" smtClean="0"/>
              <a:t>LEVEL 3</a:t>
            </a:r>
            <a:r>
              <a:rPr lang="en-US" sz="1200" baseline="0" dirty="0" smtClean="0"/>
              <a:t> rectangle effects on this slide, do the following:</a:t>
            </a:r>
          </a:p>
          <a:p>
            <a:pPr marL="228600" indent="-228600">
              <a:buFont typeface="+mj-lt"/>
              <a:buAutoNum type="arabicPeriod"/>
            </a:pPr>
            <a:r>
              <a:rPr lang="en-US" sz="1200" baseline="0" dirty="0" smtClean="0"/>
              <a:t>On the slide, select the </a:t>
            </a:r>
            <a:r>
              <a:rPr lang="en-US" sz="1200" b="1" baseline="0" dirty="0" smtClean="0"/>
              <a:t>LEVEL 3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Olive Green, Accent 3, Lighter 40%</a:t>
            </a:r>
            <a:r>
              <a:rPr lang="en-US" sz="1200" b="0" baseline="0" dirty="0" smtClean="0"/>
              <a:t> (fourth row, seventh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 click</a:t>
            </a:r>
            <a:r>
              <a:rPr lang="en-US" sz="1200" baseline="0" dirty="0" smtClean="0"/>
              <a:t>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40% </a:t>
            </a:r>
            <a:r>
              <a:rPr lang="en-US" sz="1200" b="0" kern="1200" baseline="0" dirty="0" smtClean="0">
                <a:solidFill>
                  <a:schemeClr val="tx1"/>
                </a:solidFill>
                <a:latin typeface="+mn-lt"/>
                <a:ea typeface="+mn-ea"/>
                <a:cs typeface="+mn-cs"/>
              </a:rPr>
              <a:t>(fourth row, seventh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director rectangle effects on this slide, do the following:</a:t>
            </a:r>
            <a:endParaRPr lang="en-US" sz="1200" dirty="0" smtClean="0"/>
          </a:p>
          <a:p>
            <a:pPr marL="228600" indent="-228600">
              <a:buFont typeface="+mj-lt"/>
              <a:buAutoNum type="arabicPeriod"/>
            </a:pPr>
            <a:r>
              <a:rPr lang="en-US" sz="1200" dirty="0" smtClean="0"/>
              <a:t>On</a:t>
            </a:r>
            <a:r>
              <a:rPr lang="en-US" sz="1200" baseline="0" dirty="0" smtClean="0"/>
              <a:t> the slide, s</a:t>
            </a:r>
            <a:r>
              <a:rPr lang="en-US" sz="1200" dirty="0" smtClean="0"/>
              <a:t>elect the director rectangle.</a:t>
            </a:r>
            <a:r>
              <a:rPr lang="en-US" sz="1200" baseline="0" dirty="0" smtClean="0"/>
              <a:t> Press the RIGHT ARROW key as needed to move the rectangle slightly off the right edge of the </a:t>
            </a:r>
            <a:r>
              <a:rPr lang="en-US" sz="1200" b="1" baseline="0" dirty="0" smtClean="0"/>
              <a:t>LEVEL 1</a:t>
            </a:r>
            <a:r>
              <a:rPr lang="en-US" sz="1200" baseline="0" dirty="0" smtClean="0"/>
              <a:t> rectangle.</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a:t>
            </a:r>
            <a:r>
              <a:rPr lang="en-US" sz="1200" baseline="0" dirty="0" smtClean="0"/>
              <a:t>in the </a:t>
            </a:r>
            <a:r>
              <a:rPr lang="en-US" sz="1200" b="1" baseline="0" dirty="0" smtClean="0"/>
              <a:t>Font</a:t>
            </a:r>
            <a:r>
              <a:rPr lang="en-US" sz="1200" baseline="0" dirty="0" smtClean="0"/>
              <a:t> </a:t>
            </a:r>
            <a:r>
              <a:rPr lang="en-US" sz="1200" b="1" baseline="0" dirty="0" smtClean="0"/>
              <a:t>Size </a:t>
            </a:r>
            <a:r>
              <a:rPr lang="en-US" sz="1200" b="0" baseline="0" dirty="0" smtClean="0"/>
              <a:t>box</a:t>
            </a:r>
            <a:r>
              <a:rPr lang="en-US" sz="1200" baseline="0" dirty="0" smtClean="0"/>
              <a:t>,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a:t>
            </a:r>
            <a:r>
              <a:rPr lang="en-US" sz="1200" baseline="0" dirty="0" smtClean="0"/>
              <a:t> click </a:t>
            </a:r>
            <a:r>
              <a:rPr lang="en-US" sz="1200" b="1" baseline="0" dirty="0" smtClean="0"/>
              <a:t>Blue, Accent 1, Darker 25%</a:t>
            </a:r>
            <a:r>
              <a:rPr lang="en-US" sz="1200" baseline="0" dirty="0" smtClean="0"/>
              <a:t> (fifth row, fifth option from the left). </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Style</a:t>
            </a:r>
            <a:r>
              <a:rPr lang="en-US" sz="1200" baseline="0" dirty="0" smtClean="0"/>
              <a:t> in the left pane. In the </a:t>
            </a:r>
            <a:r>
              <a:rPr lang="en-US" sz="1200" b="1" baseline="0" dirty="0" smtClean="0"/>
              <a:t>Line</a:t>
            </a:r>
            <a:r>
              <a:rPr lang="en-US" sz="1200" baseline="0" dirty="0" smtClean="0"/>
              <a:t> </a:t>
            </a:r>
            <a:r>
              <a:rPr lang="en-US" sz="1200" b="1" baseline="0" dirty="0" smtClean="0"/>
              <a:t>Style</a:t>
            </a:r>
            <a:r>
              <a:rPr lang="en-US" sz="1200" baseline="0" dirty="0" smtClean="0"/>
              <a:t> pane, in the </a:t>
            </a:r>
            <a:r>
              <a:rPr lang="en-US" sz="1200" b="1" baseline="0" dirty="0" smtClean="0"/>
              <a:t>Width</a:t>
            </a:r>
            <a:r>
              <a:rPr lang="en-US" sz="1200" baseline="0" dirty="0" smtClean="0"/>
              <a:t> box, enter </a:t>
            </a:r>
            <a:r>
              <a:rPr lang="en-US" sz="1200" b="1" baseline="0" dirty="0" smtClean="0"/>
              <a:t>1 pt</a:t>
            </a:r>
            <a:r>
              <a:rPr lang="en-US" sz="1200" baseline="0" dirty="0" smtClean="0"/>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a:t>
            </a:r>
            <a:r>
              <a:rPr lang="en-US" sz="1200" b="0" baseline="0" dirty="0" smtClean="0"/>
              <a:t> (second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manager rectangle effects on this slide, do the following:</a:t>
            </a:r>
          </a:p>
          <a:p>
            <a:pPr marL="228600" indent="-228600">
              <a:buFont typeface="+mj-lt"/>
              <a:buAutoNum type="arabicPeriod"/>
            </a:pPr>
            <a:r>
              <a:rPr lang="en-US" sz="1200" dirty="0" smtClean="0"/>
              <a:t>Press</a:t>
            </a:r>
            <a:r>
              <a:rPr lang="en-US" sz="1200" baseline="0" dirty="0" smtClean="0"/>
              <a:t> and hold SHIFT, and then s</a:t>
            </a:r>
            <a:r>
              <a:rPr lang="en-US" sz="1200" dirty="0" smtClean="0"/>
              <a:t>elect the manager rectangles.</a:t>
            </a:r>
            <a:r>
              <a:rPr lang="en-US" sz="1200" baseline="0" dirty="0" smtClean="0"/>
              <a:t> Press the RIGHT ARROW key as needed to move the manager rectangles slightly off the right edge of the </a:t>
            </a:r>
            <a:r>
              <a:rPr lang="en-US" sz="1200" b="1" baseline="0" dirty="0" smtClean="0"/>
              <a:t>LEVEL 2</a:t>
            </a:r>
            <a:r>
              <a:rPr lang="en-US" sz="1200" baseline="0" dirty="0" smtClean="0"/>
              <a:t>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pt </a:t>
            </a: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0" baseline="0" dirty="0" smtClean="0"/>
              <a:t> (first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Purple, Accent 4, Lighter 40% </a:t>
            </a:r>
            <a:r>
              <a:rPr lang="en-US" sz="1200" b="0" kern="1200" baseline="0" dirty="0" smtClean="0">
                <a:solidFill>
                  <a:schemeClr val="tx1"/>
                </a:solidFill>
                <a:latin typeface="+mn-lt"/>
                <a:ea typeface="+mn-ea"/>
                <a:cs typeface="+mn-cs"/>
              </a:rPr>
              <a:t>(fourth row, eighth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Purple ,</a:t>
            </a:r>
            <a:r>
              <a:rPr lang="en-US" sz="1200" b="1" kern="1200" baseline="0" dirty="0" smtClean="0">
                <a:solidFill>
                  <a:schemeClr val="tx1"/>
                </a:solidFill>
                <a:latin typeface="+mn-lt"/>
                <a:ea typeface="+mn-ea"/>
                <a:cs typeface="+mn-cs"/>
              </a:rPr>
              <a:t> Accent 4, Darker 25% </a:t>
            </a:r>
            <a:r>
              <a:rPr lang="en-US" sz="1200" b="0" kern="1200" baseline="0" dirty="0" smtClean="0">
                <a:solidFill>
                  <a:schemeClr val="tx1"/>
                </a:solidFill>
                <a:latin typeface="+mn-lt"/>
                <a:ea typeface="+mn-ea"/>
                <a:cs typeface="+mn-cs"/>
              </a:rPr>
              <a:t>(fifth row, eighth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 click</a:t>
            </a:r>
            <a:r>
              <a:rPr lang="en-US" sz="1200" baseline="0" dirty="0" smtClean="0"/>
              <a:t> </a:t>
            </a:r>
            <a:r>
              <a:rPr lang="en-US" sz="1200" b="1" baseline="0" dirty="0" smtClean="0"/>
              <a:t>Purple, Accent 4, Darker 25% </a:t>
            </a:r>
            <a:r>
              <a:rPr lang="en-US" sz="1200" baseline="0" dirty="0" smtClean="0"/>
              <a:t>(fifth row, eighth option from the left).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 pane. In the </a:t>
            </a:r>
            <a:r>
              <a:rPr lang="en-US" sz="1200" b="1" dirty="0" smtClean="0"/>
              <a:t>Line</a:t>
            </a:r>
            <a:r>
              <a:rPr lang="en-US" sz="1200" dirty="0" smtClean="0"/>
              <a:t> </a:t>
            </a:r>
            <a:r>
              <a:rPr lang="en-US" sz="1200" b="1" dirty="0" smtClean="0"/>
              <a:t>Style</a:t>
            </a:r>
            <a:r>
              <a:rPr lang="en-US" sz="1200" dirty="0" smtClean="0"/>
              <a:t> pane, in the </a:t>
            </a:r>
            <a:r>
              <a:rPr lang="en-US" sz="1200" b="1" dirty="0" smtClean="0"/>
              <a:t>Width</a:t>
            </a:r>
            <a:r>
              <a:rPr lang="en-US" sz="1200" dirty="0" smtClean="0"/>
              <a:t> box, enter </a:t>
            </a:r>
            <a:r>
              <a:rPr lang="en-US" sz="1200" b="1" dirty="0" smtClean="0"/>
              <a:t>1 pt</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employee rectangle effects on this slide, do the following:</a:t>
            </a:r>
          </a:p>
          <a:p>
            <a:pPr marL="228600" indent="-228600">
              <a:buFont typeface="+mj-lt"/>
              <a:buAutoNum type="arabicPeriod"/>
            </a:pPr>
            <a:r>
              <a:rPr lang="en-US" sz="1200" dirty="0" smtClean="0"/>
              <a:t>Press and hold SHIFT,</a:t>
            </a:r>
            <a:r>
              <a:rPr lang="en-US" sz="1200" baseline="0" dirty="0" smtClean="0"/>
              <a:t> and then s</a:t>
            </a:r>
            <a:r>
              <a:rPr lang="en-US" sz="1200" dirty="0" smtClean="0"/>
              <a:t>elect the employee rectangles. </a:t>
            </a:r>
            <a:r>
              <a:rPr lang="en-US" sz="1200" baseline="0" dirty="0" smtClean="0"/>
              <a:t>Press the RIGHT ARROW key as needed to move the employee rectangles slightly off the right edge of the </a:t>
            </a:r>
            <a:r>
              <a:rPr lang="en-US" sz="1200" b="1" baseline="0" dirty="0" smtClean="0"/>
              <a:t>LEVEL 3</a:t>
            </a:r>
            <a:r>
              <a:rPr lang="en-US" sz="1200" baseline="0" dirty="0" smtClean="0"/>
              <a:t>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pt </a:t>
            </a: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0" baseline="0" dirty="0" smtClean="0"/>
              <a:t> (first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40% </a:t>
            </a:r>
            <a:r>
              <a:rPr lang="en-US" sz="1200" b="0" kern="1200" baseline="0" dirty="0" smtClean="0">
                <a:solidFill>
                  <a:schemeClr val="tx1"/>
                </a:solidFill>
                <a:latin typeface="+mn-lt"/>
                <a:ea typeface="+mn-ea"/>
                <a:cs typeface="+mn-cs"/>
              </a:rPr>
              <a:t>(fourth row, seventh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Olive Green,</a:t>
            </a:r>
            <a:r>
              <a:rPr lang="en-US" sz="1200" b="1" kern="1200" baseline="0" dirty="0" smtClean="0">
                <a:solidFill>
                  <a:schemeClr val="tx1"/>
                </a:solidFill>
                <a:latin typeface="+mn-lt"/>
                <a:ea typeface="+mn-ea"/>
                <a:cs typeface="+mn-cs"/>
              </a:rPr>
              <a:t> Accent 3, Darker 25% </a:t>
            </a:r>
            <a:r>
              <a:rPr lang="en-US" sz="1200" b="0" kern="1200" baseline="0" dirty="0" smtClean="0">
                <a:solidFill>
                  <a:schemeClr val="tx1"/>
                </a:solidFill>
                <a:latin typeface="+mn-lt"/>
                <a:ea typeface="+mn-ea"/>
                <a:cs typeface="+mn-cs"/>
              </a:rPr>
              <a:t>(fifth row, seventh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 click</a:t>
            </a:r>
            <a:r>
              <a:rPr lang="en-US" sz="1200" baseline="0" dirty="0" smtClean="0"/>
              <a:t> </a:t>
            </a:r>
            <a:r>
              <a:rPr lang="en-US" sz="1200" b="1" baseline="0" dirty="0" smtClean="0"/>
              <a:t>Purple, Accent 4, Darker 25% </a:t>
            </a:r>
            <a:r>
              <a:rPr lang="en-US" sz="1200" baseline="0" dirty="0" smtClean="0"/>
              <a:t>(fifth row, eighth option from the left).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 pane. In the </a:t>
            </a:r>
            <a:r>
              <a:rPr lang="en-US" sz="1200" b="1" dirty="0" smtClean="0"/>
              <a:t>Line</a:t>
            </a:r>
            <a:r>
              <a:rPr lang="en-US" sz="1200" dirty="0" smtClean="0"/>
              <a:t> </a:t>
            </a:r>
            <a:r>
              <a:rPr lang="en-US" sz="1200" b="1" dirty="0" smtClean="0"/>
              <a:t>Style</a:t>
            </a:r>
            <a:r>
              <a:rPr lang="en-US" sz="1200" dirty="0" smtClean="0"/>
              <a:t> pane, in the </a:t>
            </a:r>
            <a:r>
              <a:rPr lang="en-US" sz="1200" b="1" dirty="0" smtClean="0"/>
              <a:t>Width</a:t>
            </a:r>
            <a:r>
              <a:rPr lang="en-US" sz="1200" dirty="0" smtClean="0"/>
              <a:t> box, enter </a:t>
            </a:r>
            <a:r>
              <a:rPr lang="en-US" sz="1200" b="1" dirty="0" smtClean="0"/>
              <a:t>1 pt</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vertically position the director, manager, and employee rectangles on the slide, do the following:</a:t>
            </a:r>
          </a:p>
          <a:p>
            <a:pPr marL="228600" indent="-228600">
              <a:buFont typeface="+mj-lt"/>
              <a:buAutoNum type="arabicPeriod"/>
            </a:pPr>
            <a:r>
              <a:rPr lang="en-US" sz="1200" baseline="0" dirty="0" smtClean="0"/>
              <a:t>Press and hold SHIFT, and then select the top three employee rectangles. Press the UP ARROW key as needed to move the rectangles up, just below the </a:t>
            </a:r>
            <a:r>
              <a:rPr lang="en-US" sz="1200" b="1" baseline="0" dirty="0" smtClean="0"/>
              <a:t>Level 3</a:t>
            </a:r>
            <a:r>
              <a:rPr lang="en-US" sz="1200" baseline="0" dirty="0" smtClean="0"/>
              <a:t> text box.</a:t>
            </a:r>
          </a:p>
          <a:p>
            <a:pPr marL="228600" indent="-228600">
              <a:buFont typeface="+mj-lt"/>
              <a:buAutoNum type="arabicPeriod"/>
            </a:pPr>
            <a:r>
              <a:rPr lang="en-US" sz="1200" baseline="0" dirty="0" smtClean="0"/>
              <a:t>Select the </a:t>
            </a:r>
            <a:r>
              <a:rPr lang="en-US" sz="1200" b="1" baseline="0" dirty="0" smtClean="0"/>
              <a:t>MANAGER 1</a:t>
            </a:r>
            <a:r>
              <a:rPr lang="en-US" sz="1200" baseline="0" dirty="0" smtClean="0"/>
              <a:t> rectangle. Press the UP ARROW key as needed to move this rectangle up slightly, to realign the connecting lines to the top three employee rectangles. </a:t>
            </a:r>
          </a:p>
          <a:p>
            <a:pPr marL="228600" indent="-228600">
              <a:buFont typeface="+mj-lt"/>
              <a:buAutoNum type="arabicPeriod"/>
            </a:pPr>
            <a:r>
              <a:rPr lang="en-US" sz="1200" i="0" baseline="0" dirty="0" smtClean="0"/>
              <a:t>Select the director rectangle. </a:t>
            </a:r>
            <a:r>
              <a:rPr lang="en-US" sz="1200" baseline="0" dirty="0" smtClean="0"/>
              <a:t>Press the UP ARROW key as needed to move this rectangle up slightly, to realign the connecting lines to the manager rectangles. </a:t>
            </a:r>
            <a:endParaRPr lang="en-US" sz="1200" i="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line effects on this slide, do the following:</a:t>
            </a:r>
            <a:endParaRPr lang="en-US" sz="1200" dirty="0" smtClean="0"/>
          </a:p>
          <a:p>
            <a:pPr marL="228600" indent="-228600">
              <a:buFont typeface="+mj-lt"/>
              <a:buAutoNum type="arabicPeriod"/>
            </a:pPr>
            <a:r>
              <a:rPr lang="en-US" sz="1200" dirty="0" smtClean="0"/>
              <a:t>Press and hold</a:t>
            </a:r>
            <a:r>
              <a:rPr lang="en-US" sz="1200" baseline="0" dirty="0" smtClean="0"/>
              <a:t> SHIFT, and then </a:t>
            </a:r>
            <a:r>
              <a:rPr lang="en-US" sz="1200" dirty="0" smtClean="0"/>
              <a:t>select all of</a:t>
            </a:r>
            <a:r>
              <a:rPr lang="en-US" sz="1200" baseline="0" dirty="0" smtClean="0"/>
              <a:t> the connecting lines. </a:t>
            </a:r>
            <a:r>
              <a:rPr lang="en-US" sz="1200" dirty="0" smtClean="0"/>
              <a:t>On the </a:t>
            </a:r>
            <a:r>
              <a:rPr lang="en-US" sz="1200" b="1" dirty="0" smtClean="0"/>
              <a:t>Home</a:t>
            </a:r>
            <a:r>
              <a:rPr lang="en-US" sz="1200" dirty="0" smtClean="0"/>
              <a:t> tab, in the bottom right corner of</a:t>
            </a:r>
            <a:r>
              <a:rPr lang="en-US" sz="1200" baseline="0" dirty="0" smtClean="0"/>
              <a:t> the</a:t>
            </a:r>
            <a:r>
              <a:rPr lang="en-US" sz="1200" dirty="0" smtClean="0"/>
              <a:t> </a:t>
            </a:r>
            <a:r>
              <a:rPr lang="en-US" sz="1200" b="1" dirty="0" smtClean="0"/>
              <a:t>Drawing</a:t>
            </a:r>
            <a:r>
              <a:rPr lang="en-US" sz="1200" dirty="0" smtClean="0"/>
              <a:t> group, click the </a:t>
            </a:r>
            <a:r>
              <a:rPr lang="en-US" sz="1200" b="1" dirty="0" smtClean="0"/>
              <a:t>Format</a:t>
            </a:r>
            <a:r>
              <a:rPr lang="en-US" sz="1200" dirty="0" smtClean="0"/>
              <a:t> </a:t>
            </a:r>
            <a:r>
              <a:rPr lang="en-US" sz="1200" b="1" dirty="0" smtClean="0"/>
              <a:t>Shape</a:t>
            </a:r>
            <a:r>
              <a:rPr lang="en-US" sz="1200" dirty="0" smtClean="0"/>
              <a:t> dialog box launcher. In the </a:t>
            </a:r>
            <a:r>
              <a:rPr lang="en-US" sz="1200" b="1" dirty="0" smtClean="0"/>
              <a:t>Format</a:t>
            </a:r>
            <a:r>
              <a:rPr lang="en-US" sz="1200" dirty="0" smtClean="0"/>
              <a:t> </a:t>
            </a:r>
            <a:r>
              <a:rPr lang="en-US" sz="1200" b="1" dirty="0" smtClean="0"/>
              <a:t>Shape</a:t>
            </a:r>
            <a:r>
              <a:rPr lang="en-US" sz="1200" dirty="0" smtClean="0"/>
              <a:t> dialog box, in the left pane, click </a:t>
            </a:r>
            <a:r>
              <a:rPr lang="en-US" sz="1200" b="1" dirty="0" smtClean="0"/>
              <a:t>Line</a:t>
            </a:r>
            <a:r>
              <a:rPr lang="en-US" sz="1200" dirty="0" smtClean="0"/>
              <a:t> </a:t>
            </a:r>
            <a:r>
              <a:rPr lang="en-US" sz="1200" b="1" dirty="0" smtClean="0"/>
              <a:t>Color</a:t>
            </a:r>
            <a:r>
              <a:rPr lang="en-US" sz="1200" dirty="0" smtClean="0"/>
              <a:t>, select </a:t>
            </a:r>
            <a:r>
              <a:rPr lang="en-US" sz="1200" b="1" dirty="0" smtClean="0"/>
              <a:t>Solid line </a:t>
            </a:r>
            <a:r>
              <a:rPr lang="en-US" sz="1200" dirty="0" smtClean="0"/>
              <a:t>in the </a:t>
            </a:r>
            <a:r>
              <a:rPr lang="en-US" sz="1200" b="1" dirty="0" smtClean="0"/>
              <a:t>Line</a:t>
            </a:r>
            <a:r>
              <a:rPr lang="en-US" sz="1200" dirty="0" smtClean="0"/>
              <a:t> </a:t>
            </a:r>
            <a:r>
              <a:rPr lang="en-US" sz="1200" b="1" dirty="0" smtClean="0"/>
              <a:t>Color</a:t>
            </a:r>
            <a:r>
              <a:rPr lang="en-US" sz="1200" dirty="0" smtClean="0"/>
              <a:t> pane, and then do the following:</a:t>
            </a:r>
          </a:p>
          <a:p>
            <a:pPr marL="685800" lvl="1" indent="-228600">
              <a:buFont typeface="Arial" pitchFamily="34" charset="0"/>
              <a:buChar char="•"/>
            </a:pPr>
            <a:r>
              <a:rPr lang="en-US" sz="120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White, Text 1 </a:t>
            </a:r>
            <a:r>
              <a:rPr lang="en-US" sz="1200" b="0" baseline="0" dirty="0" smtClean="0"/>
              <a:t>(first row, second option from the left).</a:t>
            </a:r>
          </a:p>
          <a:p>
            <a:pPr marL="685800" lvl="1" indent="-228600">
              <a:buFont typeface="Arial" pitchFamily="34" charset="0"/>
              <a:buChar char="•"/>
            </a:pPr>
            <a:r>
              <a:rPr lang="en-US" sz="1200" baseline="0" dirty="0" smtClean="0"/>
              <a:t>In the </a:t>
            </a:r>
            <a:r>
              <a:rPr lang="en-US" sz="1200" b="1" baseline="0" dirty="0" smtClean="0"/>
              <a:t>Transparency</a:t>
            </a:r>
            <a:r>
              <a:rPr lang="en-US" sz="1200" baseline="0" dirty="0" smtClean="0"/>
              <a:t> box, enter </a:t>
            </a:r>
            <a:r>
              <a:rPr lang="en-US" sz="1200" b="1" baseline="0" dirty="0" smtClean="0"/>
              <a:t>80%</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Style</a:t>
            </a:r>
            <a:r>
              <a:rPr lang="en-US" sz="1200" baseline="0" dirty="0" smtClean="0"/>
              <a:t> in the left pane. In the </a:t>
            </a:r>
            <a:r>
              <a:rPr lang="en-US" sz="1200" b="1" baseline="0" dirty="0" smtClean="0"/>
              <a:t>Line</a:t>
            </a:r>
            <a:r>
              <a:rPr lang="en-US" sz="1200" baseline="0" dirty="0" smtClean="0"/>
              <a:t> </a:t>
            </a:r>
            <a:r>
              <a:rPr lang="en-US" sz="1200" b="1" baseline="0" dirty="0" smtClean="0"/>
              <a:t>Style</a:t>
            </a:r>
            <a:r>
              <a:rPr lang="en-US" sz="1200" baseline="0" dirty="0" smtClean="0"/>
              <a:t> pane, do the following:</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2.5 pt</a:t>
            </a:r>
            <a:r>
              <a:rPr lang="en-US" sz="1200" b="0" baseline="0" dirty="0" smtClean="0"/>
              <a:t>.</a:t>
            </a:r>
            <a:endParaRPr lang="en-US" sz="1200" baseline="0" dirty="0" smtClean="0"/>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 effects for the rectangles on this slide, do the following:</a:t>
            </a:r>
          </a:p>
          <a:p>
            <a:pPr marL="228600" indent="-228600">
              <a:buFont typeface="+mj-lt"/>
              <a:buAutoNum type="arabicPeriod"/>
            </a:pPr>
            <a:r>
              <a:rPr lang="en-US" sz="1200" dirty="0" smtClean="0"/>
              <a:t>On the </a:t>
            </a:r>
            <a:r>
              <a:rPr lang="en-US" sz="1200" b="1" dirty="0" smtClean="0"/>
              <a:t>Animations</a:t>
            </a:r>
            <a:r>
              <a:rPr lang="en-US" sz="1200" dirty="0" smtClean="0"/>
              <a:t> tab, in the </a:t>
            </a:r>
            <a:r>
              <a:rPr lang="en-US" sz="1200" b="1" dirty="0" smtClean="0"/>
              <a:t>Animations</a:t>
            </a:r>
            <a:r>
              <a:rPr lang="en-US" sz="1200" dirty="0" smtClean="0"/>
              <a:t> group, click </a:t>
            </a:r>
            <a:r>
              <a:rPr lang="en-US" sz="1200" b="1" dirty="0" smtClean="0"/>
              <a:t>Custom</a:t>
            </a:r>
            <a:r>
              <a:rPr lang="en-US" sz="1200" dirty="0" smtClean="0"/>
              <a:t> </a:t>
            </a:r>
            <a:r>
              <a:rPr lang="en-US" sz="1200" b="1" dirty="0" smtClean="0"/>
              <a:t>Animation</a:t>
            </a:r>
            <a:r>
              <a:rPr lang="en-US" sz="1200" dirty="0" smtClean="0"/>
              <a:t>.</a:t>
            </a:r>
            <a:r>
              <a:rPr lang="en-US" sz="1200" baseline="0" dirty="0" smtClean="0"/>
              <a:t> </a:t>
            </a:r>
            <a:endParaRPr lang="en-US" sz="1200" dirty="0" smtClean="0"/>
          </a:p>
          <a:p>
            <a:pPr marL="228600" indent="-228600">
              <a:buFont typeface="+mj-lt"/>
              <a:buAutoNum type="arabicPeriod"/>
            </a:pPr>
            <a:r>
              <a:rPr lang="en-US" sz="1200" dirty="0" smtClean="0"/>
              <a:t>On the slide, select</a:t>
            </a:r>
            <a:r>
              <a:rPr lang="en-US" sz="1200" baseline="0" dirty="0" smtClean="0"/>
              <a:t> the graphic. In the </a:t>
            </a:r>
            <a:r>
              <a:rPr lang="en-US" sz="1200" b="1" baseline="0" dirty="0" smtClean="0"/>
              <a:t>Custom</a:t>
            </a:r>
            <a:r>
              <a:rPr lang="en-US" sz="1200" baseline="0" dirty="0" smtClean="0"/>
              <a:t> </a:t>
            </a:r>
            <a:r>
              <a:rPr lang="en-US" sz="1200" b="1" baseline="0" dirty="0" smtClean="0"/>
              <a:t>Animation</a:t>
            </a:r>
            <a:r>
              <a:rPr lang="en-US" sz="1200" baseline="0" dirty="0" smtClean="0"/>
              <a:t> </a:t>
            </a:r>
            <a:r>
              <a:rPr lang="en-US" sz="1200" b="0" baseline="0" dirty="0" smtClean="0"/>
              <a:t>task </a:t>
            </a:r>
            <a:r>
              <a:rPr lang="en-US" sz="1200" baseline="0" dirty="0" smtClean="0"/>
              <a:t>pane, do the following:</a:t>
            </a:r>
          </a:p>
          <a:p>
            <a:pPr marL="685800" lvl="1" indent="-228600">
              <a:buFont typeface="+mj-lt"/>
              <a:buAutoNum type="arabicPeriod"/>
            </a:pPr>
            <a:r>
              <a:rPr lang="en-US" sz="1200" baseline="0" dirty="0" smtClean="0"/>
              <a:t>Click the arrow next to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click </a:t>
            </a:r>
            <a:r>
              <a:rPr lang="en-US" sz="1200" b="1" baseline="0" dirty="0" smtClean="0"/>
              <a:t>Descend</a:t>
            </a:r>
            <a:r>
              <a:rPr lang="en-US" sz="1200" baseline="0" dirty="0" smtClean="0"/>
              <a:t>.</a:t>
            </a:r>
          </a:p>
          <a:p>
            <a:pPr marL="685800" lvl="1" indent="-228600">
              <a:buFont typeface="+mj-lt"/>
              <a:buAutoNum type="arabicPeriod"/>
            </a:pPr>
            <a:r>
              <a:rPr lang="en-US" sz="1200" baseline="0" dirty="0" smtClean="0"/>
              <a:t>Under </a:t>
            </a:r>
            <a:r>
              <a:rPr lang="en-US" sz="1200" b="1" baseline="0" dirty="0" smtClean="0"/>
              <a:t>Modify: Descend</a:t>
            </a:r>
            <a:r>
              <a:rPr lang="en-US" sz="1200" baseline="0" dirty="0" smtClean="0"/>
              <a:t>, in the </a:t>
            </a:r>
            <a:r>
              <a:rPr lang="en-US" sz="1200" b="1" baseline="0" dirty="0" smtClean="0"/>
              <a:t>Speed</a:t>
            </a:r>
            <a:r>
              <a:rPr lang="en-US" sz="1200" baseline="0" dirty="0" smtClean="0"/>
              <a:t> list, select </a:t>
            </a:r>
            <a:r>
              <a:rPr lang="en-US" sz="1200" b="1" baseline="0" dirty="0" smtClean="0"/>
              <a:t>Fast</a:t>
            </a:r>
            <a:r>
              <a:rPr lang="en-US" sz="1200" b="0" baseline="0" dirty="0" smtClean="0"/>
              <a:t>. </a:t>
            </a:r>
            <a:endParaRPr lang="en-US" sz="1200" b="1" i="1" dirty="0" smtClean="0"/>
          </a:p>
          <a:p>
            <a:pPr marL="228600" indent="-228600">
              <a:buFont typeface="+mj-lt"/>
              <a:buAutoNum type="arabicPeriod"/>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animation effect (descend effect). C</a:t>
            </a:r>
            <a:r>
              <a:rPr lang="en-US" sz="1200" b="0" baseline="0" dirty="0" smtClean="0"/>
              <a:t>lick the arrow to the right of the effect,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Descend </a:t>
            </a:r>
            <a:r>
              <a:rPr lang="en-US" sz="1200" baseline="0" dirty="0" smtClean="0"/>
              <a:t>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By level one by one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the </a:t>
            </a:r>
            <a:r>
              <a:rPr lang="en-US" sz="1200" b="0" i="0" baseline="0" dirty="0" smtClean="0"/>
              <a:t>animation </a:t>
            </a:r>
            <a:r>
              <a:rPr lang="en-US" sz="1200" i="0" baseline="0" dirty="0" smtClean="0"/>
              <a:t>effect to expand the contents of the list of effects,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a:t>
            </a:r>
            <a:r>
              <a:rPr lang="en-US" sz="1200" baseline="0" dirty="0" smtClean="0"/>
              <a:t> and then select the first four </a:t>
            </a:r>
            <a:r>
              <a:rPr lang="en-US" sz="1200" b="0" baseline="0" dirty="0" smtClean="0"/>
              <a:t>animation</a:t>
            </a:r>
            <a:r>
              <a:rPr lang="en-US" sz="1200" b="1" baseline="0" dirty="0" smtClean="0"/>
              <a:t> </a:t>
            </a:r>
            <a:r>
              <a:rPr lang="en-US" sz="1200" baseline="0" dirty="0" smtClean="0"/>
              <a:t>effects (descend effects). Under </a:t>
            </a:r>
            <a:r>
              <a:rPr lang="en-US" sz="1200" b="1" baseline="0" dirty="0" smtClean="0"/>
              <a:t>Modify: Descend</a:t>
            </a:r>
            <a:r>
              <a:rPr lang="en-US" sz="1200" baseline="0" dirty="0" smtClean="0"/>
              <a:t>,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dirty="0" smtClean="0"/>
              <a:t>Select the first animation effect. Click the arrow to the right of the effect, and then click </a:t>
            </a:r>
            <a:r>
              <a:rPr lang="en-US" sz="1200" b="1" dirty="0" smtClean="0"/>
              <a:t>Timing</a:t>
            </a:r>
            <a:r>
              <a:rPr lang="en-US" sz="1200" b="0" dirty="0" smtClean="0"/>
              <a:t>.</a:t>
            </a:r>
            <a:r>
              <a:rPr lang="en-US" sz="1200" b="0" baseline="0" dirty="0" smtClean="0"/>
              <a:t> In the </a:t>
            </a:r>
            <a:r>
              <a:rPr lang="en-US" sz="1200" b="1" baseline="0" dirty="0" smtClean="0"/>
              <a:t>Descend</a:t>
            </a:r>
            <a:r>
              <a:rPr lang="en-US" sz="1200" b="0" baseline="0" dirty="0" smtClean="0"/>
              <a:t> dialog box, on the </a:t>
            </a:r>
            <a:r>
              <a:rPr lang="en-US" sz="1200" b="1" baseline="0" dirty="0" smtClean="0"/>
              <a:t>Timing</a:t>
            </a:r>
            <a:r>
              <a:rPr lang="en-US" sz="1200" b="0" baseline="0" dirty="0" smtClean="0"/>
              <a:t> tab, in the </a:t>
            </a:r>
            <a:r>
              <a:rPr lang="en-US" sz="1200" b="1" baseline="0" dirty="0" smtClean="0"/>
              <a:t>Delay</a:t>
            </a:r>
            <a:r>
              <a:rPr lang="en-US" sz="1200" b="0" baseline="0" dirty="0" smtClean="0"/>
              <a:t> box, enter </a:t>
            </a:r>
            <a:r>
              <a:rPr lang="en-US" sz="1200" b="1" baseline="0" dirty="0" smtClean="0"/>
              <a:t>2</a:t>
            </a:r>
            <a:r>
              <a:rPr lang="en-US" sz="1200" b="0" baseline="0" dirty="0" smtClean="0"/>
              <a:t>.</a:t>
            </a:r>
            <a:endParaRPr lang="en-US" sz="1200" baseline="0" dirty="0" smtClean="0"/>
          </a:p>
          <a:p>
            <a:pPr marL="685800" lvl="1" indent="-228600">
              <a:buFont typeface="Arial" pitchFamily="34" charset="0"/>
              <a:buChar char="•"/>
            </a:pPr>
            <a:r>
              <a:rPr lang="en-US" sz="1200" dirty="0" smtClean="0"/>
              <a:t>Select the second animation effect. Click</a:t>
            </a:r>
            <a:r>
              <a:rPr lang="en-US" sz="1200" baseline="0" dirty="0" smtClean="0"/>
              <a:t>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click </a:t>
            </a:r>
            <a:r>
              <a:rPr lang="en-US" sz="1200" b="1" baseline="0" dirty="0" smtClean="0"/>
              <a:t>Rise</a:t>
            </a:r>
            <a:r>
              <a:rPr lang="en-US" sz="1200" baseline="0" dirty="0" smtClean="0"/>
              <a:t> </a:t>
            </a:r>
            <a:r>
              <a:rPr lang="en-US" sz="1200" b="1" baseline="0" dirty="0" smtClean="0"/>
              <a:t>Up</a:t>
            </a:r>
            <a:r>
              <a:rPr lang="en-US" sz="1200" baseline="0" dirty="0" smtClean="0"/>
              <a:t>.</a:t>
            </a:r>
          </a:p>
          <a:p>
            <a:pPr marL="685800" lvl="1" indent="-228600">
              <a:buFont typeface="Arial" pitchFamily="34" charset="0"/>
              <a:buChar char="•"/>
            </a:pPr>
            <a:r>
              <a:rPr lang="en-US" sz="1200" baseline="0" dirty="0" smtClean="0"/>
              <a:t>Select the third animation effect, and then do the following: </a:t>
            </a:r>
          </a:p>
          <a:p>
            <a:pPr marL="1143000" lvl="2" indent="-228600">
              <a:buFont typeface="+mj-lt"/>
              <a:buAutoNum type="arabicPeriod"/>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1" baseline="0" dirty="0" smtClean="0"/>
              <a:t> </a:t>
            </a:r>
            <a:r>
              <a:rPr lang="en-US" sz="1200" baseline="0" dirty="0" smtClean="0"/>
              <a:t>click </a:t>
            </a:r>
            <a:r>
              <a:rPr lang="en-US" sz="1200" b="1" baseline="0" dirty="0" smtClean="0"/>
              <a:t>Rise</a:t>
            </a:r>
            <a:r>
              <a:rPr lang="en-US" sz="1200" baseline="0" dirty="0" smtClean="0"/>
              <a:t> </a:t>
            </a:r>
            <a:r>
              <a:rPr lang="en-US" sz="1200" b="1" baseline="0" dirty="0" smtClean="0"/>
              <a:t>Up</a:t>
            </a:r>
            <a:r>
              <a:rPr lang="en-US" sz="1200" baseline="0" dirty="0" smtClean="0"/>
              <a:t>.</a:t>
            </a:r>
          </a:p>
          <a:p>
            <a:pPr marL="1143000" lvl="2" indent="-228600">
              <a:buFont typeface="+mj-lt"/>
              <a:buAutoNum type="arabicPeriod"/>
            </a:pPr>
            <a:r>
              <a:rPr lang="en-US" sz="1200" baseline="0" dirty="0" smtClean="0"/>
              <a:t>Click the arrow to the right of the effect (rise up entrance effect), and then click </a:t>
            </a:r>
            <a:r>
              <a:rPr lang="en-US" sz="1200" b="1" baseline="0" dirty="0" smtClean="0"/>
              <a:t>Timing</a:t>
            </a:r>
            <a:r>
              <a:rPr lang="en-US" sz="1200" baseline="0" dirty="0" smtClean="0"/>
              <a:t>. In the </a:t>
            </a:r>
            <a:r>
              <a:rPr lang="en-US" sz="1200" b="1" baseline="0" dirty="0" smtClean="0"/>
              <a:t>Rise</a:t>
            </a:r>
            <a:r>
              <a:rPr lang="en-US" sz="1200" baseline="0" dirty="0" smtClean="0"/>
              <a:t> </a:t>
            </a:r>
            <a:r>
              <a:rPr lang="en-US" sz="1200" b="1" baseline="0" dirty="0" smtClean="0"/>
              <a:t>Up</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a:t>
            </a:r>
          </a:p>
          <a:p>
            <a:pPr marL="685800" lvl="1" indent="-228600">
              <a:buFont typeface="Arial" pitchFamily="34" charset="0"/>
              <a:buChar char="•"/>
            </a:pPr>
            <a:r>
              <a:rPr lang="en-US" sz="1200" baseline="0" dirty="0" smtClean="0"/>
              <a:t>Select the fourth animation effect, and then do the following:</a:t>
            </a:r>
          </a:p>
          <a:p>
            <a:pPr marL="1143000" lvl="2" indent="-228600">
              <a:buFont typeface="+mj-lt"/>
              <a:buAutoNum type="arabicPeriod"/>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 </a:t>
            </a:r>
            <a:r>
              <a:rPr lang="en-US" sz="1200" baseline="0" dirty="0" smtClean="0"/>
              <a:t>click </a:t>
            </a:r>
            <a:r>
              <a:rPr lang="en-US" sz="1200" b="1" baseline="0" dirty="0" smtClean="0"/>
              <a:t>Rise</a:t>
            </a:r>
            <a:r>
              <a:rPr lang="en-US" sz="1200" baseline="0" dirty="0" smtClean="0"/>
              <a:t> </a:t>
            </a:r>
            <a:r>
              <a:rPr lang="en-US" sz="1200" b="1" baseline="0" dirty="0" smtClean="0"/>
              <a:t>Up</a:t>
            </a:r>
            <a:r>
              <a:rPr lang="en-US" sz="1200" baseline="0" dirty="0" smtClean="0"/>
              <a:t>.</a:t>
            </a:r>
          </a:p>
          <a:p>
            <a:pPr marL="1143000" lvl="2" indent="-228600">
              <a:buFont typeface="+mj-lt"/>
              <a:buAutoNum type="arabicPeriod"/>
            </a:pPr>
            <a:r>
              <a:rPr lang="en-US" sz="1200" baseline="0" dirty="0" smtClean="0"/>
              <a:t>Click the arrow to the right of the effect, and then click </a:t>
            </a:r>
            <a:r>
              <a:rPr lang="en-US" sz="1200" b="1" baseline="0" dirty="0" smtClean="0"/>
              <a:t>Timing</a:t>
            </a:r>
            <a:r>
              <a:rPr lang="en-US" sz="1200" baseline="0" dirty="0" smtClean="0"/>
              <a:t>. In the </a:t>
            </a:r>
            <a:r>
              <a:rPr lang="en-US" sz="1200" b="1" baseline="0" dirty="0" smtClean="0"/>
              <a:t>Rise</a:t>
            </a:r>
            <a:r>
              <a:rPr lang="en-US" sz="1200" baseline="0" dirty="0" smtClean="0"/>
              <a:t> </a:t>
            </a:r>
            <a:r>
              <a:rPr lang="en-US" sz="1200" b="1" baseline="0" dirty="0" smtClean="0"/>
              <a:t>Up</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a:t>
            </a:r>
            <a:r>
              <a:rPr lang="en-US" sz="1200" baseline="0" dirty="0" smtClean="0"/>
              <a:t>. </a:t>
            </a:r>
            <a:endParaRPr lang="en-US" sz="1200" i="1" baseline="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animation effects for the connecting lines on this slide, do the following:</a:t>
            </a:r>
            <a:endParaRPr lang="en-US" sz="1200" dirty="0" smtClean="0"/>
          </a:p>
          <a:p>
            <a:pPr marL="228600" indent="-228600">
              <a:buFont typeface="+mj-lt"/>
              <a:buAutoNum type="arabicPeriod"/>
            </a:pPr>
            <a:r>
              <a:rPr lang="en-US" sz="1200" dirty="0" smtClean="0"/>
              <a:t>Press and hold CTRL, and then select the fifth</a:t>
            </a:r>
            <a:r>
              <a:rPr lang="en-US" sz="1200" baseline="0" dirty="0" smtClean="0"/>
              <a:t> and ninth animation effects (descend entrance effects) in the </a:t>
            </a:r>
            <a:r>
              <a:rPr lang="en-US" sz="1200" b="1" baseline="0" dirty="0" smtClean="0"/>
              <a:t>Custom Animation </a:t>
            </a:r>
            <a:r>
              <a:rPr lang="en-US" sz="1200" b="0" baseline="0" dirty="0" smtClean="0"/>
              <a:t>task </a:t>
            </a:r>
            <a:r>
              <a:rPr lang="en-US" sz="1200" baseline="0" dirty="0" smtClean="0"/>
              <a:t>pane.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On</a:t>
            </a:r>
            <a:r>
              <a:rPr lang="en-US" sz="1200" baseline="0" dirty="0" smtClean="0"/>
              <a:t> </a:t>
            </a:r>
            <a:r>
              <a:rPr lang="en-US" sz="1200" b="1" baseline="0" dirty="0" smtClean="0"/>
              <a:t>Click</a:t>
            </a:r>
            <a:r>
              <a:rPr lang="en-US" sz="1200" baseline="0" dirty="0" smtClean="0"/>
              <a:t>. </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1200" dirty="0" smtClean="0"/>
              <a:t>Press and hold CTRL, and then select the seventh </a:t>
            </a:r>
            <a:r>
              <a:rPr lang="en-US" sz="1200" baseline="0" dirty="0" smtClean="0"/>
              <a:t>and 11</a:t>
            </a:r>
            <a:r>
              <a:rPr lang="en-US" sz="1200" baseline="30000" dirty="0" smtClean="0"/>
              <a:t>th</a:t>
            </a:r>
            <a:r>
              <a:rPr lang="en-US" sz="1200" baseline="0" dirty="0" smtClean="0"/>
              <a:t> animation effects (descend entrance effects).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With the seventh and 11</a:t>
            </a:r>
            <a:r>
              <a:rPr lang="en-US" sz="1200" baseline="30000" dirty="0" smtClean="0"/>
              <a:t>th</a:t>
            </a:r>
            <a:r>
              <a:rPr lang="en-US" sz="1200" baseline="0" dirty="0" smtClean="0"/>
              <a:t> animation effects still selected, click the arrow to the right of the eleventh effect (wipe entrance effect), and then click </a:t>
            </a:r>
            <a:r>
              <a:rPr lang="en-US" sz="1200" b="1" baseline="0" dirty="0" smtClean="0"/>
              <a:t>Timing</a:t>
            </a:r>
            <a:r>
              <a:rPr lang="en-US" sz="1200" baseline="0" dirty="0" smtClean="0"/>
              <a:t>. In the </a:t>
            </a:r>
            <a:r>
              <a:rPr lang="en-US" sz="1200" b="1" baseline="0" dirty="0" smtClean="0"/>
              <a:t>Wipe </a:t>
            </a:r>
            <a:r>
              <a:rPr lang="en-US" sz="1200" baseline="0" dirty="0" smtClean="0"/>
              <a:t>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Select the eighth animation effect (descend entrance effect). Click the arrow to the right of the effect, and then click </a:t>
            </a:r>
            <a:r>
              <a:rPr lang="en-US" sz="1200" b="1" baseline="0" dirty="0" smtClean="0"/>
              <a:t>Timing</a:t>
            </a:r>
            <a:r>
              <a:rPr lang="en-US" sz="1200" baseline="0" dirty="0" smtClean="0"/>
              <a:t>. In the </a:t>
            </a:r>
            <a:r>
              <a:rPr lang="en-US" sz="1200" b="1" baseline="0" dirty="0" smtClean="0"/>
              <a:t>Descend</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 </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dirty="0" smtClean="0"/>
              <a:t>Press and hold CTRL, and then select the 13</a:t>
            </a:r>
            <a:r>
              <a:rPr lang="en-US" sz="1200" baseline="30000" dirty="0" smtClean="0"/>
              <a:t>th</a:t>
            </a:r>
            <a:r>
              <a:rPr lang="en-US" sz="1200" dirty="0" smtClean="0"/>
              <a:t>,</a:t>
            </a:r>
            <a:r>
              <a:rPr lang="en-US" sz="1200" baseline="0" dirty="0" smtClean="0"/>
              <a:t> 15</a:t>
            </a:r>
            <a:r>
              <a:rPr lang="en-US" sz="1200" baseline="30000" dirty="0" smtClean="0"/>
              <a:t>th</a:t>
            </a:r>
            <a:r>
              <a:rPr lang="en-US" sz="1200" baseline="0" dirty="0" smtClean="0"/>
              <a:t>, and 17</a:t>
            </a:r>
            <a:r>
              <a:rPr lang="en-US" sz="1200" baseline="30000" dirty="0" smtClean="0"/>
              <a:t>th</a:t>
            </a:r>
            <a:r>
              <a:rPr lang="en-US" sz="1200" baseline="0" dirty="0" smtClean="0"/>
              <a:t> animation effects (descend entrance effects).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Effects</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dirty="0" smtClean="0"/>
          </a:p>
          <a:p>
            <a:pPr marL="228600" lvl="1" indent="-228600">
              <a:buFont typeface="+mj-lt"/>
              <a:buAutoNum type="arabicPeriod" startAt="6"/>
            </a:pPr>
            <a:r>
              <a:rPr lang="en-US" sz="1200" dirty="0" smtClean="0"/>
              <a:t>Select the 13</a:t>
            </a:r>
            <a:r>
              <a:rPr lang="en-US" sz="1200" baseline="30000" dirty="0" smtClean="0"/>
              <a:t>th</a:t>
            </a:r>
            <a:r>
              <a:rPr lang="en-US" sz="1200" dirty="0" smtClean="0"/>
              <a:t> animation</a:t>
            </a:r>
            <a:r>
              <a:rPr lang="en-US" sz="1200" baseline="0" dirty="0" smtClean="0"/>
              <a:t> effect (wipe entrance effect). Click the arrow to the right of the effect, and then click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a:t>
            </a:r>
            <a:r>
              <a:rPr lang="en-US" sz="1200" baseline="0" dirty="0" smtClean="0"/>
              <a:t>. </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Select the 15</a:t>
            </a:r>
            <a:r>
              <a:rPr lang="en-US" sz="1200" baseline="30000" dirty="0" smtClean="0"/>
              <a:t>th</a:t>
            </a:r>
            <a:r>
              <a:rPr lang="en-US" sz="1200" dirty="0" smtClean="0"/>
              <a:t> animation </a:t>
            </a:r>
            <a:r>
              <a:rPr lang="en-US" sz="1200" baseline="0" dirty="0" smtClean="0"/>
              <a:t>effect (wipe entrance effect). Click the arrow to the right of the effect, and then click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1.5</a:t>
            </a:r>
            <a:r>
              <a:rPr lang="en-US" sz="1200" baseline="0" dirty="0" smtClean="0"/>
              <a:t>. </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Select the 17</a:t>
            </a:r>
            <a:r>
              <a:rPr lang="en-US" sz="1200" baseline="30000" dirty="0" smtClean="0"/>
              <a:t>th</a:t>
            </a:r>
            <a:r>
              <a:rPr lang="en-US" sz="1200" dirty="0" smtClean="0"/>
              <a:t> animation</a:t>
            </a:r>
            <a:r>
              <a:rPr lang="en-US" sz="1200" baseline="0" dirty="0" smtClean="0"/>
              <a:t> effect (wipe entrance effect). Click the arrow to the right of the effect and select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2 seconds</a:t>
            </a:r>
            <a:r>
              <a:rPr lang="en-US" sz="1200" baseline="0" dirty="0" smtClean="0"/>
              <a:t>. </a:t>
            </a:r>
            <a:endParaRPr lang="en-US" sz="1200" dirty="0" smtClean="0"/>
          </a:p>
          <a:p>
            <a:pPr marL="228600" lvl="1" indent="-228600">
              <a:buFont typeface="+mj-lt"/>
              <a:buAutoNum type="arabicPeriod" startAt="6"/>
            </a:pPr>
            <a:r>
              <a:rPr lang="en-US" sz="1200" dirty="0" smtClean="0"/>
              <a:t>Select the 12</a:t>
            </a:r>
            <a:r>
              <a:rPr lang="en-US" sz="1200" baseline="30000" dirty="0" smtClean="0"/>
              <a:t>th</a:t>
            </a:r>
            <a:r>
              <a:rPr lang="en-US" sz="1200" dirty="0" smtClean="0"/>
              <a:t>, 14</a:t>
            </a:r>
            <a:r>
              <a:rPr lang="en-US" sz="1200" baseline="30000" dirty="0" smtClean="0"/>
              <a:t>th</a:t>
            </a:r>
            <a:r>
              <a:rPr lang="en-US" sz="1200" dirty="0" smtClean="0"/>
              <a:t>, 16</a:t>
            </a:r>
            <a:r>
              <a:rPr lang="en-US" sz="1200" baseline="30000" dirty="0" smtClean="0"/>
              <a:t>th</a:t>
            </a:r>
            <a:r>
              <a:rPr lang="en-US" sz="1200" dirty="0" smtClean="0"/>
              <a:t>, and</a:t>
            </a:r>
            <a:r>
              <a:rPr lang="en-US" sz="1200" baseline="0" dirty="0" smtClean="0"/>
              <a:t> 18</a:t>
            </a:r>
            <a:r>
              <a:rPr lang="en-US" sz="1200" baseline="30000" dirty="0" smtClean="0"/>
              <a:t>th</a:t>
            </a:r>
            <a:r>
              <a:rPr lang="en-US" sz="1200" baseline="0" dirty="0" smtClean="0"/>
              <a:t> animation effects (descend entrance effects). Under </a:t>
            </a:r>
            <a:r>
              <a:rPr lang="en-US" sz="1200" b="1" baseline="0" dirty="0" smtClean="0"/>
              <a:t>Modify: Descend</a:t>
            </a:r>
            <a:r>
              <a:rPr lang="en-US" sz="1200" baseline="0" dirty="0" smtClean="0"/>
              <a:t>,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 </a:t>
            </a:r>
            <a:endParaRPr lang="en-US" sz="1200" i="1"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custom</a:t>
            </a:r>
            <a:r>
              <a:rPr lang="en-US" sz="1400" b="1" baseline="0" dirty="0" smtClean="0"/>
              <a:t> a</a:t>
            </a:r>
            <a:r>
              <a:rPr lang="en-US" sz="1400" b="1" dirty="0" smtClean="0"/>
              <a:t>nimation effects: organization chart</a:t>
            </a:r>
            <a:endParaRPr lang="en-US" sz="1400" i="1" dirty="0" smtClean="0"/>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Custom Animation </a:t>
            </a:r>
            <a:r>
              <a:rPr lang="en-US" sz="1200" b="0" baseline="0" dirty="0" smtClean="0"/>
              <a:t>task </a:t>
            </a:r>
            <a:r>
              <a:rPr lang="en-US" sz="1200" baseline="0" dirty="0" smtClean="0"/>
              <a:t>pane will vary if the chart contains a different number of managers and employees.</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a:t>
            </a:r>
            <a:r>
              <a:rPr lang="en-US" sz="1200" b="0" baseline="0" dirty="0" smtClean="0"/>
              <a:t> pane, click </a:t>
            </a:r>
            <a:r>
              <a:rPr lang="en-US" sz="1200" b="1" baseline="0" dirty="0" smtClean="0"/>
              <a:t>Organization Chart </a:t>
            </a:r>
            <a:r>
              <a:rPr lang="en-US" sz="1200" baseline="0" dirty="0" smtClean="0"/>
              <a:t>(first row, first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 for the first-level rectangle, enter </a:t>
            </a:r>
            <a:r>
              <a:rPr lang="en-US" sz="1200" b="1" baseline="0" dirty="0" smtClean="0"/>
              <a:t>Director </a:t>
            </a:r>
            <a:r>
              <a:rPr lang="en-US" sz="1200" b="0" baseline="0" dirty="0" smtClean="0"/>
              <a:t>(or the name of the director). In the second-level rectangle </a:t>
            </a:r>
            <a:r>
              <a:rPr lang="en-US" sz="1200" baseline="0" dirty="0" smtClean="0"/>
              <a:t>enter </a:t>
            </a:r>
            <a:r>
              <a:rPr lang="en-US" sz="1200" b="1" baseline="0" dirty="0" smtClean="0"/>
              <a:t>Assistant Director </a:t>
            </a:r>
            <a:r>
              <a:rPr lang="en-US" sz="1200" b="0" baseline="0" dirty="0" smtClean="0"/>
              <a:t>(or the name of the assistant director). In the text boxes for the third-level rectangles, enter </a:t>
            </a:r>
            <a:r>
              <a:rPr lang="en-US" sz="1200" b="1" baseline="0" dirty="0" smtClean="0"/>
              <a:t>Manager 1</a:t>
            </a:r>
            <a:r>
              <a:rPr lang="en-US" sz="1200" baseline="0" dirty="0" smtClean="0"/>
              <a:t>, </a:t>
            </a:r>
            <a:r>
              <a:rPr lang="en-US" sz="1200" b="1" baseline="0" dirty="0" smtClean="0"/>
              <a:t>Manager 2</a:t>
            </a:r>
            <a:r>
              <a:rPr lang="en-US" sz="1200" baseline="0" dirty="0" smtClean="0"/>
              <a:t>, and </a:t>
            </a:r>
            <a:r>
              <a:rPr lang="en-US" sz="1200" b="1" baseline="0" dirty="0" smtClean="0"/>
              <a:t>Manager 3 </a:t>
            </a:r>
            <a:r>
              <a:rPr lang="en-US" sz="1200" b="0" baseline="0" dirty="0" smtClean="0"/>
              <a:t>(or the names of the managers)</a:t>
            </a:r>
            <a:r>
              <a:rPr lang="en-US" sz="1200" baseline="0" dirty="0" smtClean="0"/>
              <a:t>. </a:t>
            </a:r>
          </a:p>
          <a:p>
            <a:pPr marL="228600" indent="-228600">
              <a:buFont typeface="+mj-lt"/>
              <a:buAutoNum type="arabicPeriod"/>
            </a:pPr>
            <a:r>
              <a:rPr lang="en-US" sz="1200" b="0" baseline="0" dirty="0" smtClean="0"/>
              <a:t>On the slide, do the following to add more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Repeat this process one more time for a total of three rectangles below </a:t>
            </a:r>
            <a:r>
              <a:rPr lang="en-US" sz="1200" b="1" baseline="0" dirty="0" smtClean="0"/>
              <a:t>Manager 1</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685800" lvl="1" indent="-228600">
              <a:buFont typeface="Arial" pitchFamily="34" charset="0"/>
              <a:buChar char="•"/>
            </a:pPr>
            <a:r>
              <a:rPr lang="en-US" sz="1200" b="0" baseline="0" dirty="0" smtClean="0"/>
              <a:t>Right-click the </a:t>
            </a:r>
            <a:r>
              <a:rPr lang="en-US" sz="1200" b="1" baseline="0" dirty="0" smtClean="0"/>
              <a:t>Manager 3</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boxes for the fourth-level rectangles,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6.55”</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8.79”</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9"/>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Middle</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baseline="0"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reproduce the effects for the employee rectangles on this slide, do the following:</a:t>
            </a:r>
          </a:p>
          <a:p>
            <a:pPr marL="228600" indent="-228600">
              <a:buFont typeface="+mj-lt"/>
              <a:buAutoNum type="arabicPeriod"/>
            </a:pPr>
            <a:r>
              <a:rPr lang="en-US" sz="1200" baseline="0" dirty="0" smtClean="0"/>
              <a:t>Press and hold SHIFT, and then select all of the rectangles in the slide. On one of the rectangles, on the middle of the left edge, drag the blue square adjustment handle slightly to the left to increase the width of all of the rectangles. </a:t>
            </a:r>
          </a:p>
          <a:p>
            <a:pPr marL="228600" indent="-228600">
              <a:buFont typeface="+mj-lt"/>
              <a:buAutoNum type="arabicPeriod"/>
            </a:pPr>
            <a:r>
              <a:rPr lang="en-US" sz="1200" baseline="0" dirty="0" smtClean="0"/>
              <a:t>On the slide, select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select </a:t>
            </a:r>
            <a:r>
              <a:rPr lang="en-US" sz="1200" b="1" baseline="0" dirty="0" smtClean="0"/>
              <a:t>Gill Sans MT </a:t>
            </a:r>
            <a:r>
              <a:rPr lang="en-US" sz="1200" b="0" baseline="0" dirty="0" smtClean="0"/>
              <a:t>from</a:t>
            </a:r>
            <a:r>
              <a:rPr lang="en-US" sz="1200" baseline="0" dirty="0" smtClean="0"/>
              <a:t> the </a:t>
            </a:r>
            <a:r>
              <a:rPr lang="en-US" sz="1200" b="1" baseline="0" dirty="0" smtClean="0"/>
              <a:t>Font</a:t>
            </a:r>
            <a:r>
              <a:rPr lang="en-US" sz="1200" baseline="0" dirty="0" smtClean="0"/>
              <a:t> list, and then select </a:t>
            </a:r>
            <a:r>
              <a:rPr lang="en-US" sz="1200" b="1" baseline="0" dirty="0" smtClean="0"/>
              <a:t>20</a:t>
            </a:r>
            <a:r>
              <a:rPr lang="en-US" sz="1200" baseline="0" dirty="0" smtClean="0"/>
              <a:t> from the </a:t>
            </a:r>
            <a:r>
              <a:rPr lang="en-US" sz="1200" b="1" baseline="0" dirty="0" smtClean="0"/>
              <a:t>Font</a:t>
            </a:r>
            <a:r>
              <a:rPr lang="en-US" sz="1200" baseline="0" dirty="0" smtClean="0"/>
              <a:t> </a:t>
            </a:r>
            <a:r>
              <a:rPr lang="en-US" sz="1200" b="1" baseline="0" dirty="0" smtClean="0"/>
              <a:t>Size</a:t>
            </a:r>
            <a:r>
              <a:rPr lang="en-US" sz="1200" baseline="0" dirty="0" smtClean="0"/>
              <a:t> list.</a:t>
            </a:r>
          </a:p>
          <a:p>
            <a:pPr marL="228600" indent="-228600">
              <a:buFont typeface="+mj-lt"/>
              <a:buAutoNum type="arabicPeriod"/>
            </a:pPr>
            <a:r>
              <a:rPr lang="en-US" sz="1200" baseline="0" dirty="0" smtClean="0"/>
              <a:t>Press and hold SHIFT, and then select all of the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 Color </a:t>
            </a:r>
            <a:r>
              <a:rPr lang="en-US" sz="1200" baseline="0" dirty="0" smtClean="0"/>
              <a:t>in the left pane. In the </a:t>
            </a:r>
            <a:r>
              <a:rPr lang="en-US" sz="1200" b="1" baseline="0" dirty="0" smtClean="0"/>
              <a:t>Line Color </a:t>
            </a:r>
            <a:r>
              <a:rPr lang="en-US" sz="1200" baseline="0" dirty="0" smtClean="0"/>
              <a:t>pane, select </a:t>
            </a:r>
            <a:r>
              <a:rPr lang="en-US" sz="1200" b="1" baseline="0" dirty="0" smtClean="0"/>
              <a:t>No line</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Shadow</a:t>
            </a:r>
            <a:r>
              <a:rPr lang="en-US" sz="1200" baseline="0" dirty="0" smtClean="0"/>
              <a:t> in the left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3-D</a:t>
            </a:r>
            <a:r>
              <a:rPr lang="en-US" sz="1200" baseline="0" dirty="0" smtClean="0"/>
              <a:t> </a:t>
            </a:r>
            <a:r>
              <a:rPr lang="en-US" sz="1200" b="1" baseline="0" dirty="0" smtClean="0"/>
              <a:t>Format</a:t>
            </a:r>
            <a:r>
              <a:rPr lang="en-US" sz="1200" baseline="0" dirty="0" smtClean="0"/>
              <a:t> in the left pane, and then do the following in the </a:t>
            </a:r>
            <a:r>
              <a:rPr lang="en-US" sz="1200" b="1" baseline="0" dirty="0" smtClean="0"/>
              <a:t>3-D</a:t>
            </a:r>
            <a:r>
              <a:rPr lang="en-US" sz="1200" baseline="0" dirty="0" smtClean="0"/>
              <a:t> </a:t>
            </a:r>
            <a:r>
              <a:rPr lang="en-US" sz="1200" b="1" baseline="0" dirty="0" smtClean="0"/>
              <a:t>Format</a:t>
            </a:r>
            <a:r>
              <a:rPr lang="en-US" sz="1200" baseline="0" dirty="0" smtClean="0"/>
              <a:t> pane under </a:t>
            </a:r>
            <a:r>
              <a:rPr lang="en-US" sz="1200" b="1" baseline="0" dirty="0" smtClean="0"/>
              <a:t>Bevel</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Top</a:t>
            </a:r>
            <a:r>
              <a:rPr lang="en-US" sz="1200" b="0" baseline="0" dirty="0" smtClean="0"/>
              <a:t>, and then click </a:t>
            </a:r>
            <a:r>
              <a:rPr lang="en-US" sz="1200" b="1" baseline="0" dirty="0" smtClean="0"/>
              <a:t>Cool</a:t>
            </a:r>
            <a:r>
              <a:rPr lang="en-US" sz="1200" baseline="0" dirty="0" smtClean="0"/>
              <a:t> </a:t>
            </a:r>
            <a:r>
              <a:rPr lang="en-US" sz="1200" b="1" baseline="0" dirty="0" smtClean="0"/>
              <a:t>Slant</a:t>
            </a:r>
            <a:r>
              <a:rPr lang="en-US" sz="1200" b="0" baseline="0" dirty="0" smtClean="0"/>
              <a:t> (first row, fourth option from the left).</a:t>
            </a:r>
            <a:r>
              <a:rPr lang="en-US" sz="1200" baseline="0" dirty="0" smtClean="0"/>
              <a:t> </a:t>
            </a:r>
          </a:p>
          <a:p>
            <a:pPr marL="685800" lvl="1" indent="-228600">
              <a:buFont typeface="Arial" pitchFamily="34" charset="0"/>
              <a:buChar char="•"/>
            </a:pPr>
            <a:r>
              <a:rPr lang="en-US" sz="1200" baseline="0" dirty="0" smtClean="0"/>
              <a:t>Next to </a:t>
            </a:r>
            <a:r>
              <a:rPr lang="en-US" sz="1200" b="1" baseline="0" dirty="0" smtClean="0"/>
              <a:t>Top</a:t>
            </a:r>
            <a:r>
              <a:rPr lang="en-US" sz="1200" baseline="0" dirty="0" smtClean="0"/>
              <a:t>, in the </a:t>
            </a:r>
            <a:r>
              <a:rPr lang="en-US" sz="1200" b="1" baseline="0" dirty="0" smtClean="0"/>
              <a:t>Width</a:t>
            </a:r>
            <a:r>
              <a:rPr lang="en-US" sz="1200" baseline="0" dirty="0" smtClean="0"/>
              <a:t> box, enter </a:t>
            </a:r>
            <a:r>
              <a:rPr lang="en-US" sz="1200" b="1" baseline="0" dirty="0" smtClean="0"/>
              <a:t>5 pt</a:t>
            </a:r>
            <a:r>
              <a:rPr lang="en-US" sz="1200" b="0" baseline="0" dirty="0" smtClean="0"/>
              <a:t>,</a:t>
            </a:r>
            <a:r>
              <a:rPr lang="en-US" sz="1200" b="1" baseline="0" dirty="0" smtClean="0"/>
              <a:t> </a:t>
            </a:r>
            <a:r>
              <a:rPr lang="en-US" sz="1200" baseline="0" dirty="0" smtClean="0"/>
              <a:t>and in the </a:t>
            </a:r>
            <a:r>
              <a:rPr lang="en-US" sz="1200" b="1" baseline="0" dirty="0" smtClean="0"/>
              <a:t>Height</a:t>
            </a:r>
            <a:r>
              <a:rPr lang="en-US" sz="1200" baseline="0" dirty="0" smtClean="0"/>
              <a:t> box, enter </a:t>
            </a:r>
            <a:r>
              <a:rPr lang="en-US" sz="1200" b="1" baseline="0" dirty="0" smtClean="0"/>
              <a:t>5 pt</a:t>
            </a:r>
            <a:r>
              <a:rPr lang="en-US" sz="1200" b="0" baseline="0" dirty="0" smtClean="0"/>
              <a:t>.</a:t>
            </a:r>
          </a:p>
          <a:p>
            <a:pPr marL="228600" indent="-228600">
              <a:buFont typeface="+mj-lt"/>
              <a:buAutoNum type="arabicPeriod"/>
            </a:pPr>
            <a:r>
              <a:rPr lang="en-US" sz="1200" baseline="0" dirty="0" smtClean="0"/>
              <a:t>Press and hold SHIFT, and then select all of the employee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50% </a:t>
            </a:r>
            <a:r>
              <a:rPr lang="en-US" sz="1200" b="0" kern="1200" baseline="0" dirty="0" smtClean="0">
                <a:solidFill>
                  <a:schemeClr val="tx1"/>
                </a:solidFill>
                <a:latin typeface="+mn-lt"/>
                <a:ea typeface="+mn-ea"/>
                <a:cs typeface="+mn-cs"/>
              </a:rPr>
              <a:t>(sixth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manager rectangles on this slide, do the following:</a:t>
            </a:r>
          </a:p>
          <a:p>
            <a:pPr marL="228600" indent="-228600">
              <a:buFont typeface="+mj-lt"/>
              <a:buAutoNum type="arabicPeriod"/>
            </a:pPr>
            <a:r>
              <a:rPr lang="en-US" sz="1200" baseline="0" dirty="0" smtClean="0"/>
              <a:t>Press and hold SHIFT, and then select all three manager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25% </a:t>
            </a:r>
            <a:r>
              <a:rPr lang="en-US" sz="1200" b="0" kern="1200" baseline="0" dirty="0" smtClean="0">
                <a:solidFill>
                  <a:schemeClr val="tx1"/>
                </a:solidFill>
                <a:latin typeface="+mn-lt"/>
                <a:ea typeface="+mn-ea"/>
                <a:cs typeface="+mn-cs"/>
              </a:rPr>
              <a:t>(fifth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40% </a:t>
            </a:r>
            <a:r>
              <a:rPr lang="en-US" sz="1200" b="0" kern="1200" baseline="0" dirty="0" smtClean="0">
                <a:solidFill>
                  <a:schemeClr val="tx1"/>
                </a:solidFill>
                <a:latin typeface="+mn-lt"/>
                <a:ea typeface="+mn-ea"/>
                <a:cs typeface="+mn-cs"/>
              </a:rPr>
              <a:t>(fourth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director rectangles on this slide, do the following:</a:t>
            </a:r>
          </a:p>
          <a:p>
            <a:pPr marL="228600" indent="-228600">
              <a:buFont typeface="+mj-lt"/>
              <a:buAutoNum type="arabicPeriod"/>
            </a:pPr>
            <a:r>
              <a:rPr lang="en-US" sz="1200" baseline="0" dirty="0" smtClean="0"/>
              <a:t>Press and hold SHIFT, and then the director and assistant director rectangles (first- and second-level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60% </a:t>
            </a:r>
            <a:r>
              <a:rPr lang="en-US" sz="1200" b="0" kern="1200" baseline="0" dirty="0" smtClean="0">
                <a:solidFill>
                  <a:schemeClr val="tx1"/>
                </a:solidFill>
                <a:latin typeface="+mn-lt"/>
                <a:ea typeface="+mn-ea"/>
                <a:cs typeface="+mn-cs"/>
              </a:rPr>
              <a:t>(third row, fifth option from the left). </a:t>
            </a:r>
          </a:p>
          <a:p>
            <a:pPr marL="228600" indent="-228600">
              <a:buFont typeface="+mj-lt"/>
              <a:buAutoNum type="arabicPeriod"/>
            </a:pPr>
            <a:r>
              <a:rPr lang="en-US" sz="1200" baseline="0" dirty="0" smtClean="0"/>
              <a:t>Press and hold SHIFT, and then select the director and assistant director rectangles in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click the button next to </a:t>
            </a:r>
            <a:r>
              <a:rPr lang="en-US" sz="1200" b="1" baseline="0" dirty="0" smtClean="0"/>
              <a:t>Font</a:t>
            </a:r>
            <a:r>
              <a:rPr lang="en-US" sz="1200" baseline="0" dirty="0" smtClean="0"/>
              <a:t> </a:t>
            </a:r>
            <a:r>
              <a:rPr lang="en-US" sz="1200" b="1" baseline="0" dirty="0" smtClean="0"/>
              <a:t>Color</a:t>
            </a:r>
            <a:r>
              <a:rPr lang="en-US" sz="1200" b="0" baseline="0" dirty="0" smtClean="0"/>
              <a:t>, and then click</a:t>
            </a:r>
            <a:r>
              <a:rPr lang="en-US" sz="1200" baseline="0" dirty="0" smtClean="0"/>
              <a:t> </a:t>
            </a:r>
            <a:r>
              <a:rPr lang="en-US" sz="1200" b="1" baseline="0" dirty="0" smtClean="0"/>
              <a:t>Dark Blue, Text 2</a:t>
            </a:r>
            <a:r>
              <a:rPr lang="en-US" sz="1200" baseline="0" dirty="0" smtClean="0"/>
              <a:t> (first row, fourth option from the left).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connecting line between </a:t>
            </a:r>
            <a:r>
              <a:rPr lang="en-US" sz="1200" b="1" dirty="0" smtClean="0"/>
              <a:t>Manager 2</a:t>
            </a:r>
            <a:r>
              <a:rPr lang="en-US" sz="1200" dirty="0" smtClean="0"/>
              <a:t> and the last employee under </a:t>
            </a:r>
            <a:r>
              <a:rPr lang="en-US" sz="1200" b="1" dirty="0" smtClean="0"/>
              <a:t>Manager 1</a:t>
            </a:r>
            <a:r>
              <a:rPr lang="en-US" sz="1200" dirty="0" smtClean="0"/>
              <a:t>, do the following:</a:t>
            </a:r>
          </a:p>
          <a:p>
            <a:pPr marL="228600" indent="-228600">
              <a:buFont typeface="+mj-lt"/>
              <a:buAutoNum type="arabicPeriod"/>
            </a:pPr>
            <a:r>
              <a:rPr lang="en-US" sz="1200" dirty="0" smtClean="0"/>
              <a:t>On the </a:t>
            </a:r>
            <a:r>
              <a:rPr lang="en-US" sz="1200" b="1"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Lines</a:t>
            </a:r>
            <a:r>
              <a:rPr lang="en-US" sz="1200" baseline="0" dirty="0" smtClean="0"/>
              <a:t> click </a:t>
            </a:r>
            <a:r>
              <a:rPr lang="en-US" sz="1200" b="1" baseline="0" dirty="0" smtClean="0"/>
              <a:t>Freeform</a:t>
            </a:r>
            <a:r>
              <a:rPr lang="en-US" sz="1200" baseline="0" dirty="0" smtClean="0"/>
              <a:t> (11</a:t>
            </a:r>
            <a:r>
              <a:rPr lang="en-US" sz="1200" baseline="30000" dirty="0" smtClean="0"/>
              <a:t>th</a:t>
            </a:r>
            <a:r>
              <a:rPr lang="en-US" sz="1200" baseline="0" dirty="0" smtClean="0"/>
              <a:t> option from the left). On the slide, do the following to draw a freeform line:</a:t>
            </a:r>
          </a:p>
          <a:p>
            <a:pPr marL="685800" lvl="1" indent="-228600">
              <a:buFont typeface="+mj-lt"/>
              <a:buAutoNum type="arabicPeriod"/>
            </a:pPr>
            <a:r>
              <a:rPr lang="en-US" sz="1200" baseline="0" dirty="0" smtClean="0"/>
              <a:t>Click the first point on the right edge of the bottom employee rectangle. </a:t>
            </a:r>
          </a:p>
          <a:p>
            <a:pPr marL="685800" lvl="1" indent="-228600">
              <a:buFont typeface="+mj-lt"/>
              <a:buAutoNum type="arabicPeriod"/>
            </a:pPr>
            <a:r>
              <a:rPr lang="en-US" sz="1200" baseline="0" dirty="0" smtClean="0"/>
              <a:t>Click the second point approximately 0.5” to the right of the first point.</a:t>
            </a:r>
          </a:p>
          <a:p>
            <a:pPr marL="685800" lvl="1" indent="-228600">
              <a:buFont typeface="+mj-lt"/>
              <a:buAutoNum type="arabicPeriod"/>
            </a:pPr>
            <a:r>
              <a:rPr lang="en-US" sz="1200" baseline="0" dirty="0" smtClean="0"/>
              <a:t>Click the third point approximately 3.5” above the second point. </a:t>
            </a:r>
          </a:p>
          <a:p>
            <a:pPr marL="685800" lvl="1" indent="-228600">
              <a:buFont typeface="+mj-lt"/>
              <a:buAutoNum type="arabicPeriod"/>
            </a:pPr>
            <a:r>
              <a:rPr lang="en-US" sz="1200" baseline="0" dirty="0" smtClean="0"/>
              <a:t>Double-click the fourth point on the left edge of the </a:t>
            </a:r>
            <a:r>
              <a:rPr lang="en-US" sz="1200" b="1" baseline="0" dirty="0" smtClean="0"/>
              <a:t>Manager 2</a:t>
            </a:r>
            <a:r>
              <a:rPr lang="en-US" sz="1200" baseline="0" dirty="0" smtClean="0"/>
              <a:t> rectangle to finish the freeform line. </a:t>
            </a:r>
            <a:endParaRPr lang="en-US" sz="1200" dirty="0" smtClean="0"/>
          </a:p>
          <a:p>
            <a:pPr marL="228600" indent="-228600">
              <a:buFont typeface="+mj-lt"/>
              <a:buAutoNum type="arabicPeriod"/>
            </a:pPr>
            <a:r>
              <a:rPr lang="en-US" sz="1200" baseline="0" dirty="0" smtClean="0"/>
              <a:t>On the slide, select the freeform line.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 Shape </a:t>
            </a:r>
            <a:r>
              <a:rPr lang="en-US" sz="1200" baseline="0" dirty="0" smtClean="0"/>
              <a:t>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Color</a:t>
            </a:r>
            <a:r>
              <a:rPr lang="en-US" sz="1200" b="0" baseline="0" dirty="0" smtClean="0"/>
              <a:t>.</a:t>
            </a:r>
            <a:r>
              <a:rPr lang="en-US" sz="1200" baseline="0" dirty="0" smtClean="0"/>
              <a:t>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 line</a:t>
            </a:r>
            <a:r>
              <a:rPr lang="en-US" sz="1200" baseline="0" dirty="0" smtClean="0"/>
              <a:t>, click the button next to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Blue, Accent 1 </a:t>
            </a:r>
            <a:r>
              <a:rPr lang="en-US" sz="1200" baseline="0" dirty="0" smtClean="0"/>
              <a:t>(first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Style</a:t>
            </a:r>
            <a:r>
              <a:rPr lang="en-US" sz="1200" baseline="0" dirty="0" smtClean="0"/>
              <a:t>, and then do the following in the </a:t>
            </a:r>
            <a:r>
              <a:rPr lang="en-US" sz="1200" b="1" baseline="0" dirty="0" smtClean="0"/>
              <a:t>Line</a:t>
            </a:r>
            <a:r>
              <a:rPr lang="en-US" sz="1200" baseline="0" dirty="0" smtClean="0"/>
              <a:t> </a:t>
            </a:r>
            <a:r>
              <a:rPr lang="en-US" sz="1200" b="1" baseline="0" dirty="0" smtClean="0"/>
              <a:t>Style</a:t>
            </a:r>
            <a:r>
              <a:rPr lang="en-US" sz="1200" baseline="0" dirty="0" smtClean="0"/>
              <a:t> pane:</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 pt. </a:t>
            </a:r>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Cap</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p>
          <a:p>
            <a:pPr marL="685800" lvl="1" indent="-228600">
              <a:buFont typeface="Arial" pitchFamily="34" charset="0"/>
              <a:buChar char="•"/>
            </a:pPr>
            <a:r>
              <a:rPr lang="en-US" sz="1200" baseline="0" dirty="0" smtClean="0"/>
              <a:t>In the </a:t>
            </a:r>
            <a:r>
              <a:rPr lang="en-US" sz="1200" b="1" baseline="0" dirty="0" smtClean="0"/>
              <a:t>Join</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a:t>
            </a:r>
            <a:r>
              <a:rPr lang="en-US" sz="1200" baseline="0" dirty="0" smtClean="0"/>
              <a:t> effects on this slide, do the following:</a:t>
            </a:r>
            <a:endParaRPr lang="en-US" sz="1200" dirty="0" smtClean="0"/>
          </a:p>
          <a:p>
            <a:pPr marL="228600" indent="-228600">
              <a:buFont typeface="+mj-lt"/>
              <a:buAutoNum type="arabicPeriod"/>
            </a:pPr>
            <a:r>
              <a:rPr lang="en-US" sz="1200" dirty="0" smtClean="0"/>
              <a:t>On the </a:t>
            </a:r>
            <a:r>
              <a:rPr lang="en-US" sz="1200" b="1" dirty="0" smtClean="0"/>
              <a:t>Animations</a:t>
            </a:r>
            <a:r>
              <a:rPr lang="en-US" sz="1200" dirty="0" smtClean="0"/>
              <a:t> tab, in the </a:t>
            </a:r>
            <a:r>
              <a:rPr lang="en-US" sz="1200" b="1" dirty="0" smtClean="0"/>
              <a:t>Animations</a:t>
            </a:r>
            <a:r>
              <a:rPr lang="en-US" sz="1200" dirty="0" smtClean="0"/>
              <a:t> group, click </a:t>
            </a:r>
            <a:r>
              <a:rPr lang="en-US" sz="1200" b="1" dirty="0" smtClean="0"/>
              <a:t>Custom</a:t>
            </a:r>
            <a:r>
              <a:rPr lang="en-US" sz="1200" dirty="0" smtClean="0"/>
              <a:t> </a:t>
            </a:r>
            <a:r>
              <a:rPr lang="en-US" sz="1200" b="1" dirty="0" smtClean="0"/>
              <a:t>Animation</a:t>
            </a:r>
            <a:r>
              <a:rPr lang="en-US" sz="1200" dirty="0" smtClean="0"/>
              <a:t>.</a:t>
            </a:r>
          </a:p>
          <a:p>
            <a:pPr marL="228600" indent="-228600">
              <a:buFont typeface="+mj-lt"/>
              <a:buAutoNum type="arabicPeriod"/>
            </a:pPr>
            <a:r>
              <a:rPr lang="en-US" sz="1200" dirty="0" smtClean="0"/>
              <a:t>On the slide, select the graphic. In the </a:t>
            </a:r>
            <a:r>
              <a:rPr lang="en-US" sz="1200" b="1" dirty="0" smtClean="0"/>
              <a:t>Custom</a:t>
            </a:r>
            <a:r>
              <a:rPr lang="en-US" sz="1200" dirty="0" smtClean="0"/>
              <a:t> </a:t>
            </a:r>
            <a:r>
              <a:rPr lang="en-US" sz="1200" b="1" dirty="0" smtClean="0"/>
              <a:t>Animation</a:t>
            </a:r>
            <a:r>
              <a:rPr lang="en-US" sz="1200" dirty="0" smtClean="0"/>
              <a:t> task pane, do the following:</a:t>
            </a:r>
          </a:p>
          <a:p>
            <a:pPr marL="685800" lvl="1" indent="-228600">
              <a:buFont typeface="+mj-lt"/>
              <a:buAutoNum type="arabicPeriod"/>
            </a:pPr>
            <a:r>
              <a:rPr lang="en-US" sz="1200" dirty="0" smtClean="0"/>
              <a:t>Click </a:t>
            </a:r>
            <a:r>
              <a:rPr lang="en-US" sz="1200" b="1" dirty="0" smtClean="0"/>
              <a:t>Add</a:t>
            </a:r>
            <a:r>
              <a:rPr lang="en-US" sz="1200" dirty="0" smtClean="0"/>
              <a:t> </a:t>
            </a:r>
            <a:r>
              <a:rPr lang="en-US" sz="1200" b="1" dirty="0" smtClean="0"/>
              <a:t>Effect</a:t>
            </a:r>
            <a:r>
              <a:rPr lang="en-US" sz="1200" dirty="0" smtClean="0"/>
              <a:t>,</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Peek</a:t>
            </a:r>
            <a:r>
              <a:rPr lang="en-US" sz="1200" baseline="0" dirty="0" smtClean="0"/>
              <a:t> </a:t>
            </a:r>
            <a:r>
              <a:rPr lang="en-US" sz="1200" b="1" baseline="0" dirty="0" smtClean="0"/>
              <a:t>In</a:t>
            </a:r>
            <a:r>
              <a:rPr lang="en-US" sz="1200" b="0" baseline="0" dirty="0" smtClean="0"/>
              <a:t>. U</a:t>
            </a:r>
            <a:r>
              <a:rPr lang="en-US" sz="1200" baseline="0" dirty="0" smtClean="0"/>
              <a:t>nder </a:t>
            </a:r>
            <a:r>
              <a:rPr lang="en-US" sz="1200" b="1" baseline="0" dirty="0" smtClean="0"/>
              <a:t>Modify: Peek In</a:t>
            </a:r>
            <a:r>
              <a:rPr lang="en-US" sz="1200" baseline="0" dirty="0" smtClean="0"/>
              <a:t>, in the </a:t>
            </a:r>
            <a:r>
              <a:rPr lang="en-US" sz="1200" b="1" baseline="0" dirty="0" smtClean="0"/>
              <a:t>Speed</a:t>
            </a:r>
            <a:r>
              <a:rPr lang="en-US" sz="1200" baseline="0" dirty="0" smtClean="0"/>
              <a:t> list, select </a:t>
            </a:r>
            <a:r>
              <a:rPr lang="en-US" sz="1200" b="1" dirty="0" smtClean="0"/>
              <a:t>Very</a:t>
            </a:r>
            <a:r>
              <a:rPr lang="en-US" sz="1200" dirty="0" smtClean="0"/>
              <a:t> </a:t>
            </a:r>
            <a:r>
              <a:rPr lang="en-US" sz="1200" b="1" dirty="0" smtClean="0"/>
              <a:t>Fast</a:t>
            </a:r>
            <a:r>
              <a:rPr lang="en-US" sz="1200" dirty="0" smtClean="0"/>
              <a:t>. </a:t>
            </a:r>
            <a:endParaRPr lang="en-US" sz="1200" i="1" dirty="0" smtClean="0"/>
          </a:p>
          <a:p>
            <a:pPr marL="685800" lvl="1" indent="-228600">
              <a:buFont typeface="+mj-lt"/>
              <a:buAutoNum type="arabicPeriod"/>
            </a:pPr>
            <a:r>
              <a:rPr lang="en-US" sz="1200" baseline="0" dirty="0" smtClean="0"/>
              <a:t>C</a:t>
            </a:r>
            <a:r>
              <a:rPr lang="en-US" sz="1200" b="0" baseline="0" dirty="0" smtClean="0"/>
              <a:t>lick the arrow to the right of the animation effect (peek in effect),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Peek In </a:t>
            </a:r>
            <a:r>
              <a:rPr lang="en-US" sz="1200" baseline="0" dirty="0" smtClean="0"/>
              <a:t>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By level one by one</a:t>
            </a:r>
            <a:r>
              <a:rPr lang="en-US" sz="1200" baseline="0" dirty="0" smtClean="0"/>
              <a:t>.</a:t>
            </a:r>
            <a:endParaRPr lang="en-US" sz="1200" dirty="0" smtClean="0"/>
          </a:p>
          <a:p>
            <a:pPr marL="228600" indent="-228600">
              <a:buFont typeface="+mj-lt"/>
              <a:buAutoNum type="arabicPeriod"/>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the </a:t>
            </a:r>
            <a:r>
              <a:rPr lang="en-US" sz="1200" b="0" i="0" baseline="0" dirty="0" smtClean="0"/>
              <a:t>animation </a:t>
            </a:r>
            <a:r>
              <a:rPr lang="en-US" sz="1200" i="0" baseline="0" dirty="0" smtClean="0"/>
              <a:t>effect to expand the contents of the list of effects, and then do the following: </a:t>
            </a:r>
          </a:p>
          <a:p>
            <a:pPr marL="685800" lvl="1" indent="-228600">
              <a:buFont typeface="Arial" pitchFamily="34" charset="0"/>
              <a:buChar char="•"/>
            </a:pPr>
            <a:r>
              <a:rPr lang="en-US" sz="1200" i="0" baseline="0" dirty="0" smtClean="0"/>
              <a:t>Select the first animation effect (peek-in effect). </a:t>
            </a:r>
            <a:r>
              <a:rPr lang="en-US" sz="1200" dirty="0" smtClean="0"/>
              <a:t>Under </a:t>
            </a:r>
            <a:r>
              <a:rPr lang="en-US" sz="1200" b="1" dirty="0" smtClean="0"/>
              <a:t>Modify:</a:t>
            </a:r>
            <a:r>
              <a:rPr lang="en-US" sz="1200" b="1" baseline="0" dirty="0" smtClean="0"/>
              <a:t> Peek In</a:t>
            </a:r>
            <a:r>
              <a:rPr lang="en-US" sz="1200" baseline="0" dirty="0" smtClean="0"/>
              <a:t>, in the </a:t>
            </a:r>
            <a:r>
              <a:rPr lang="en-US" sz="1200" b="1" dirty="0" smtClean="0"/>
              <a:t>Start</a:t>
            </a:r>
            <a:r>
              <a:rPr lang="en-US" sz="1200" baseline="0" dirty="0" smtClean="0"/>
              <a:t> list, select</a:t>
            </a:r>
            <a:r>
              <a:rPr lang="en-US" sz="1200" dirty="0" smtClean="0"/>
              <a:t> </a:t>
            </a:r>
            <a:r>
              <a:rPr lang="en-US" sz="1200" b="1" dirty="0" smtClean="0"/>
              <a:t>With</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Press and hold</a:t>
            </a:r>
            <a:r>
              <a:rPr lang="en-US" sz="1200" baseline="0" dirty="0" smtClean="0"/>
              <a:t> CTRL, and then s</a:t>
            </a:r>
            <a:r>
              <a:rPr lang="en-US" sz="1200" dirty="0" smtClean="0"/>
              <a:t>elect the</a:t>
            </a:r>
            <a:r>
              <a:rPr lang="en-US" sz="1200" baseline="0" dirty="0" smtClean="0"/>
              <a:t> second, fourth, sixth, eighth, 10</a:t>
            </a:r>
            <a:r>
              <a:rPr lang="en-US" sz="1200" baseline="30000" dirty="0" smtClean="0"/>
              <a:t>th</a:t>
            </a:r>
            <a:r>
              <a:rPr lang="en-US" sz="1200" baseline="0" dirty="0" smtClean="0"/>
              <a:t>, 12</a:t>
            </a:r>
            <a:r>
              <a:rPr lang="en-US" sz="1200" baseline="30000" dirty="0" smtClean="0"/>
              <a:t>th</a:t>
            </a:r>
            <a:r>
              <a:rPr lang="en-US" sz="1200" baseline="0" dirty="0" smtClean="0"/>
              <a:t>, 14</a:t>
            </a:r>
            <a:r>
              <a:rPr lang="en-US" sz="1200" baseline="30000" dirty="0" smtClean="0"/>
              <a:t>th</a:t>
            </a:r>
            <a:r>
              <a:rPr lang="en-US" sz="1200" baseline="0" dirty="0" smtClean="0"/>
              <a:t>, 16</a:t>
            </a:r>
            <a:r>
              <a:rPr lang="en-US" sz="1200" baseline="30000" dirty="0" smtClean="0"/>
              <a:t>th</a:t>
            </a:r>
            <a:r>
              <a:rPr lang="en-US" sz="1200" baseline="0" dirty="0" smtClean="0"/>
              <a:t>, and 18</a:t>
            </a:r>
            <a:r>
              <a:rPr lang="en-US" sz="1200" baseline="30000" dirty="0" smtClean="0"/>
              <a:t>th</a:t>
            </a:r>
            <a:r>
              <a:rPr lang="en-US" sz="1200" baseline="0" dirty="0" smtClean="0"/>
              <a:t> animation effects (peek-in effects), and do the following:</a:t>
            </a:r>
          </a:p>
          <a:p>
            <a:pPr marL="1143000" lvl="2" indent="-228600">
              <a:buFont typeface="+mj-lt"/>
              <a:buAutoNum type="arabicPeriod"/>
            </a:pPr>
            <a:r>
              <a:rPr lang="en-US" sz="1200" dirty="0" smtClean="0"/>
              <a:t>Click </a:t>
            </a:r>
            <a:r>
              <a:rPr lang="en-US" sz="1200" b="1" dirty="0" smtClean="0"/>
              <a:t>Change</a:t>
            </a:r>
            <a:r>
              <a:rPr lang="en-US" sz="1200" dirty="0" smtClean="0"/>
              <a:t>, point to </a:t>
            </a:r>
            <a:r>
              <a:rPr lang="en-US" sz="1200" b="1" dirty="0" smtClean="0"/>
              <a:t>Entrance</a:t>
            </a:r>
            <a:r>
              <a:rPr lang="en-US" sz="1200" b="0" dirty="0" smtClean="0"/>
              <a:t>,</a:t>
            </a:r>
            <a:r>
              <a:rPr lang="en-US" sz="1200" dirty="0" smtClean="0"/>
              <a:t> and then click </a:t>
            </a:r>
            <a:r>
              <a:rPr lang="en-US" sz="1200" b="1" dirty="0" smtClean="0"/>
              <a:t>More</a:t>
            </a:r>
            <a:r>
              <a:rPr lang="en-US" sz="1200" dirty="0" smtClean="0"/>
              <a:t> </a:t>
            </a:r>
            <a:r>
              <a:rPr lang="en-US" sz="1200" b="1" dirty="0" smtClean="0"/>
              <a:t>Effects</a:t>
            </a:r>
            <a:r>
              <a:rPr lang="en-US" sz="1200" dirty="0" smtClean="0"/>
              <a:t>. In the </a:t>
            </a:r>
            <a:r>
              <a:rPr lang="en-US" sz="1200" b="1"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Effects</a:t>
            </a:r>
            <a:r>
              <a:rPr lang="en-US" sz="1200" baseline="0" dirty="0" smtClean="0"/>
              <a:t> dialog box, under </a:t>
            </a:r>
            <a:r>
              <a:rPr lang="en-US" sz="1200" b="1" baseline="0" dirty="0" smtClean="0"/>
              <a:t>Subtle</a:t>
            </a:r>
            <a:r>
              <a:rPr lang="en-US" sz="1200" b="0" baseline="0" dirty="0" smtClean="0"/>
              <a:t>,</a:t>
            </a:r>
            <a:r>
              <a:rPr lang="en-US" sz="1200" baseline="0" dirty="0" smtClean="0"/>
              <a:t> click </a:t>
            </a:r>
            <a:r>
              <a:rPr lang="en-US" sz="1200" b="1" baseline="0" dirty="0" smtClean="0"/>
              <a:t>Fade</a:t>
            </a:r>
            <a:r>
              <a:rPr lang="en-US" sz="1200" baseline="0" dirty="0" smtClean="0"/>
              <a:t>. </a:t>
            </a:r>
          </a:p>
          <a:p>
            <a:pPr marL="1143000" lvl="2" indent="-228600">
              <a:buFont typeface="+mj-lt"/>
              <a:buAutoNum type="arabicPeriod"/>
            </a:pPr>
            <a:r>
              <a:rPr lang="en-US" sz="1200" dirty="0" smtClean="0"/>
              <a:t>Under </a:t>
            </a:r>
            <a:r>
              <a:rPr lang="en-US" sz="1200" b="1" dirty="0" smtClean="0"/>
              <a:t>Modify: Fade</a:t>
            </a:r>
            <a:r>
              <a:rPr lang="en-US" sz="1200" dirty="0" smtClean="0"/>
              <a:t>, in the </a:t>
            </a:r>
            <a:r>
              <a:rPr lang="en-US" sz="1200" b="1" dirty="0" smtClean="0"/>
              <a:t>Speed</a:t>
            </a:r>
            <a:r>
              <a:rPr lang="en-US" sz="1200" baseline="0" dirty="0" smtClean="0"/>
              <a:t> list, select</a:t>
            </a:r>
            <a:r>
              <a:rPr lang="en-US" sz="1200" dirty="0" smtClean="0"/>
              <a:t> </a:t>
            </a:r>
            <a:r>
              <a:rPr lang="en-US" sz="1200" b="1" dirty="0" smtClean="0"/>
              <a:t>Very</a:t>
            </a:r>
            <a:r>
              <a:rPr lang="en-US" sz="1200" dirty="0" smtClean="0"/>
              <a:t> </a:t>
            </a:r>
            <a:r>
              <a:rPr lang="en-US" sz="1200" b="1" dirty="0" smtClean="0"/>
              <a:t>Fast</a:t>
            </a:r>
            <a:r>
              <a:rPr lang="en-US" sz="1200" dirty="0" smtClean="0"/>
              <a:t>.</a:t>
            </a:r>
          </a:p>
          <a:p>
            <a:pPr marL="685800" lvl="1" indent="-228600">
              <a:buFont typeface="Arial" pitchFamily="34" charset="0"/>
              <a:buChar char="•"/>
            </a:pPr>
            <a:r>
              <a:rPr lang="en-US" sz="1200" baseline="0" dirty="0" smtClean="0"/>
              <a:t>Select the third animation effect (peek-in effect).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Right</a:t>
            </a:r>
            <a:r>
              <a:rPr lang="en-US" sz="1200" baseline="0" dirty="0" smtClean="0"/>
              <a:t>.</a:t>
            </a:r>
            <a:endParaRPr lang="en-US" sz="1200" dirty="0" smtClean="0"/>
          </a:p>
          <a:p>
            <a:pPr marL="685800" lvl="1" indent="-228600">
              <a:buFont typeface="Arial" pitchFamily="34" charset="0"/>
              <a:buChar char="•"/>
            </a:pPr>
            <a:r>
              <a:rPr lang="en-US" sz="1200" dirty="0" smtClean="0"/>
              <a:t>Press and hold CTRL, and then select the fifth, seventh, and ninth animation effects (peek</a:t>
            </a:r>
            <a:r>
              <a:rPr lang="en-US" sz="1200" baseline="0" dirty="0" smtClean="0"/>
              <a:t>-in effects).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Top</a:t>
            </a:r>
            <a:r>
              <a:rPr lang="en-US" sz="1200" baseline="0" dirty="0" smtClean="0"/>
              <a:t>.</a:t>
            </a:r>
            <a:endParaRPr lang="en-US" sz="120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 and then select the 11</a:t>
            </a:r>
            <a:r>
              <a:rPr lang="en-US" sz="1200" baseline="30000" dirty="0" smtClean="0"/>
              <a:t>th</a:t>
            </a:r>
            <a:r>
              <a:rPr lang="en-US" sz="1200" dirty="0" smtClean="0"/>
              <a:t>, 13</a:t>
            </a:r>
            <a:r>
              <a:rPr lang="en-US" sz="1200" baseline="30000" dirty="0" smtClean="0"/>
              <a:t>th</a:t>
            </a:r>
            <a:r>
              <a:rPr lang="en-US" sz="1200" dirty="0" smtClean="0"/>
              <a:t>, and 15</a:t>
            </a:r>
            <a:r>
              <a:rPr lang="en-US" sz="1200" baseline="30000" dirty="0" smtClean="0"/>
              <a:t>th</a:t>
            </a:r>
            <a:r>
              <a:rPr lang="en-US" sz="1200" dirty="0" smtClean="0"/>
              <a:t> animation effects</a:t>
            </a:r>
            <a:r>
              <a:rPr lang="en-US" sz="1200" baseline="0" dirty="0" smtClean="0"/>
              <a:t>.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endParaRPr lang="en-US" sz="120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 and then select the 11</a:t>
            </a:r>
            <a:r>
              <a:rPr lang="en-US" sz="1200" baseline="30000" dirty="0" smtClean="0"/>
              <a:t>th</a:t>
            </a:r>
            <a:r>
              <a:rPr lang="en-US" sz="1200" dirty="0" smtClean="0"/>
              <a:t>, </a:t>
            </a:r>
            <a:r>
              <a:rPr lang="en-US" sz="1200" baseline="0" dirty="0" smtClean="0"/>
              <a:t>12</a:t>
            </a:r>
            <a:r>
              <a:rPr lang="en-US" sz="1200" baseline="30000" dirty="0" smtClean="0"/>
              <a:t>th</a:t>
            </a:r>
            <a:r>
              <a:rPr lang="en-US" sz="1200" dirty="0" smtClean="0"/>
              <a:t>, 13</a:t>
            </a:r>
            <a:r>
              <a:rPr lang="en-US" sz="1200" baseline="30000" dirty="0" smtClean="0"/>
              <a:t>th</a:t>
            </a:r>
            <a:r>
              <a:rPr lang="en-US" sz="1200" dirty="0" smtClean="0"/>
              <a:t>, </a:t>
            </a:r>
            <a:r>
              <a:rPr lang="en-US" sz="1200" baseline="0" dirty="0" smtClean="0"/>
              <a:t>14</a:t>
            </a:r>
            <a:r>
              <a:rPr lang="en-US" sz="1200" baseline="30000" dirty="0" smtClean="0"/>
              <a:t>th</a:t>
            </a:r>
            <a:r>
              <a:rPr lang="en-US" sz="1200" dirty="0" smtClean="0"/>
              <a:t>, and 15</a:t>
            </a:r>
            <a:r>
              <a:rPr lang="en-US" sz="1200" baseline="30000" dirty="0" smtClean="0"/>
              <a:t>th</a:t>
            </a:r>
            <a:r>
              <a:rPr lang="en-US" sz="1200" dirty="0" smtClean="0"/>
              <a:t> effects. </a:t>
            </a:r>
            <a:r>
              <a:rPr lang="en-US" sz="1200" baseline="0" dirty="0" smtClean="0"/>
              <a:t>Under </a:t>
            </a:r>
            <a:r>
              <a:rPr lang="en-US" sz="1200" b="1" baseline="0" dirty="0" smtClean="0"/>
              <a:t>Modify: Peek In</a:t>
            </a:r>
            <a:r>
              <a:rPr lang="en-US" sz="1200" baseline="0" dirty="0" smtClean="0"/>
              <a:t>, in the </a:t>
            </a:r>
            <a:r>
              <a:rPr lang="en-US" sz="1200" b="1" baseline="0" dirty="0" smtClean="0"/>
              <a:t>Start </a:t>
            </a:r>
            <a:r>
              <a:rPr lang="en-US" sz="1200" baseline="0" dirty="0" smtClean="0"/>
              <a:t>list, select </a:t>
            </a:r>
            <a:r>
              <a:rPr lang="en-US" sz="1200" b="1" baseline="0" dirty="0" smtClean="0"/>
              <a:t>With Previous</a:t>
            </a:r>
            <a:r>
              <a:rPr lang="en-US" sz="1200" baseline="0" dirty="0" smtClean="0"/>
              <a:t>.</a:t>
            </a:r>
            <a:endParaRPr lang="en-US" sz="1200" dirty="0" smtClean="0"/>
          </a:p>
          <a:p>
            <a:pPr marL="685800" lvl="1" indent="-228600">
              <a:buFont typeface="Arial" pitchFamily="34" charset="0"/>
              <a:buChar char="•"/>
            </a:pPr>
            <a:r>
              <a:rPr lang="en-US" sz="1200" dirty="0" smtClean="0"/>
              <a:t>Press and hold CTRL, and then select the 17</a:t>
            </a:r>
            <a:r>
              <a:rPr lang="en-US" sz="1200" baseline="30000" dirty="0" smtClean="0"/>
              <a:t>th</a:t>
            </a:r>
            <a:r>
              <a:rPr lang="en-US" sz="1200" dirty="0" smtClean="0"/>
              <a:t> and 19</a:t>
            </a:r>
            <a:r>
              <a:rPr lang="en-US" sz="1200" baseline="30000" dirty="0" smtClean="0"/>
              <a:t>th</a:t>
            </a:r>
            <a:r>
              <a:rPr lang="en-US" sz="1200" dirty="0" smtClean="0"/>
              <a:t> animation</a:t>
            </a:r>
            <a:r>
              <a:rPr lang="en-US" sz="1200" baseline="0" dirty="0" smtClean="0"/>
              <a:t> </a:t>
            </a:r>
            <a:r>
              <a:rPr lang="en-US" sz="1200" dirty="0" smtClean="0"/>
              <a:t>effects (peek</a:t>
            </a:r>
            <a:r>
              <a:rPr lang="en-US" sz="1200" baseline="0" dirty="0" smtClean="0"/>
              <a:t>-in effects), and then do the following under </a:t>
            </a:r>
            <a:r>
              <a:rPr lang="en-US" sz="1200" b="1" baseline="0" dirty="0" smtClean="0"/>
              <a:t>Modify: Peek In</a:t>
            </a:r>
            <a:r>
              <a:rPr lang="en-US" sz="1200" b="0" baseline="0" dirty="0" smtClean="0"/>
              <a:t>:</a:t>
            </a:r>
            <a:endParaRPr lang="en-US" sz="1200" b="1" baseline="0" dirty="0" smtClean="0"/>
          </a:p>
          <a:p>
            <a:pPr marL="1143000" lvl="2" indent="-228600">
              <a:buFont typeface="Arial" pitchFamily="34" charset="0"/>
              <a:buChar char="•"/>
            </a:pPr>
            <a:r>
              <a:rPr lang="en-US" sz="1200" dirty="0" smtClean="0"/>
              <a:t>In the </a:t>
            </a:r>
            <a:r>
              <a:rPr lang="en-US" sz="1200" b="1" dirty="0" smtClean="0"/>
              <a:t>Direction</a:t>
            </a:r>
            <a:r>
              <a:rPr lang="en-US" sz="1200" dirty="0" smtClean="0"/>
              <a:t> list, select </a:t>
            </a:r>
            <a:r>
              <a:rPr lang="en-US" sz="1200" b="1" dirty="0" smtClean="0"/>
              <a:t>From</a:t>
            </a:r>
            <a:r>
              <a:rPr lang="en-US" sz="1200" dirty="0" smtClean="0"/>
              <a:t> </a:t>
            </a:r>
            <a:r>
              <a:rPr lang="en-US" sz="1200" b="1" dirty="0" smtClean="0"/>
              <a:t>Left</a:t>
            </a:r>
            <a:r>
              <a:rPr lang="en-US" sz="1200" dirty="0" smtClean="0"/>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In the </a:t>
            </a:r>
            <a:r>
              <a:rPr lang="en-US" sz="1200" b="1" dirty="0" smtClean="0"/>
              <a:t>Start</a:t>
            </a:r>
            <a:r>
              <a:rPr lang="en-US" sz="1200" dirty="0" smtClean="0"/>
              <a:t> list, select </a:t>
            </a:r>
            <a:r>
              <a:rPr lang="en-US" sz="1200" b="1" dirty="0" smtClean="0"/>
              <a:t>With</a:t>
            </a:r>
            <a:r>
              <a:rPr lang="en-US" sz="1200" dirty="0" smtClean="0"/>
              <a:t> </a:t>
            </a:r>
            <a:r>
              <a:rPr lang="en-US" sz="1200" b="1" dirty="0" smtClean="0"/>
              <a:t>Previous</a:t>
            </a:r>
            <a:r>
              <a:rPr lang="en-US" sz="1200" dirty="0" smtClean="0"/>
              <a:t>.</a:t>
            </a:r>
          </a:p>
          <a:p>
            <a:pPr marL="228600" indent="-228600">
              <a:buFont typeface="+mj-lt"/>
              <a:buAutoNum type="arabicPeriod"/>
            </a:pPr>
            <a:r>
              <a:rPr lang="en-US" sz="1200" dirty="0" smtClean="0"/>
              <a:t>On the slide, select the freeform line.</a:t>
            </a:r>
            <a:r>
              <a:rPr lang="en-US" sz="1200" baseline="0" dirty="0" smtClean="0"/>
              <a:t> </a:t>
            </a:r>
            <a:r>
              <a:rPr lang="en-US" sz="1200" dirty="0" smtClean="0"/>
              <a:t>In the </a:t>
            </a:r>
            <a:r>
              <a:rPr lang="en-US" sz="1200" b="1" dirty="0" smtClean="0"/>
              <a:t>Custom</a:t>
            </a:r>
            <a:r>
              <a:rPr lang="en-US" sz="1200" dirty="0" smtClean="0"/>
              <a:t> </a:t>
            </a:r>
            <a:r>
              <a:rPr lang="en-US" sz="1200" b="1" dirty="0" smtClean="0"/>
              <a:t>Animation</a:t>
            </a:r>
            <a:r>
              <a:rPr lang="en-US" sz="1200" dirty="0" smtClean="0"/>
              <a:t> task pane, click</a:t>
            </a:r>
            <a:r>
              <a:rPr lang="en-US" sz="1200" baseline="0" dirty="0" smtClean="0"/>
              <a:t>  </a:t>
            </a:r>
            <a:r>
              <a:rPr lang="en-US" sz="1200" b="1" dirty="0" smtClean="0"/>
              <a:t>Add</a:t>
            </a:r>
            <a:r>
              <a:rPr lang="en-US" sz="1200" dirty="0" smtClean="0"/>
              <a:t> </a:t>
            </a:r>
            <a:r>
              <a:rPr lang="en-US" sz="1200" b="1" dirty="0" smtClean="0"/>
              <a:t>Effect</a:t>
            </a:r>
            <a:r>
              <a:rPr lang="en-US" sz="1200" dirty="0" smtClean="0"/>
              <a:t>, point to </a:t>
            </a:r>
            <a:r>
              <a:rPr lang="en-US" sz="1200" b="1" dirty="0" smtClean="0"/>
              <a:t>Entrance</a:t>
            </a:r>
            <a:r>
              <a:rPr lang="en-US" sz="1200" b="0" dirty="0" smtClean="0"/>
              <a:t>,</a:t>
            </a:r>
            <a:r>
              <a:rPr lang="en-US" sz="1200" dirty="0" smtClean="0"/>
              <a:t> and then click </a:t>
            </a:r>
            <a:r>
              <a:rPr lang="en-US" sz="1200" b="1" dirty="0" smtClean="0"/>
              <a:t>More</a:t>
            </a:r>
            <a:r>
              <a:rPr lang="en-US" sz="1200" dirty="0" smtClean="0"/>
              <a:t> </a:t>
            </a:r>
            <a:r>
              <a:rPr lang="en-US" sz="1200" b="1" dirty="0" smtClean="0"/>
              <a:t>Effects</a:t>
            </a:r>
            <a:r>
              <a:rPr lang="en-US" sz="1200" dirty="0" smtClean="0"/>
              <a:t>. In the </a:t>
            </a:r>
            <a:r>
              <a:rPr lang="en-US" sz="1200" b="1" dirty="0" smtClean="0"/>
              <a:t>Add</a:t>
            </a:r>
            <a:r>
              <a:rPr lang="en-US" sz="1200" dirty="0" smtClean="0"/>
              <a:t> </a:t>
            </a:r>
            <a:r>
              <a:rPr lang="en-US" sz="1200" b="1" dirty="0" smtClean="0"/>
              <a:t>Entrance</a:t>
            </a:r>
            <a:r>
              <a:rPr lang="en-US" sz="1200" dirty="0" smtClean="0"/>
              <a:t> </a:t>
            </a:r>
            <a:r>
              <a:rPr lang="en-US" sz="1200" b="1" dirty="0" smtClean="0"/>
              <a:t>Effect</a:t>
            </a:r>
            <a:r>
              <a:rPr lang="en-US" sz="1200" dirty="0" smtClean="0"/>
              <a:t> dialog box, under </a:t>
            </a:r>
            <a:r>
              <a:rPr lang="en-US" sz="1200" b="1" dirty="0" smtClean="0"/>
              <a:t>Basic</a:t>
            </a:r>
            <a:r>
              <a:rPr lang="en-US" sz="1200" b="0" dirty="0" smtClean="0"/>
              <a:t>,</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dirty="0" smtClean="0"/>
              <a:t>Also in the </a:t>
            </a:r>
            <a:r>
              <a:rPr lang="en-US" sz="1200" b="1" dirty="0" smtClean="0"/>
              <a:t>Custom</a:t>
            </a:r>
            <a:r>
              <a:rPr lang="en-US" sz="1200" dirty="0" smtClean="0"/>
              <a:t> </a:t>
            </a:r>
            <a:r>
              <a:rPr lang="en-US" sz="1200" b="1" dirty="0" smtClean="0"/>
              <a:t>Animation</a:t>
            </a:r>
            <a:r>
              <a:rPr lang="en-US" sz="1200" dirty="0" smtClean="0"/>
              <a:t> task pane, select the 20</a:t>
            </a:r>
            <a:r>
              <a:rPr lang="en-US" sz="1200" baseline="30000" dirty="0" smtClean="0"/>
              <a:t>th</a:t>
            </a:r>
            <a:r>
              <a:rPr lang="en-US" sz="1200" dirty="0" smtClean="0"/>
              <a:t> animation</a:t>
            </a:r>
            <a:r>
              <a:rPr lang="en-US" sz="1200" baseline="0" dirty="0" smtClean="0"/>
              <a:t> effect (wipe effect). Under </a:t>
            </a:r>
            <a:r>
              <a:rPr lang="en-US" sz="1200" b="1" baseline="0" dirty="0" smtClean="0"/>
              <a:t>Modify: Wipe</a:t>
            </a:r>
            <a:r>
              <a:rPr lang="en-US" sz="1200" b="0" baseline="0" dirty="0" smtClean="0"/>
              <a:t>,</a:t>
            </a:r>
            <a:r>
              <a:rPr lang="en-US" sz="1200" b="1" baseline="0" dirty="0" smtClean="0"/>
              <a:t> </a:t>
            </a:r>
            <a:r>
              <a:rPr lang="en-US" sz="1200" baseline="0" dirty="0" smtClean="0"/>
              <a:t>do the following:</a:t>
            </a:r>
          </a:p>
          <a:p>
            <a:pPr marL="685800" lvl="1" indent="-228600">
              <a:buFont typeface="Arial" pitchFamily="34" charset="0"/>
              <a:buChar char="•"/>
            </a:pPr>
            <a:r>
              <a:rPr lang="en-US" sz="1200" i="0" dirty="0" smtClean="0"/>
              <a:t>In</a:t>
            </a:r>
            <a:r>
              <a:rPr lang="en-US" sz="1200" i="0" baseline="0" dirty="0" smtClean="0"/>
              <a:t> the </a:t>
            </a:r>
            <a:r>
              <a:rPr lang="en-US" sz="1200" b="1" i="0" baseline="0" dirty="0" smtClean="0"/>
              <a:t>Start</a:t>
            </a:r>
            <a:r>
              <a:rPr lang="en-US" sz="1200" i="0" baseline="0" dirty="0" smtClean="0"/>
              <a:t> list, select</a:t>
            </a:r>
            <a:r>
              <a:rPr lang="en-US" sz="1200" dirty="0" smtClean="0"/>
              <a:t> </a:t>
            </a:r>
            <a:r>
              <a:rPr lang="en-US" sz="1200" b="1" dirty="0" smtClean="0"/>
              <a:t>After</a:t>
            </a:r>
            <a:r>
              <a:rPr lang="en-US" sz="1200" dirty="0" smtClean="0"/>
              <a:t> </a:t>
            </a:r>
            <a:r>
              <a:rPr lang="en-US" sz="1200" b="1" dirty="0" smtClean="0"/>
              <a:t>Previous</a:t>
            </a:r>
            <a:r>
              <a:rPr lang="en-US" sz="1200" dirty="0" smtClean="0"/>
              <a:t>. </a:t>
            </a:r>
          </a:p>
          <a:p>
            <a:pPr marL="685800" lvl="1" indent="-228600">
              <a:buFont typeface="Arial" pitchFamily="34" charset="0"/>
              <a:buChar char="•"/>
            </a:pPr>
            <a:r>
              <a:rPr lang="en-US" sz="1200" dirty="0" smtClean="0"/>
              <a:t>In the </a:t>
            </a:r>
            <a:r>
              <a:rPr lang="en-US" sz="1200" b="1" dirty="0" smtClean="0"/>
              <a:t>Direction</a:t>
            </a:r>
            <a:r>
              <a:rPr lang="en-US" sz="1200" dirty="0" smtClean="0"/>
              <a:t> list, select </a:t>
            </a:r>
            <a:r>
              <a:rPr lang="en-US" sz="1200" b="1" dirty="0" smtClean="0"/>
              <a:t>From</a:t>
            </a:r>
            <a:r>
              <a:rPr lang="en-US" sz="1200" dirty="0" smtClean="0"/>
              <a:t> </a:t>
            </a:r>
            <a:r>
              <a:rPr lang="en-US" sz="1200" b="1" dirty="0" smtClean="0"/>
              <a:t>Bottom</a:t>
            </a:r>
            <a:r>
              <a:rPr lang="en-US" sz="1200" dirty="0" smtClean="0"/>
              <a:t>. </a:t>
            </a:r>
          </a:p>
          <a:p>
            <a:pPr marL="685800" lvl="1" indent="-228600">
              <a:buFont typeface="Arial" pitchFamily="34" charset="0"/>
              <a:buChar char="•"/>
            </a:pPr>
            <a:r>
              <a:rPr lang="en-US" sz="1200" dirty="0" smtClean="0"/>
              <a:t>In the </a:t>
            </a:r>
            <a:r>
              <a:rPr lang="en-US" sz="1200" b="1" dirty="0" smtClean="0"/>
              <a:t>Speed</a:t>
            </a:r>
            <a:r>
              <a:rPr lang="en-US" sz="1200" dirty="0" smtClean="0"/>
              <a:t> list, select </a:t>
            </a:r>
            <a:r>
              <a:rPr lang="en-US" sz="1200" b="1" dirty="0" smtClean="0"/>
              <a:t>Very</a:t>
            </a:r>
            <a:r>
              <a:rPr lang="en-US" sz="1200" dirty="0" smtClean="0"/>
              <a:t> </a:t>
            </a:r>
            <a:r>
              <a:rPr lang="en-US" sz="1200" b="1" dirty="0" smtClean="0"/>
              <a:t>Fast</a:t>
            </a:r>
            <a:r>
              <a:rPr lang="en-US" sz="1200" dirty="0" smtClean="0"/>
              <a:t>.</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Also</a:t>
            </a:r>
            <a:r>
              <a:rPr lang="en-US" sz="1200" baseline="0" dirty="0" smtClean="0"/>
              <a:t> in the </a:t>
            </a:r>
            <a:r>
              <a:rPr lang="en-US" sz="1200" b="1" baseline="0" dirty="0" smtClean="0"/>
              <a:t>Custom Animation </a:t>
            </a:r>
            <a:r>
              <a:rPr lang="en-US" sz="1200" b="0" baseline="0" dirty="0" smtClean="0"/>
              <a:t>task </a:t>
            </a:r>
            <a:r>
              <a:rPr lang="en-US" sz="1200" baseline="0" dirty="0" smtClean="0"/>
              <a:t>pane, </a:t>
            </a:r>
            <a:r>
              <a:rPr lang="en-US" sz="1200" dirty="0" smtClean="0"/>
              <a:t>drag the 20</a:t>
            </a:r>
            <a:r>
              <a:rPr lang="en-US" sz="1200" baseline="30000" dirty="0" smtClean="0"/>
              <a:t>th</a:t>
            </a:r>
            <a:r>
              <a:rPr lang="en-US" sz="1200" dirty="0" smtClean="0"/>
              <a:t> animation effect until it is 15</a:t>
            </a:r>
            <a:r>
              <a:rPr lang="en-US" sz="1200" baseline="30000" dirty="0" smtClean="0"/>
              <a:t>th</a:t>
            </a:r>
            <a:r>
              <a:rPr lang="en-US" sz="1200" dirty="0" smtClean="0"/>
              <a:t> in the list of effects. </a:t>
            </a:r>
          </a:p>
          <a:p>
            <a:pPr marL="228600" indent="-228600">
              <a:buFont typeface="+mj-lt"/>
              <a:buNone/>
            </a:pPr>
            <a:endParaRPr lang="en-US" sz="1200" baseline="0" dirty="0" smtClean="0"/>
          </a:p>
          <a:p>
            <a:pPr marL="228600" indent="-228600">
              <a:buFont typeface="+mj-lt"/>
              <a:buAutoNum type="arabicPeriod"/>
            </a:pPr>
            <a:endParaRPr lang="en-US" sz="1200" b="0" dirty="0" smtClean="0">
              <a:solidFill>
                <a:schemeClr val="accent6"/>
              </a:solidFill>
            </a:endParaRPr>
          </a:p>
          <a:p>
            <a:pPr marL="228600" indent="-228600">
              <a:buFont typeface="+mj-lt"/>
              <a:buNone/>
            </a:pPr>
            <a:r>
              <a:rPr lang="en-US" sz="1200" b="0" dirty="0" smtClean="0">
                <a:solidFill>
                  <a:schemeClr val="accent6"/>
                </a:solidFill>
              </a:rPr>
              <a:t>To reproduce the background on this slide</a:t>
            </a:r>
            <a:r>
              <a:rPr lang="en-US" sz="1200" b="0" baseline="0" dirty="0" smtClean="0">
                <a:solidFill>
                  <a:schemeClr val="accent6"/>
                </a:solidFill>
              </a:rPr>
              <a:t>, do the following:</a:t>
            </a:r>
            <a:endParaRPr lang="en-US" sz="1200" b="0" dirty="0" smtClean="0">
              <a:solidFill>
                <a:schemeClr val="accent6"/>
              </a:solidFill>
            </a:endParaRP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32%</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Darker 50% </a:t>
            </a:r>
            <a:r>
              <a:rPr lang="en-US" sz="1200" b="0" kern="1200" baseline="0" dirty="0" smtClean="0">
                <a:solidFill>
                  <a:schemeClr val="tx1"/>
                </a:solidFill>
                <a:latin typeface="+mn-lt"/>
                <a:ea typeface="+mn-ea"/>
                <a:cs typeface="+mn-cs"/>
              </a:rPr>
              <a:t>(sixth row, fourth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Lighter 80% </a:t>
            </a:r>
            <a:r>
              <a:rPr lang="en-US" sz="1200" b="0" kern="1200" baseline="0" dirty="0" smtClean="0">
                <a:solidFill>
                  <a:schemeClr val="tx1"/>
                </a:solidFill>
                <a:latin typeface="+mn-lt"/>
                <a:ea typeface="+mn-ea"/>
                <a:cs typeface="+mn-cs"/>
              </a:rPr>
              <a:t>(second row, fifth option from the left).</a:t>
            </a:r>
            <a:endParaRPr lang="en-US" sz="1200" dirty="0" smtClean="0"/>
          </a:p>
          <a:p>
            <a:pPr marL="1143000" lvl="2" indent="-228600">
              <a:buFont typeface="Arial" pitchFamily="34" charset="0"/>
              <a:buNone/>
            </a:pPr>
            <a:endParaRPr lang="en-US" sz="1200"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572" y="2954215"/>
            <a:ext cx="5788856" cy="5874475"/>
          </a:xfrm>
        </p:spPr>
        <p:txBody>
          <a:bodyPr>
            <a:noAutofit/>
          </a:bodyPr>
          <a:lstStyle/>
          <a:p>
            <a:pPr marL="0" marR="0" indent="0" algn="l" defTabSz="914400" rtl="0" eaLnBrk="1" fontAlgn="auto" latinLnBrk="0" hangingPunct="1">
              <a:lnSpc>
                <a:spcPct val="85000"/>
              </a:lnSpc>
              <a:spcBef>
                <a:spcPts val="0"/>
              </a:spcBef>
              <a:spcAft>
                <a:spcPts val="300"/>
              </a:spcAft>
              <a:buClrTx/>
              <a:buSzTx/>
              <a:buFontTx/>
              <a:buNone/>
              <a:tabLst/>
              <a:defRPr/>
            </a:pPr>
            <a:r>
              <a:rPr lang="en-US" sz="1200" dirty="0" smtClean="0"/>
              <a:t>For</a:t>
            </a:r>
            <a:r>
              <a:rPr lang="en-US" sz="1200" baseline="0" dirty="0" smtClean="0"/>
              <a:t> reproduction steps for this slide, refer to the PowerPoint template titled “</a:t>
            </a:r>
            <a:r>
              <a:rPr lang="en-US" sz="1200" kern="1200" dirty="0" smtClean="0">
                <a:solidFill>
                  <a:schemeClr val="tx1"/>
                </a:solidFill>
                <a:latin typeface="+mn-lt"/>
                <a:ea typeface="+mn-ea"/>
                <a:cs typeface="+mn-cs"/>
              </a:rPr>
              <a:t>Static text effects for PowerPoint slides</a:t>
            </a:r>
            <a:r>
              <a:rPr lang="en-US" sz="1200" baseline="0" dirty="0" smtClean="0"/>
              <a:t>” (STATIC_TEXT.potx), slide number 17.</a:t>
            </a:r>
            <a:endParaRPr lang="en-US" sz="1200" dirty="0" smtClean="0"/>
          </a:p>
          <a:p>
            <a:pPr>
              <a:lnSpc>
                <a:spcPct val="85000"/>
              </a:lnSpc>
              <a:spcAft>
                <a:spcPts val="300"/>
              </a:spcAft>
            </a:pPr>
            <a:endParaRPr lang="en-US" sz="1200" b="0"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D56F3-4731-48E2-9359-0C4944E925BD}" type="datetimeFigureOut">
              <a:rPr lang="en-US">
                <a:solidFill>
                  <a:prstClr val="black">
                    <a:tint val="75000"/>
                  </a:prstClr>
                </a:solidFill>
              </a:rPr>
              <a:pPr/>
              <a:t>27/11/2020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29" name="Footer Placeholder 28"/>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31" name="Slide Number Placeholder 30"/>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D56F3-4731-48E2-9359-0C4944E925BD}" type="datetimeFigureOut">
              <a:rPr lang="en-US">
                <a:solidFill>
                  <a:prstClr val="black">
                    <a:tint val="75000"/>
                  </a:prstClr>
                </a:solidFill>
              </a:rPr>
              <a:pPr/>
              <a:t>27/11/2020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5EF05EF-6168-407F-8025-E41839E12504}" type="datetimeFigureOut">
              <a:rPr lang="en-US" smtClean="0"/>
              <a:pPr/>
              <a:t>27/11/2020</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FA1C692C-4F2D-45F6-A9A8-8A3A8FE2780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19" name="Footer Placeholder 18"/>
          <p:cNvSpPr>
            <a:spLocks noGrp="1"/>
          </p:cNvSpPr>
          <p:nvPr>
            <p:ph type="ftr" sz="quarter" idx="11"/>
          </p:nvPr>
        </p:nvSpPr>
        <p:spPr>
          <a:xfrm>
            <a:off x="3581400" y="76200"/>
            <a:ext cx="2895600" cy="288925"/>
          </a:xfrm>
        </p:spPr>
        <p:txBody>
          <a:bodyPr/>
          <a:lstStyle/>
          <a:p>
            <a:endParaRPr lang="en-US" dirty="0">
              <a:solidFill>
                <a:prstClr val="black">
                  <a:tint val="75000"/>
                </a:prstClr>
              </a:solidFill>
            </a:endParaRPr>
          </a:p>
        </p:txBody>
      </p:sp>
      <p:sp>
        <p:nvSpPr>
          <p:cNvPr id="16" name="Slide Number Placeholder 15"/>
          <p:cNvSpPr>
            <a:spLocks noGrp="1"/>
          </p:cNvSpPr>
          <p:nvPr>
            <p:ph type="sldNum" sz="quarter" idx="12"/>
          </p:nvPr>
        </p:nvSpPr>
        <p:spPr>
          <a:xfrm>
            <a:off x="8229600" y="6473952"/>
            <a:ext cx="758952" cy="246888"/>
          </a:xfrm>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11" name="Footer Placeholder 10"/>
          <p:cNvSpPr>
            <a:spLocks noGrp="1"/>
          </p:cNvSpPr>
          <p:nvPr>
            <p:ph type="ftr" sz="quarter" idx="11"/>
          </p:nvPr>
        </p:nvSpPr>
        <p:spPr/>
        <p:txBody>
          <a:bodyPr/>
          <a:lstStyle/>
          <a:p>
            <a:endParaRPr lang="en-US" dirty="0">
              <a:solidFill>
                <a:prstClr val="black">
                  <a:tint val="75000"/>
                </a:prstClr>
              </a:solidFill>
            </a:endParaRPr>
          </a:p>
        </p:txBody>
      </p:sp>
      <p:sp>
        <p:nvSpPr>
          <p:cNvPr id="16" name="Slide Number Placeholder 1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endParaRPr lang="en-US" dirty="0">
              <a:solidFill>
                <a:prstClr val="black">
                  <a:tint val="75000"/>
                </a:prstClr>
              </a:solidFill>
            </a:endParaRPr>
          </a:p>
        </p:txBody>
      </p:sp>
      <p:sp>
        <p:nvSpPr>
          <p:cNvPr id="31" name="Slide Number Placeholder 30"/>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8229600" y="6477000"/>
            <a:ext cx="762000" cy="246888"/>
          </a:xfrm>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5EF05EF-6168-407F-8025-E41839E12504}" type="datetimeFigureOut">
              <a:rPr lang="en-US" smtClean="0"/>
              <a:pPr/>
              <a:t>27/11/2020</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24" name="Footer Placeholder 23"/>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D56F3-4731-48E2-9359-0C4944E925BD}" type="datetimeFigureOut">
              <a:rPr lang="en-US">
                <a:solidFill>
                  <a:prstClr val="black">
                    <a:tint val="75000"/>
                  </a:prstClr>
                </a:solidFill>
              </a:rPr>
              <a:pPr/>
              <a:t>27/11/2020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D56F3-4731-48E2-9359-0C4944E925BD}" type="datetimeFigureOut">
              <a:rPr lang="en-US">
                <a:solidFill>
                  <a:prstClr val="black">
                    <a:tint val="75000"/>
                  </a:prstClr>
                </a:solidFill>
              </a:rPr>
              <a:pPr/>
              <a:t>27/11/2020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C0D56F3-4731-48E2-9359-0C4944E925BD}" type="datetimeFigureOut">
              <a:rPr lang="en-US" smtClean="0">
                <a:solidFill>
                  <a:prstClr val="black">
                    <a:tint val="75000"/>
                  </a:prstClr>
                </a:solidFill>
              </a:rPr>
              <a:pPr/>
              <a:t>27/11/2020</a:t>
            </a:fld>
            <a:endParaRPr lang="en-US" dirty="0">
              <a:solidFill>
                <a:prstClr val="black">
                  <a:tint val="75000"/>
                </a:prst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solidFill>
                <a:prstClr val="black">
                  <a:tint val="75000"/>
                </a:prst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5.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TextBox 2"/>
          <p:cNvSpPr txBox="1"/>
          <p:nvPr/>
        </p:nvSpPr>
        <p:spPr>
          <a:xfrm>
            <a:off x="1905000" y="1981200"/>
            <a:ext cx="5638800" cy="954107"/>
          </a:xfrm>
          <a:prstGeom prst="rect">
            <a:avLst/>
          </a:prstGeom>
          <a:noFill/>
        </p:spPr>
        <p:txBody>
          <a:bodyPr wrap="square" rtlCol="0">
            <a:spAutoFit/>
          </a:bodyPr>
          <a:lstStyle/>
          <a:p>
            <a:r>
              <a:rPr lang="en-US" sz="2800" b="1" dirty="0" smtClean="0"/>
              <a:t>PROJECT NAME: </a:t>
            </a:r>
            <a:r>
              <a:rPr lang="en-US" sz="2800" b="1" dirty="0" smtClean="0"/>
              <a:t>School Backend Project</a:t>
            </a:r>
            <a:endParaRPr lang="en-US" sz="2800" b="1" dirty="0"/>
          </a:p>
        </p:txBody>
      </p:sp>
      <p:sp>
        <p:nvSpPr>
          <p:cNvPr id="4" name="TextBox 3"/>
          <p:cNvSpPr txBox="1"/>
          <p:nvPr/>
        </p:nvSpPr>
        <p:spPr>
          <a:xfrm>
            <a:off x="4601447" y="3511502"/>
            <a:ext cx="3645357" cy="400110"/>
          </a:xfrm>
          <a:prstGeom prst="rect">
            <a:avLst/>
          </a:prstGeom>
          <a:noFill/>
        </p:spPr>
        <p:txBody>
          <a:bodyPr wrap="none" rtlCol="0">
            <a:spAutoFit/>
          </a:bodyPr>
          <a:lstStyle/>
          <a:p>
            <a:r>
              <a:rPr lang="en-US" sz="2000" dirty="0" smtClean="0"/>
              <a:t>PROGRAMMER NAME: </a:t>
            </a:r>
            <a:r>
              <a:rPr lang="en-US" sz="2000" b="1" dirty="0" smtClean="0"/>
              <a:t>SUDHA P</a:t>
            </a:r>
            <a:endParaRPr lang="en-US" sz="2000" b="1" dirty="0"/>
          </a:p>
        </p:txBody>
      </p:sp>
    </p:spTree>
    <p:extLst>
      <p:ext uri="{BB962C8B-B14F-4D97-AF65-F5344CB8AC3E}">
        <p14:creationId xmlns:p14="http://schemas.microsoft.com/office/powerpoint/2010/main" val="172613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90000">
              <a:schemeClr val="bg1">
                <a:lumMod val="75000"/>
              </a:schemeClr>
            </a:gs>
            <a:gs pos="100000">
              <a:schemeClr val="tx1">
                <a:lumMod val="50000"/>
                <a:lumOff val="50000"/>
              </a:schemeClr>
            </a:gs>
          </a:gsLst>
          <a:lin ang="10800000" scaled="1"/>
          <a:tileRect/>
        </a:gra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836243852"/>
              </p:ext>
            </p:extLst>
          </p:nvPr>
        </p:nvGraphicFramePr>
        <p:xfrm>
          <a:off x="0" y="1397000"/>
          <a:ext cx="7620000" cy="4378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graphicEl>
                                              <a:dgm id="{9D570E31-9E0C-460C-A8AB-7B42020FAA41}"/>
                                            </p:graphicEl>
                                          </p:spTgt>
                                        </p:tgtEl>
                                        <p:attrNameLst>
                                          <p:attrName>style.visibility</p:attrName>
                                        </p:attrNameLst>
                                      </p:cBhvr>
                                      <p:to>
                                        <p:strVal val="visible"/>
                                      </p:to>
                                    </p:set>
                                    <p:animEffect transition="in" filter="fade">
                                      <p:cBhvr>
                                        <p:cTn id="7" dur="1000"/>
                                        <p:tgtEl>
                                          <p:spTgt spid="3">
                                            <p:graphicEl>
                                              <a:dgm id="{9D570E31-9E0C-460C-A8AB-7B42020FAA41}"/>
                                            </p:graphicEl>
                                          </p:spTgt>
                                        </p:tgtEl>
                                      </p:cBhvr>
                                    </p:animEffect>
                                    <p:anim calcmode="lin" valueType="num">
                                      <p:cBhvr>
                                        <p:cTn id="8" dur="1000" fill="hold"/>
                                        <p:tgtEl>
                                          <p:spTgt spid="3">
                                            <p:graphicEl>
                                              <a:dgm id="{9D570E31-9E0C-460C-A8AB-7B42020FAA41}"/>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9D570E31-9E0C-460C-A8AB-7B42020FAA41}"/>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
                                            <p:graphicEl>
                                              <a:dgm id="{C83FBA1B-B38F-437C-A4D7-414C5850125B}"/>
                                            </p:graphicEl>
                                          </p:spTgt>
                                        </p:tgtEl>
                                        <p:attrNameLst>
                                          <p:attrName>style.visibility</p:attrName>
                                        </p:attrNameLst>
                                      </p:cBhvr>
                                      <p:to>
                                        <p:strVal val="visible"/>
                                      </p:to>
                                    </p:set>
                                    <p:anim calcmode="lin" valueType="num">
                                      <p:cBhvr>
                                        <p:cTn id="13" dur="1000" fill="hold"/>
                                        <p:tgtEl>
                                          <p:spTgt spid="3">
                                            <p:graphicEl>
                                              <a:dgm id="{C83FBA1B-B38F-437C-A4D7-414C5850125B}"/>
                                            </p:graphicEl>
                                          </p:spTgt>
                                        </p:tgtEl>
                                        <p:attrNameLst>
                                          <p:attrName>ppt_x</p:attrName>
                                        </p:attrNameLst>
                                      </p:cBhvr>
                                      <p:tavLst>
                                        <p:tav tm="0">
                                          <p:val>
                                            <p:strVal val="#ppt_x-.2"/>
                                          </p:val>
                                        </p:tav>
                                        <p:tav tm="100000">
                                          <p:val>
                                            <p:strVal val="#ppt_x"/>
                                          </p:val>
                                        </p:tav>
                                      </p:tavLst>
                                    </p:anim>
                                    <p:anim calcmode="lin" valueType="num">
                                      <p:cBhvr>
                                        <p:cTn id="14" dur="1000" fill="hold"/>
                                        <p:tgtEl>
                                          <p:spTgt spid="3">
                                            <p:graphicEl>
                                              <a:dgm id="{C83FBA1B-B38F-437C-A4D7-414C5850125B}"/>
                                            </p:graphic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graphicEl>
                                              <a:dgm id="{C83FBA1B-B38F-437C-A4D7-414C5850125B}"/>
                                            </p:graphicEl>
                                          </p:spTgt>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graphicEl>
                                              <a:dgm id="{755BC73E-CD31-4BF5-B1C5-4A4ACAA7115F}"/>
                                            </p:graphicEl>
                                          </p:spTgt>
                                        </p:tgtEl>
                                        <p:attrNameLst>
                                          <p:attrName>style.visibility</p:attrName>
                                        </p:attrNameLst>
                                      </p:cBhvr>
                                      <p:to>
                                        <p:strVal val="visible"/>
                                      </p:to>
                                    </p:set>
                                    <p:animEffect transition="in" filter="fade">
                                      <p:cBhvr>
                                        <p:cTn id="19" dur="1000"/>
                                        <p:tgtEl>
                                          <p:spTgt spid="3">
                                            <p:graphicEl>
                                              <a:dgm id="{755BC73E-CD31-4BF5-B1C5-4A4ACAA7115F}"/>
                                            </p:graphicEl>
                                          </p:spTgt>
                                        </p:tgtEl>
                                      </p:cBhvr>
                                    </p:animEffect>
                                    <p:anim calcmode="lin" valueType="num">
                                      <p:cBhvr>
                                        <p:cTn id="20" dur="1000" fill="hold"/>
                                        <p:tgtEl>
                                          <p:spTgt spid="3">
                                            <p:graphicEl>
                                              <a:dgm id="{755BC73E-CD31-4BF5-B1C5-4A4ACAA7115F}"/>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755BC73E-CD31-4BF5-B1C5-4A4ACAA7115F}"/>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3">
                                            <p:graphicEl>
                                              <a:dgm id="{7446473B-C5F4-406F-AC14-BD4F036A6A94}"/>
                                            </p:graphicEl>
                                          </p:spTgt>
                                        </p:tgtEl>
                                        <p:attrNameLst>
                                          <p:attrName>style.visibility</p:attrName>
                                        </p:attrNameLst>
                                      </p:cBhvr>
                                      <p:to>
                                        <p:strVal val="visible"/>
                                      </p:to>
                                    </p:set>
                                    <p:anim calcmode="lin" valueType="num">
                                      <p:cBhvr>
                                        <p:cTn id="25" dur="1000" fill="hold"/>
                                        <p:tgtEl>
                                          <p:spTgt spid="3">
                                            <p:graphicEl>
                                              <a:dgm id="{7446473B-C5F4-406F-AC14-BD4F036A6A94}"/>
                                            </p:graphicEl>
                                          </p:spTgt>
                                        </p:tgtEl>
                                        <p:attrNameLst>
                                          <p:attrName>ppt_x</p:attrName>
                                        </p:attrNameLst>
                                      </p:cBhvr>
                                      <p:tavLst>
                                        <p:tav tm="0">
                                          <p:val>
                                            <p:strVal val="#ppt_x-.2"/>
                                          </p:val>
                                        </p:tav>
                                        <p:tav tm="100000">
                                          <p:val>
                                            <p:strVal val="#ppt_x"/>
                                          </p:val>
                                        </p:tav>
                                      </p:tavLst>
                                    </p:anim>
                                    <p:anim calcmode="lin" valueType="num">
                                      <p:cBhvr>
                                        <p:cTn id="26" dur="1000" fill="hold"/>
                                        <p:tgtEl>
                                          <p:spTgt spid="3">
                                            <p:graphicEl>
                                              <a:dgm id="{7446473B-C5F4-406F-AC14-BD4F036A6A94}"/>
                                            </p:graphic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
                                            <p:graphicEl>
                                              <a:dgm id="{7446473B-C5F4-406F-AC14-BD4F036A6A94}"/>
                                            </p:graphicEl>
                                          </p:spTgt>
                                        </p:tgtEl>
                                      </p:cBhvr>
                                    </p:animEffect>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graphicEl>
                                              <a:dgm id="{396B8186-5A51-43CF-804C-BC101821A790}"/>
                                            </p:graphicEl>
                                          </p:spTgt>
                                        </p:tgtEl>
                                        <p:attrNameLst>
                                          <p:attrName>style.visibility</p:attrName>
                                        </p:attrNameLst>
                                      </p:cBhvr>
                                      <p:to>
                                        <p:strVal val="visible"/>
                                      </p:to>
                                    </p:set>
                                    <p:animEffect transition="in" filter="fade">
                                      <p:cBhvr>
                                        <p:cTn id="31" dur="1000"/>
                                        <p:tgtEl>
                                          <p:spTgt spid="3">
                                            <p:graphicEl>
                                              <a:dgm id="{396B8186-5A51-43CF-804C-BC101821A790}"/>
                                            </p:graphicEl>
                                          </p:spTgt>
                                        </p:tgtEl>
                                      </p:cBhvr>
                                    </p:animEffect>
                                    <p:anim calcmode="lin" valueType="num">
                                      <p:cBhvr>
                                        <p:cTn id="32" dur="1000" fill="hold"/>
                                        <p:tgtEl>
                                          <p:spTgt spid="3">
                                            <p:graphicEl>
                                              <a:dgm id="{396B8186-5A51-43CF-804C-BC101821A790}"/>
                                            </p:graphicEl>
                                          </p:spTgt>
                                        </p:tgtEl>
                                        <p:attrNameLst>
                                          <p:attrName>ppt_x</p:attrName>
                                        </p:attrNameLst>
                                      </p:cBhvr>
                                      <p:tavLst>
                                        <p:tav tm="0">
                                          <p:val>
                                            <p:strVal val="#ppt_x"/>
                                          </p:val>
                                        </p:tav>
                                        <p:tav tm="100000">
                                          <p:val>
                                            <p:strVal val="#ppt_x"/>
                                          </p:val>
                                        </p:tav>
                                      </p:tavLst>
                                    </p:anim>
                                    <p:anim calcmode="lin" valueType="num">
                                      <p:cBhvr>
                                        <p:cTn id="33" dur="1000" fill="hold"/>
                                        <p:tgtEl>
                                          <p:spTgt spid="3">
                                            <p:graphicEl>
                                              <a:dgm id="{396B8186-5A51-43CF-804C-BC101821A790}"/>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29" presetClass="entr" presetSubtype="0" fill="hold" grpId="0" nodeType="afterEffect">
                                  <p:stCondLst>
                                    <p:cond delay="0"/>
                                  </p:stCondLst>
                                  <p:childTnLst>
                                    <p:set>
                                      <p:cBhvr>
                                        <p:cTn id="36" dur="1" fill="hold">
                                          <p:stCondLst>
                                            <p:cond delay="0"/>
                                          </p:stCondLst>
                                        </p:cTn>
                                        <p:tgtEl>
                                          <p:spTgt spid="3">
                                            <p:graphicEl>
                                              <a:dgm id="{48EDEDC3-1590-451D-A055-5F7567D62FD1}"/>
                                            </p:graphicEl>
                                          </p:spTgt>
                                        </p:tgtEl>
                                        <p:attrNameLst>
                                          <p:attrName>style.visibility</p:attrName>
                                        </p:attrNameLst>
                                      </p:cBhvr>
                                      <p:to>
                                        <p:strVal val="visible"/>
                                      </p:to>
                                    </p:set>
                                    <p:anim calcmode="lin" valueType="num">
                                      <p:cBhvr>
                                        <p:cTn id="37" dur="1000" fill="hold"/>
                                        <p:tgtEl>
                                          <p:spTgt spid="3">
                                            <p:graphicEl>
                                              <a:dgm id="{48EDEDC3-1590-451D-A055-5F7567D62FD1}"/>
                                            </p:graphicEl>
                                          </p:spTgt>
                                        </p:tgtEl>
                                        <p:attrNameLst>
                                          <p:attrName>ppt_x</p:attrName>
                                        </p:attrNameLst>
                                      </p:cBhvr>
                                      <p:tavLst>
                                        <p:tav tm="0">
                                          <p:val>
                                            <p:strVal val="#ppt_x-.2"/>
                                          </p:val>
                                        </p:tav>
                                        <p:tav tm="100000">
                                          <p:val>
                                            <p:strVal val="#ppt_x"/>
                                          </p:val>
                                        </p:tav>
                                      </p:tavLst>
                                    </p:anim>
                                    <p:anim calcmode="lin" valueType="num">
                                      <p:cBhvr>
                                        <p:cTn id="38" dur="1000" fill="hold"/>
                                        <p:tgtEl>
                                          <p:spTgt spid="3">
                                            <p:graphicEl>
                                              <a:dgm id="{48EDEDC3-1590-451D-A055-5F7567D62FD1}"/>
                                            </p:graphic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
                                            <p:graphicEl>
                                              <a:dgm id="{48EDEDC3-1590-451D-A055-5F7567D62FD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30496911"/>
              </p:ext>
            </p:extLst>
          </p:nvPr>
        </p:nvGraphicFramePr>
        <p:xfrm>
          <a:off x="838200" y="939800"/>
          <a:ext cx="7467600" cy="497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bg1"/>
            </a:gs>
            <a:gs pos="100000">
              <a:schemeClr val="accent3">
                <a:lumMod val="40000"/>
                <a:lumOff val="60000"/>
              </a:schemeClr>
            </a:gs>
          </a:gsLst>
          <a:lin ang="0" scaled="1"/>
          <a:tileRect/>
        </a:gra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96851189"/>
              </p:ext>
            </p:extLst>
          </p:nvPr>
        </p:nvGraphicFramePr>
        <p:xfrm>
          <a:off x="0" y="187287"/>
          <a:ext cx="9144000" cy="64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048000" y="1295400"/>
            <a:ext cx="2643159" cy="646331"/>
          </a:xfrm>
          <a:prstGeom prst="rect">
            <a:avLst/>
          </a:prstGeom>
          <a:noFill/>
        </p:spPr>
        <p:txBody>
          <a:bodyPr wrap="none" rtlCol="0">
            <a:spAutoFit/>
          </a:bodyPr>
          <a:lstStyle/>
          <a:p>
            <a:r>
              <a:rPr lang="en-US" dirty="0" smtClean="0"/>
              <a:t>OVEARLL SPRINT SIZE IS  2</a:t>
            </a:r>
          </a:p>
          <a:p>
            <a:r>
              <a:rPr lang="en-US" dirty="0"/>
              <a:t> </a:t>
            </a:r>
            <a:r>
              <a:rPr lang="en-US" dirty="0" smtClean="0"/>
              <a:t>         (2 WEEKS)</a:t>
            </a:r>
            <a:endParaRPr lang="en-US" dirty="0"/>
          </a:p>
        </p:txBody>
      </p:sp>
      <p:sp>
        <p:nvSpPr>
          <p:cNvPr id="4" name="TextBox 3"/>
          <p:cNvSpPr txBox="1"/>
          <p:nvPr/>
        </p:nvSpPr>
        <p:spPr>
          <a:xfrm>
            <a:off x="1295400" y="533400"/>
            <a:ext cx="2682594" cy="369332"/>
          </a:xfrm>
          <a:prstGeom prst="rect">
            <a:avLst/>
          </a:prstGeom>
          <a:noFill/>
        </p:spPr>
        <p:txBody>
          <a:bodyPr wrap="none" rtlCol="0">
            <a:spAutoFit/>
          </a:bodyPr>
          <a:lstStyle/>
          <a:p>
            <a:r>
              <a:rPr lang="en-US" dirty="0" smtClean="0"/>
              <a:t>OVERVIEW SPRINT MODEL</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82ED47FD-CD8E-4EC8-A7E3-BF3AC4BC5C1A}"/>
                                            </p:graphicEl>
                                          </p:spTgt>
                                        </p:tgtEl>
                                        <p:attrNameLst>
                                          <p:attrName>style.visibility</p:attrName>
                                        </p:attrNameLst>
                                      </p:cBhvr>
                                      <p:to>
                                        <p:strVal val="visible"/>
                                      </p:to>
                                    </p:set>
                                    <p:animEffect transition="in" filter="wipe(left)">
                                      <p:cBhvr>
                                        <p:cTn id="7" dur="1000"/>
                                        <p:tgtEl>
                                          <p:spTgt spid="3">
                                            <p:graphicEl>
                                              <a:dgm id="{82ED47FD-CD8E-4EC8-A7E3-BF3AC4BC5C1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E0648BBC-DC91-4F50-80A4-7E064850F484}"/>
                                            </p:graphicEl>
                                          </p:spTgt>
                                        </p:tgtEl>
                                        <p:attrNameLst>
                                          <p:attrName>style.visibility</p:attrName>
                                        </p:attrNameLst>
                                      </p:cBhvr>
                                      <p:to>
                                        <p:strVal val="visible"/>
                                      </p:to>
                                    </p:set>
                                    <p:animEffect transition="in" filter="wipe(left)">
                                      <p:cBhvr>
                                        <p:cTn id="12" dur="1000"/>
                                        <p:tgtEl>
                                          <p:spTgt spid="3">
                                            <p:graphicEl>
                                              <a:dgm id="{E0648BBC-DC91-4F50-80A4-7E064850F48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graphicEl>
                                              <a:dgm id="{A471E0E9-11D0-4B66-AA4A-5B4169E1409D}"/>
                                            </p:graphicEl>
                                          </p:spTgt>
                                        </p:tgtEl>
                                        <p:attrNameLst>
                                          <p:attrName>style.visibility</p:attrName>
                                        </p:attrNameLst>
                                      </p:cBhvr>
                                      <p:to>
                                        <p:strVal val="visible"/>
                                      </p:to>
                                    </p:set>
                                    <p:animEffect transition="in" filter="wipe(left)">
                                      <p:cBhvr>
                                        <p:cTn id="15" dur="1000"/>
                                        <p:tgtEl>
                                          <p:spTgt spid="3">
                                            <p:graphicEl>
                                              <a:dgm id="{A471E0E9-11D0-4B66-AA4A-5B4169E1409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graphicEl>
                                              <a:dgm id="{5349DBF5-5962-4881-9FFB-5530F437DA17}"/>
                                            </p:graphicEl>
                                          </p:spTgt>
                                        </p:tgtEl>
                                        <p:attrNameLst>
                                          <p:attrName>style.visibility</p:attrName>
                                        </p:attrNameLst>
                                      </p:cBhvr>
                                      <p:to>
                                        <p:strVal val="visible"/>
                                      </p:to>
                                    </p:set>
                                    <p:animEffect transition="in" filter="wipe(left)">
                                      <p:cBhvr>
                                        <p:cTn id="20" dur="1000"/>
                                        <p:tgtEl>
                                          <p:spTgt spid="3">
                                            <p:graphicEl>
                                              <a:dgm id="{5349DBF5-5962-4881-9FFB-5530F437DA17}"/>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graphicEl>
                                              <a:dgm id="{F4986922-B691-4462-BBDE-8F15C925C2F0}"/>
                                            </p:graphicEl>
                                          </p:spTgt>
                                        </p:tgtEl>
                                        <p:attrNameLst>
                                          <p:attrName>style.visibility</p:attrName>
                                        </p:attrNameLst>
                                      </p:cBhvr>
                                      <p:to>
                                        <p:strVal val="visible"/>
                                      </p:to>
                                    </p:set>
                                    <p:animEffect transition="in" filter="wipe(left)">
                                      <p:cBhvr>
                                        <p:cTn id="23" dur="1000"/>
                                        <p:tgtEl>
                                          <p:spTgt spid="3">
                                            <p:graphicEl>
                                              <a:dgm id="{F4986922-B691-4462-BBDE-8F15C925C2F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graphicEl>
                                              <a:dgm id="{CF65F218-5C01-4C1C-8397-BCF6D73F3E3F}"/>
                                            </p:graphicEl>
                                          </p:spTgt>
                                        </p:tgtEl>
                                        <p:attrNameLst>
                                          <p:attrName>style.visibility</p:attrName>
                                        </p:attrNameLst>
                                      </p:cBhvr>
                                      <p:to>
                                        <p:strVal val="visible"/>
                                      </p:to>
                                    </p:set>
                                    <p:animEffect transition="in" filter="wipe(left)">
                                      <p:cBhvr>
                                        <p:cTn id="28" dur="1000"/>
                                        <p:tgtEl>
                                          <p:spTgt spid="3">
                                            <p:graphicEl>
                                              <a:dgm id="{CF65F218-5C01-4C1C-8397-BCF6D73F3E3F}"/>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graphicEl>
                                              <a:dgm id="{7DEB51E1-A188-4778-8CDC-C9158454425D}"/>
                                            </p:graphicEl>
                                          </p:spTgt>
                                        </p:tgtEl>
                                        <p:attrNameLst>
                                          <p:attrName>style.visibility</p:attrName>
                                        </p:attrNameLst>
                                      </p:cBhvr>
                                      <p:to>
                                        <p:strVal val="visible"/>
                                      </p:to>
                                    </p:set>
                                    <p:animEffect transition="in" filter="wipe(left)">
                                      <p:cBhvr>
                                        <p:cTn id="31" dur="1000"/>
                                        <p:tgtEl>
                                          <p:spTgt spid="3">
                                            <p:graphicEl>
                                              <a:dgm id="{7DEB51E1-A188-4778-8CDC-C915845442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6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graphicFrame>
        <p:nvGraphicFramePr>
          <p:cNvPr id="20" name="Diagram 19"/>
          <p:cNvGraphicFramePr/>
          <p:nvPr>
            <p:extLst>
              <p:ext uri="{D42A27DB-BD31-4B8C-83A1-F6EECF244321}">
                <p14:modId xmlns:p14="http://schemas.microsoft.com/office/powerpoint/2010/main" val="3064814392"/>
              </p:ext>
            </p:extLst>
          </p:nvPr>
        </p:nvGraphicFramePr>
        <p:xfrm>
          <a:off x="1143000" y="1508237"/>
          <a:ext cx="7315200" cy="3422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Tasks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afterEffect">
                                  <p:stCondLst>
                                    <p:cond delay="0"/>
                                  </p:stCondLst>
                                  <p:childTnLst>
                                    <p:set>
                                      <p:cBhvr>
                                        <p:cTn id="6" dur="1" fill="hold">
                                          <p:stCondLst>
                                            <p:cond delay="0"/>
                                          </p:stCondLst>
                                        </p:cTn>
                                        <p:tgtEl>
                                          <p:spTgt spid="20">
                                            <p:graphicEl>
                                              <a:dgm id="{E789E225-4415-4192-B50B-602DB591CBA2}"/>
                                            </p:graphicEl>
                                          </p:spTgt>
                                        </p:tgtEl>
                                        <p:attrNameLst>
                                          <p:attrName>style.visibility</p:attrName>
                                        </p:attrNameLst>
                                      </p:cBhvr>
                                      <p:to>
                                        <p:strVal val="visible"/>
                                      </p:to>
                                    </p:set>
                                    <p:anim calcmode="lin" valueType="num">
                                      <p:cBhvr>
                                        <p:cTn id="7" dur="1000" fill="hold"/>
                                        <p:tgtEl>
                                          <p:spTgt spid="20">
                                            <p:graphicEl>
                                              <a:dgm id="{E789E225-4415-4192-B50B-602DB591CBA2}"/>
                                            </p:graphicEl>
                                          </p:spTgt>
                                        </p:tgtEl>
                                        <p:attrNameLst>
                                          <p:attrName>ppt_x</p:attrName>
                                        </p:attrNameLst>
                                      </p:cBhvr>
                                      <p:tavLst>
                                        <p:tav tm="0">
                                          <p:val>
                                            <p:strVal val="#ppt_x+#ppt_w/2"/>
                                          </p:val>
                                        </p:tav>
                                        <p:tav tm="100000">
                                          <p:val>
                                            <p:strVal val="#ppt_x"/>
                                          </p:val>
                                        </p:tav>
                                      </p:tavLst>
                                    </p:anim>
                                    <p:anim calcmode="lin" valueType="num">
                                      <p:cBhvr>
                                        <p:cTn id="8" dur="1000" fill="hold"/>
                                        <p:tgtEl>
                                          <p:spTgt spid="20">
                                            <p:graphicEl>
                                              <a:dgm id="{E789E225-4415-4192-B50B-602DB591CBA2}"/>
                                            </p:graphicEl>
                                          </p:spTgt>
                                        </p:tgtEl>
                                        <p:attrNameLst>
                                          <p:attrName>ppt_y</p:attrName>
                                        </p:attrNameLst>
                                      </p:cBhvr>
                                      <p:tavLst>
                                        <p:tav tm="0">
                                          <p:val>
                                            <p:strVal val="#ppt_y"/>
                                          </p:val>
                                        </p:tav>
                                        <p:tav tm="100000">
                                          <p:val>
                                            <p:strVal val="#ppt_y"/>
                                          </p:val>
                                        </p:tav>
                                      </p:tavLst>
                                    </p:anim>
                                    <p:anim calcmode="lin" valueType="num">
                                      <p:cBhvr>
                                        <p:cTn id="9" dur="1000" fill="hold"/>
                                        <p:tgtEl>
                                          <p:spTgt spid="20">
                                            <p:graphicEl>
                                              <a:dgm id="{E789E225-4415-4192-B50B-602DB591CBA2}"/>
                                            </p:graphicEl>
                                          </p:spTgt>
                                        </p:tgtEl>
                                        <p:attrNameLst>
                                          <p:attrName>ppt_w</p:attrName>
                                        </p:attrNameLst>
                                      </p:cBhvr>
                                      <p:tavLst>
                                        <p:tav tm="0">
                                          <p:val>
                                            <p:fltVal val="0"/>
                                          </p:val>
                                        </p:tav>
                                        <p:tav tm="100000">
                                          <p:val>
                                            <p:strVal val="#ppt_w"/>
                                          </p:val>
                                        </p:tav>
                                      </p:tavLst>
                                    </p:anim>
                                    <p:anim calcmode="lin" valueType="num">
                                      <p:cBhvr>
                                        <p:cTn id="10" dur="1000" fill="hold"/>
                                        <p:tgtEl>
                                          <p:spTgt spid="20">
                                            <p:graphicEl>
                                              <a:dgm id="{E789E225-4415-4192-B50B-602DB591CBA2}"/>
                                            </p:graphicEl>
                                          </p:spTgt>
                                        </p:tgtEl>
                                        <p:attrNameLst>
                                          <p:attrName>ppt_h</p:attrName>
                                        </p:attrNameLst>
                                      </p:cBhvr>
                                      <p:tavLst>
                                        <p:tav tm="0">
                                          <p:val>
                                            <p:strVal val="#ppt_h"/>
                                          </p:val>
                                        </p:tav>
                                        <p:tav tm="100000">
                                          <p:val>
                                            <p:strVal val="#ppt_h"/>
                                          </p:val>
                                        </p:tav>
                                      </p:tavLst>
                                    </p:anim>
                                  </p:childTnLst>
                                </p:cTn>
                              </p:par>
                              <p:par>
                                <p:cTn id="11" presetID="63" presetClass="path" presetSubtype="0" accel="50000" decel="50000" fill="hold" grpId="1" nodeType="withEffect">
                                  <p:stCondLst>
                                    <p:cond delay="0"/>
                                  </p:stCondLst>
                                  <p:childTnLst>
                                    <p:animMotion origin="layout" path="M 0 0  L 0.25 0  E" pathEditMode="relative" ptsTypes="">
                                      <p:cBhvr>
                                        <p:cTn id="12" dur="1000" spd="-100000" fill="hold"/>
                                        <p:tgtEl>
                                          <p:spTgt spid="20">
                                            <p:graphicEl>
                                              <a:dgm id="{E789E225-4415-4192-B50B-602DB591CBA2}"/>
                                            </p:graphicEl>
                                          </p:spTgt>
                                        </p:tgtEl>
                                        <p:attrNameLst>
                                          <p:attrName>ppt_x</p:attrName>
                                          <p:attrName>ppt_y</p:attrName>
                                        </p:attrNameLst>
                                      </p:cBhvr>
                                    </p:animMotion>
                                  </p:childTnLst>
                                </p:cTn>
                              </p:par>
                            </p:childTnLst>
                          </p:cTn>
                        </p:par>
                        <p:par>
                          <p:cTn id="13" fill="hold">
                            <p:stCondLst>
                              <p:cond delay="1000"/>
                            </p:stCondLst>
                            <p:childTnLst>
                              <p:par>
                                <p:cTn id="14" presetID="17" presetClass="entr" presetSubtype="2" fill="hold" grpId="0" nodeType="afterEffect">
                                  <p:stCondLst>
                                    <p:cond delay="0"/>
                                  </p:stCondLst>
                                  <p:childTnLst>
                                    <p:set>
                                      <p:cBhvr>
                                        <p:cTn id="15" dur="1" fill="hold">
                                          <p:stCondLst>
                                            <p:cond delay="0"/>
                                          </p:stCondLst>
                                        </p:cTn>
                                        <p:tgtEl>
                                          <p:spTgt spid="20">
                                            <p:graphicEl>
                                              <a:dgm id="{1EB62D43-4E38-49DB-8E30-7C0D6038ACCD}"/>
                                            </p:graphicEl>
                                          </p:spTgt>
                                        </p:tgtEl>
                                        <p:attrNameLst>
                                          <p:attrName>style.visibility</p:attrName>
                                        </p:attrNameLst>
                                      </p:cBhvr>
                                      <p:to>
                                        <p:strVal val="visible"/>
                                      </p:to>
                                    </p:set>
                                    <p:anim calcmode="lin" valueType="num">
                                      <p:cBhvr>
                                        <p:cTn id="16" dur="1000" fill="hold"/>
                                        <p:tgtEl>
                                          <p:spTgt spid="20">
                                            <p:graphicEl>
                                              <a:dgm id="{1EB62D43-4E38-49DB-8E30-7C0D6038ACCD}"/>
                                            </p:graphicEl>
                                          </p:spTgt>
                                        </p:tgtEl>
                                        <p:attrNameLst>
                                          <p:attrName>ppt_x</p:attrName>
                                        </p:attrNameLst>
                                      </p:cBhvr>
                                      <p:tavLst>
                                        <p:tav tm="0">
                                          <p:val>
                                            <p:strVal val="#ppt_x+#ppt_w/2"/>
                                          </p:val>
                                        </p:tav>
                                        <p:tav tm="100000">
                                          <p:val>
                                            <p:strVal val="#ppt_x"/>
                                          </p:val>
                                        </p:tav>
                                      </p:tavLst>
                                    </p:anim>
                                    <p:anim calcmode="lin" valueType="num">
                                      <p:cBhvr>
                                        <p:cTn id="17" dur="1000" fill="hold"/>
                                        <p:tgtEl>
                                          <p:spTgt spid="20">
                                            <p:graphicEl>
                                              <a:dgm id="{1EB62D43-4E38-49DB-8E30-7C0D6038ACCD}"/>
                                            </p:graphicEl>
                                          </p:spTgt>
                                        </p:tgtEl>
                                        <p:attrNameLst>
                                          <p:attrName>ppt_y</p:attrName>
                                        </p:attrNameLst>
                                      </p:cBhvr>
                                      <p:tavLst>
                                        <p:tav tm="0">
                                          <p:val>
                                            <p:strVal val="#ppt_y"/>
                                          </p:val>
                                        </p:tav>
                                        <p:tav tm="100000">
                                          <p:val>
                                            <p:strVal val="#ppt_y"/>
                                          </p:val>
                                        </p:tav>
                                      </p:tavLst>
                                    </p:anim>
                                    <p:anim calcmode="lin" valueType="num">
                                      <p:cBhvr>
                                        <p:cTn id="18" dur="1000" fill="hold"/>
                                        <p:tgtEl>
                                          <p:spTgt spid="20">
                                            <p:graphicEl>
                                              <a:dgm id="{1EB62D43-4E38-49DB-8E30-7C0D6038ACCD}"/>
                                            </p:graphicEl>
                                          </p:spTgt>
                                        </p:tgtEl>
                                        <p:attrNameLst>
                                          <p:attrName>ppt_w</p:attrName>
                                        </p:attrNameLst>
                                      </p:cBhvr>
                                      <p:tavLst>
                                        <p:tav tm="0">
                                          <p:val>
                                            <p:fltVal val="0"/>
                                          </p:val>
                                        </p:tav>
                                        <p:tav tm="100000">
                                          <p:val>
                                            <p:strVal val="#ppt_w"/>
                                          </p:val>
                                        </p:tav>
                                      </p:tavLst>
                                    </p:anim>
                                    <p:anim calcmode="lin" valueType="num">
                                      <p:cBhvr>
                                        <p:cTn id="19" dur="1000" fill="hold"/>
                                        <p:tgtEl>
                                          <p:spTgt spid="20">
                                            <p:graphicEl>
                                              <a:dgm id="{1EB62D43-4E38-49DB-8E30-7C0D6038ACCD}"/>
                                            </p:graphicEl>
                                          </p:spTgt>
                                        </p:tgtEl>
                                        <p:attrNameLst>
                                          <p:attrName>ppt_h</p:attrName>
                                        </p:attrNameLst>
                                      </p:cBhvr>
                                      <p:tavLst>
                                        <p:tav tm="0">
                                          <p:val>
                                            <p:strVal val="#ppt_h"/>
                                          </p:val>
                                        </p:tav>
                                        <p:tav tm="100000">
                                          <p:val>
                                            <p:strVal val="#ppt_h"/>
                                          </p:val>
                                        </p:tav>
                                      </p:tavLst>
                                    </p:anim>
                                  </p:childTnLst>
                                </p:cTn>
                              </p:par>
                              <p:par>
                                <p:cTn id="20" presetID="63" presetClass="path" presetSubtype="0" accel="50000" decel="50000" fill="hold" grpId="1" nodeType="withEffect">
                                  <p:stCondLst>
                                    <p:cond delay="0"/>
                                  </p:stCondLst>
                                  <p:childTnLst>
                                    <p:animMotion origin="layout" path="M 0 0  L 0.25 0  E" pathEditMode="relative" ptsTypes="">
                                      <p:cBhvr>
                                        <p:cTn id="21" dur="1000" spd="-100000" fill="hold"/>
                                        <p:tgtEl>
                                          <p:spTgt spid="20">
                                            <p:graphicEl>
                                              <a:dgm id="{1EB62D43-4E38-49DB-8E30-7C0D6038ACCD}"/>
                                            </p:graphicEl>
                                          </p:spTgt>
                                        </p:tgtEl>
                                        <p:attrNameLst>
                                          <p:attrName>ppt_x</p:attrName>
                                          <p:attrName>ppt_y</p:attrName>
                                        </p:attrNameLst>
                                      </p:cBhvr>
                                    </p:animMotion>
                                  </p:childTnLst>
                                </p:cTn>
                              </p:par>
                            </p:childTnLst>
                          </p:cTn>
                        </p:par>
                        <p:par>
                          <p:cTn id="22" fill="hold">
                            <p:stCondLst>
                              <p:cond delay="2000"/>
                            </p:stCondLst>
                            <p:childTnLst>
                              <p:par>
                                <p:cTn id="23" presetID="17" presetClass="entr" presetSubtype="2" fill="hold" grpId="0" nodeType="afterEffect">
                                  <p:stCondLst>
                                    <p:cond delay="0"/>
                                  </p:stCondLst>
                                  <p:childTnLst>
                                    <p:set>
                                      <p:cBhvr>
                                        <p:cTn id="24" dur="1" fill="hold">
                                          <p:stCondLst>
                                            <p:cond delay="0"/>
                                          </p:stCondLst>
                                        </p:cTn>
                                        <p:tgtEl>
                                          <p:spTgt spid="20">
                                            <p:graphicEl>
                                              <a:dgm id="{5E193A34-0702-4BCA-AD5D-77BD35FFB6A6}"/>
                                            </p:graphicEl>
                                          </p:spTgt>
                                        </p:tgtEl>
                                        <p:attrNameLst>
                                          <p:attrName>style.visibility</p:attrName>
                                        </p:attrNameLst>
                                      </p:cBhvr>
                                      <p:to>
                                        <p:strVal val="visible"/>
                                      </p:to>
                                    </p:set>
                                    <p:anim calcmode="lin" valueType="num">
                                      <p:cBhvr>
                                        <p:cTn id="25" dur="1000" fill="hold"/>
                                        <p:tgtEl>
                                          <p:spTgt spid="20">
                                            <p:graphicEl>
                                              <a:dgm id="{5E193A34-0702-4BCA-AD5D-77BD35FFB6A6}"/>
                                            </p:graphicEl>
                                          </p:spTgt>
                                        </p:tgtEl>
                                        <p:attrNameLst>
                                          <p:attrName>ppt_x</p:attrName>
                                        </p:attrNameLst>
                                      </p:cBhvr>
                                      <p:tavLst>
                                        <p:tav tm="0">
                                          <p:val>
                                            <p:strVal val="#ppt_x+#ppt_w/2"/>
                                          </p:val>
                                        </p:tav>
                                        <p:tav tm="100000">
                                          <p:val>
                                            <p:strVal val="#ppt_x"/>
                                          </p:val>
                                        </p:tav>
                                      </p:tavLst>
                                    </p:anim>
                                    <p:anim calcmode="lin" valueType="num">
                                      <p:cBhvr>
                                        <p:cTn id="26" dur="1000" fill="hold"/>
                                        <p:tgtEl>
                                          <p:spTgt spid="20">
                                            <p:graphicEl>
                                              <a:dgm id="{5E193A34-0702-4BCA-AD5D-77BD35FFB6A6}"/>
                                            </p:graphicEl>
                                          </p:spTgt>
                                        </p:tgtEl>
                                        <p:attrNameLst>
                                          <p:attrName>ppt_y</p:attrName>
                                        </p:attrNameLst>
                                      </p:cBhvr>
                                      <p:tavLst>
                                        <p:tav tm="0">
                                          <p:val>
                                            <p:strVal val="#ppt_y"/>
                                          </p:val>
                                        </p:tav>
                                        <p:tav tm="100000">
                                          <p:val>
                                            <p:strVal val="#ppt_y"/>
                                          </p:val>
                                        </p:tav>
                                      </p:tavLst>
                                    </p:anim>
                                    <p:anim calcmode="lin" valueType="num">
                                      <p:cBhvr>
                                        <p:cTn id="27" dur="1000" fill="hold"/>
                                        <p:tgtEl>
                                          <p:spTgt spid="20">
                                            <p:graphicEl>
                                              <a:dgm id="{5E193A34-0702-4BCA-AD5D-77BD35FFB6A6}"/>
                                            </p:graphicEl>
                                          </p:spTgt>
                                        </p:tgtEl>
                                        <p:attrNameLst>
                                          <p:attrName>ppt_w</p:attrName>
                                        </p:attrNameLst>
                                      </p:cBhvr>
                                      <p:tavLst>
                                        <p:tav tm="0">
                                          <p:val>
                                            <p:fltVal val="0"/>
                                          </p:val>
                                        </p:tav>
                                        <p:tav tm="100000">
                                          <p:val>
                                            <p:strVal val="#ppt_w"/>
                                          </p:val>
                                        </p:tav>
                                      </p:tavLst>
                                    </p:anim>
                                    <p:anim calcmode="lin" valueType="num">
                                      <p:cBhvr>
                                        <p:cTn id="28" dur="1000" fill="hold"/>
                                        <p:tgtEl>
                                          <p:spTgt spid="20">
                                            <p:graphicEl>
                                              <a:dgm id="{5E193A34-0702-4BCA-AD5D-77BD35FFB6A6}"/>
                                            </p:graphicEl>
                                          </p:spTgt>
                                        </p:tgtEl>
                                        <p:attrNameLst>
                                          <p:attrName>ppt_h</p:attrName>
                                        </p:attrNameLst>
                                      </p:cBhvr>
                                      <p:tavLst>
                                        <p:tav tm="0">
                                          <p:val>
                                            <p:strVal val="#ppt_h"/>
                                          </p:val>
                                        </p:tav>
                                        <p:tav tm="100000">
                                          <p:val>
                                            <p:strVal val="#ppt_h"/>
                                          </p:val>
                                        </p:tav>
                                      </p:tavLst>
                                    </p:anim>
                                  </p:childTnLst>
                                </p:cTn>
                              </p:par>
                              <p:par>
                                <p:cTn id="29" presetID="63" presetClass="path" presetSubtype="0" accel="50000" decel="50000" fill="hold" grpId="1" nodeType="withEffect">
                                  <p:stCondLst>
                                    <p:cond delay="0"/>
                                  </p:stCondLst>
                                  <p:childTnLst>
                                    <p:animMotion origin="layout" path="M 0 0  L 0.25 0  E" pathEditMode="relative" ptsTypes="">
                                      <p:cBhvr>
                                        <p:cTn id="30" dur="1000" spd="-100000" fill="hold"/>
                                        <p:tgtEl>
                                          <p:spTgt spid="20">
                                            <p:graphicEl>
                                              <a:dgm id="{5E193A34-0702-4BCA-AD5D-77BD35FFB6A6}"/>
                                            </p:graphicEl>
                                          </p:spTgt>
                                        </p:tgtEl>
                                        <p:attrNameLst>
                                          <p:attrName>ppt_x</p:attrName>
                                          <p:attrName>ppt_y</p:attrName>
                                        </p:attrNameLst>
                                      </p:cBhvr>
                                    </p:animMotion>
                                  </p:childTnLst>
                                </p:cTn>
                              </p:par>
                            </p:childTnLst>
                          </p:cTn>
                        </p:par>
                        <p:par>
                          <p:cTn id="31" fill="hold">
                            <p:stCondLst>
                              <p:cond delay="3000"/>
                            </p:stCondLst>
                            <p:childTnLst>
                              <p:par>
                                <p:cTn id="32" presetID="17" presetClass="entr" presetSubtype="2" fill="hold" grpId="0" nodeType="afterEffect">
                                  <p:stCondLst>
                                    <p:cond delay="0"/>
                                  </p:stCondLst>
                                  <p:childTnLst>
                                    <p:set>
                                      <p:cBhvr>
                                        <p:cTn id="33" dur="1" fill="hold">
                                          <p:stCondLst>
                                            <p:cond delay="0"/>
                                          </p:stCondLst>
                                        </p:cTn>
                                        <p:tgtEl>
                                          <p:spTgt spid="20">
                                            <p:graphicEl>
                                              <a:dgm id="{7D319365-36DD-468B-8BCF-1A1263F25619}"/>
                                            </p:graphicEl>
                                          </p:spTgt>
                                        </p:tgtEl>
                                        <p:attrNameLst>
                                          <p:attrName>style.visibility</p:attrName>
                                        </p:attrNameLst>
                                      </p:cBhvr>
                                      <p:to>
                                        <p:strVal val="visible"/>
                                      </p:to>
                                    </p:set>
                                    <p:anim calcmode="lin" valueType="num">
                                      <p:cBhvr>
                                        <p:cTn id="34" dur="1000" fill="hold"/>
                                        <p:tgtEl>
                                          <p:spTgt spid="20">
                                            <p:graphicEl>
                                              <a:dgm id="{7D319365-36DD-468B-8BCF-1A1263F25619}"/>
                                            </p:graphicEl>
                                          </p:spTgt>
                                        </p:tgtEl>
                                        <p:attrNameLst>
                                          <p:attrName>ppt_x</p:attrName>
                                        </p:attrNameLst>
                                      </p:cBhvr>
                                      <p:tavLst>
                                        <p:tav tm="0">
                                          <p:val>
                                            <p:strVal val="#ppt_x+#ppt_w/2"/>
                                          </p:val>
                                        </p:tav>
                                        <p:tav tm="100000">
                                          <p:val>
                                            <p:strVal val="#ppt_x"/>
                                          </p:val>
                                        </p:tav>
                                      </p:tavLst>
                                    </p:anim>
                                    <p:anim calcmode="lin" valueType="num">
                                      <p:cBhvr>
                                        <p:cTn id="35" dur="1000" fill="hold"/>
                                        <p:tgtEl>
                                          <p:spTgt spid="20">
                                            <p:graphicEl>
                                              <a:dgm id="{7D319365-36DD-468B-8BCF-1A1263F25619}"/>
                                            </p:graphicEl>
                                          </p:spTgt>
                                        </p:tgtEl>
                                        <p:attrNameLst>
                                          <p:attrName>ppt_y</p:attrName>
                                        </p:attrNameLst>
                                      </p:cBhvr>
                                      <p:tavLst>
                                        <p:tav tm="0">
                                          <p:val>
                                            <p:strVal val="#ppt_y"/>
                                          </p:val>
                                        </p:tav>
                                        <p:tav tm="100000">
                                          <p:val>
                                            <p:strVal val="#ppt_y"/>
                                          </p:val>
                                        </p:tav>
                                      </p:tavLst>
                                    </p:anim>
                                    <p:anim calcmode="lin" valueType="num">
                                      <p:cBhvr>
                                        <p:cTn id="36" dur="1000" fill="hold"/>
                                        <p:tgtEl>
                                          <p:spTgt spid="20">
                                            <p:graphicEl>
                                              <a:dgm id="{7D319365-36DD-468B-8BCF-1A1263F25619}"/>
                                            </p:graphicEl>
                                          </p:spTgt>
                                        </p:tgtEl>
                                        <p:attrNameLst>
                                          <p:attrName>ppt_w</p:attrName>
                                        </p:attrNameLst>
                                      </p:cBhvr>
                                      <p:tavLst>
                                        <p:tav tm="0">
                                          <p:val>
                                            <p:fltVal val="0"/>
                                          </p:val>
                                        </p:tav>
                                        <p:tav tm="100000">
                                          <p:val>
                                            <p:strVal val="#ppt_w"/>
                                          </p:val>
                                        </p:tav>
                                      </p:tavLst>
                                    </p:anim>
                                    <p:anim calcmode="lin" valueType="num">
                                      <p:cBhvr>
                                        <p:cTn id="37" dur="1000" fill="hold"/>
                                        <p:tgtEl>
                                          <p:spTgt spid="20">
                                            <p:graphicEl>
                                              <a:dgm id="{7D319365-36DD-468B-8BCF-1A1263F25619}"/>
                                            </p:graphicEl>
                                          </p:spTgt>
                                        </p:tgtEl>
                                        <p:attrNameLst>
                                          <p:attrName>ppt_h</p:attrName>
                                        </p:attrNameLst>
                                      </p:cBhvr>
                                      <p:tavLst>
                                        <p:tav tm="0">
                                          <p:val>
                                            <p:strVal val="#ppt_h"/>
                                          </p:val>
                                        </p:tav>
                                        <p:tav tm="100000">
                                          <p:val>
                                            <p:strVal val="#ppt_h"/>
                                          </p:val>
                                        </p:tav>
                                      </p:tavLst>
                                    </p:anim>
                                  </p:childTnLst>
                                </p:cTn>
                              </p:par>
                              <p:par>
                                <p:cTn id="38" presetID="63" presetClass="path" presetSubtype="0" accel="50000" decel="50000" fill="hold" grpId="1" nodeType="withEffect">
                                  <p:stCondLst>
                                    <p:cond delay="0"/>
                                  </p:stCondLst>
                                  <p:childTnLst>
                                    <p:animMotion origin="layout" path="M 0 0  L 0.25 0  E" pathEditMode="relative" ptsTypes="">
                                      <p:cBhvr>
                                        <p:cTn id="39" dur="1000" spd="-100000" fill="hold"/>
                                        <p:tgtEl>
                                          <p:spTgt spid="20">
                                            <p:graphicEl>
                                              <a:dgm id="{7D319365-36DD-468B-8BCF-1A1263F25619}"/>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Sub>
          <a:bldDgm bld="one"/>
        </p:bldSub>
      </p:bldGraphic>
      <p:bldGraphic spid="20" grpI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lumMod val="6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74109328"/>
              </p:ext>
            </p:extLst>
          </p:nvPr>
        </p:nvGraphicFramePr>
        <p:xfrm>
          <a:off x="1524000" y="0"/>
          <a:ext cx="6096000" cy="579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graphicEl>
                                              <a:dgm id="{7F509979-1A8B-439C-A530-FB6475C38F85}"/>
                                            </p:graphicEl>
                                          </p:spTgt>
                                        </p:tgtEl>
                                        <p:attrNameLst>
                                          <p:attrName>style.visibility</p:attrName>
                                        </p:attrNameLst>
                                      </p:cBhvr>
                                      <p:to>
                                        <p:strVal val="visible"/>
                                      </p:to>
                                    </p:set>
                                    <p:anim calcmode="lin" valueType="num">
                                      <p:cBhvr additive="base">
                                        <p:cTn id="7" dur="1000" fill="hold"/>
                                        <p:tgtEl>
                                          <p:spTgt spid="4">
                                            <p:graphicEl>
                                              <a:dgm id="{7F509979-1A8B-439C-A530-FB6475C38F85}"/>
                                            </p:graphic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graphicEl>
                                              <a:dgm id="{7F509979-1A8B-439C-A530-FB6475C38F8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
                                            <p:graphicEl>
                                              <a:dgm id="{EE71A435-C703-45A2-B1D3-36C0F4E2BA93}"/>
                                            </p:graphicEl>
                                          </p:spTgt>
                                        </p:tgtEl>
                                        <p:attrNameLst>
                                          <p:attrName>style.visibility</p:attrName>
                                        </p:attrNameLst>
                                      </p:cBhvr>
                                      <p:to>
                                        <p:strVal val="visible"/>
                                      </p:to>
                                    </p:set>
                                    <p:anim calcmode="lin" valueType="num">
                                      <p:cBhvr additive="base">
                                        <p:cTn id="13" dur="1000" fill="hold"/>
                                        <p:tgtEl>
                                          <p:spTgt spid="4">
                                            <p:graphicEl>
                                              <a:dgm id="{EE71A435-C703-45A2-B1D3-36C0F4E2BA93}"/>
                                            </p:graphic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
                                            <p:graphicEl>
                                              <a:dgm id="{EE71A435-C703-45A2-B1D3-36C0F4E2BA9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4">
                                            <p:graphicEl>
                                              <a:dgm id="{D513C2C8-0726-4B4E-99F0-1140F825075E}"/>
                                            </p:graphicEl>
                                          </p:spTgt>
                                        </p:tgtEl>
                                        <p:attrNameLst>
                                          <p:attrName>style.visibility</p:attrName>
                                        </p:attrNameLst>
                                      </p:cBhvr>
                                      <p:to>
                                        <p:strVal val="visible"/>
                                      </p:to>
                                    </p:set>
                                    <p:anim calcmode="lin" valueType="num">
                                      <p:cBhvr additive="base">
                                        <p:cTn id="19" dur="1000" fill="hold"/>
                                        <p:tgtEl>
                                          <p:spTgt spid="4">
                                            <p:graphicEl>
                                              <a:dgm id="{D513C2C8-0726-4B4E-99F0-1140F825075E}"/>
                                            </p:graphic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
                                            <p:graphicEl>
                                              <a:dgm id="{D513C2C8-0726-4B4E-99F0-1140F825075E}"/>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
                                            <p:graphicEl>
                                              <a:dgm id="{C232F009-0D41-4A53-B4EE-296EA793FFF5}"/>
                                            </p:graphicEl>
                                          </p:spTgt>
                                        </p:tgtEl>
                                        <p:attrNameLst>
                                          <p:attrName>style.visibility</p:attrName>
                                        </p:attrNameLst>
                                      </p:cBhvr>
                                      <p:to>
                                        <p:strVal val="visible"/>
                                      </p:to>
                                    </p:set>
                                    <p:anim calcmode="lin" valueType="num">
                                      <p:cBhvr additive="base">
                                        <p:cTn id="25" dur="1000" fill="hold"/>
                                        <p:tgtEl>
                                          <p:spTgt spid="4">
                                            <p:graphicEl>
                                              <a:dgm id="{C232F009-0D41-4A53-B4EE-296EA793FFF5}"/>
                                            </p:graphic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
                                            <p:graphicEl>
                                              <a:dgm id="{C232F009-0D41-4A53-B4EE-296EA793FFF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1" nodeType="clickEffect">
                                  <p:stCondLst>
                                    <p:cond delay="0"/>
                                  </p:stCondLst>
                                  <p:childTnLst>
                                    <p:set>
                                      <p:cBhvr>
                                        <p:cTn id="30" dur="1" fill="hold">
                                          <p:stCondLst>
                                            <p:cond delay="0"/>
                                          </p:stCondLst>
                                        </p:cTn>
                                        <p:tgtEl>
                                          <p:spTgt spid="4">
                                            <p:graphicEl>
                                              <a:dgm id="{7F509979-1A8B-439C-A530-FB6475C38F85}"/>
                                            </p:graphicEl>
                                          </p:spTgt>
                                        </p:tgtEl>
                                        <p:attrNameLst>
                                          <p:attrName>style.visibility</p:attrName>
                                        </p:attrNameLst>
                                      </p:cBhvr>
                                      <p:to>
                                        <p:strVal val="visible"/>
                                      </p:to>
                                    </p:set>
                                    <p:anim calcmode="lin" valueType="num">
                                      <p:cBhvr>
                                        <p:cTn id="31" dur="1000" fill="hold"/>
                                        <p:tgtEl>
                                          <p:spTgt spid="4">
                                            <p:graphicEl>
                                              <a:dgm id="{7F509979-1A8B-439C-A530-FB6475C38F85}"/>
                                            </p:graphicEl>
                                          </p:spTgt>
                                        </p:tgtEl>
                                        <p:attrNameLst>
                                          <p:attrName>ppt_w</p:attrName>
                                        </p:attrNameLst>
                                      </p:cBhvr>
                                      <p:tavLst>
                                        <p:tav tm="0">
                                          <p:val>
                                            <p:fltVal val="0"/>
                                          </p:val>
                                        </p:tav>
                                        <p:tav tm="100000">
                                          <p:val>
                                            <p:strVal val="#ppt_w"/>
                                          </p:val>
                                        </p:tav>
                                      </p:tavLst>
                                    </p:anim>
                                    <p:anim calcmode="lin" valueType="num">
                                      <p:cBhvr>
                                        <p:cTn id="32" dur="1000" fill="hold"/>
                                        <p:tgtEl>
                                          <p:spTgt spid="4">
                                            <p:graphicEl>
                                              <a:dgm id="{7F509979-1A8B-439C-A530-FB6475C38F85}"/>
                                            </p:graphicEl>
                                          </p:spTgt>
                                        </p:tgtEl>
                                        <p:attrNameLst>
                                          <p:attrName>ppt_h</p:attrName>
                                        </p:attrNameLst>
                                      </p:cBhvr>
                                      <p:tavLst>
                                        <p:tav tm="0">
                                          <p:val>
                                            <p:fltVal val="0"/>
                                          </p:val>
                                        </p:tav>
                                        <p:tav tm="100000">
                                          <p:val>
                                            <p:strVal val="#ppt_h"/>
                                          </p:val>
                                        </p:tav>
                                      </p:tavLst>
                                    </p:anim>
                                    <p:animEffect transition="in" filter="fade">
                                      <p:cBhvr>
                                        <p:cTn id="33" dur="1000"/>
                                        <p:tgtEl>
                                          <p:spTgt spid="4">
                                            <p:graphicEl>
                                              <a:dgm id="{7F509979-1A8B-439C-A530-FB6475C38F85}"/>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1" nodeType="clickEffect">
                                  <p:stCondLst>
                                    <p:cond delay="0"/>
                                  </p:stCondLst>
                                  <p:childTnLst>
                                    <p:set>
                                      <p:cBhvr>
                                        <p:cTn id="37" dur="1" fill="hold">
                                          <p:stCondLst>
                                            <p:cond delay="0"/>
                                          </p:stCondLst>
                                        </p:cTn>
                                        <p:tgtEl>
                                          <p:spTgt spid="4">
                                            <p:graphicEl>
                                              <a:dgm id="{EE71A435-C703-45A2-B1D3-36C0F4E2BA93}"/>
                                            </p:graphicEl>
                                          </p:spTgt>
                                        </p:tgtEl>
                                        <p:attrNameLst>
                                          <p:attrName>style.visibility</p:attrName>
                                        </p:attrNameLst>
                                      </p:cBhvr>
                                      <p:to>
                                        <p:strVal val="visible"/>
                                      </p:to>
                                    </p:set>
                                    <p:anim calcmode="lin" valueType="num">
                                      <p:cBhvr>
                                        <p:cTn id="38" dur="1000" fill="hold"/>
                                        <p:tgtEl>
                                          <p:spTgt spid="4">
                                            <p:graphicEl>
                                              <a:dgm id="{EE71A435-C703-45A2-B1D3-36C0F4E2BA93}"/>
                                            </p:graphicEl>
                                          </p:spTgt>
                                        </p:tgtEl>
                                        <p:attrNameLst>
                                          <p:attrName>ppt_w</p:attrName>
                                        </p:attrNameLst>
                                      </p:cBhvr>
                                      <p:tavLst>
                                        <p:tav tm="0">
                                          <p:val>
                                            <p:fltVal val="0"/>
                                          </p:val>
                                        </p:tav>
                                        <p:tav tm="100000">
                                          <p:val>
                                            <p:strVal val="#ppt_w"/>
                                          </p:val>
                                        </p:tav>
                                      </p:tavLst>
                                    </p:anim>
                                    <p:anim calcmode="lin" valueType="num">
                                      <p:cBhvr>
                                        <p:cTn id="39" dur="1000" fill="hold"/>
                                        <p:tgtEl>
                                          <p:spTgt spid="4">
                                            <p:graphicEl>
                                              <a:dgm id="{EE71A435-C703-45A2-B1D3-36C0F4E2BA93}"/>
                                            </p:graphicEl>
                                          </p:spTgt>
                                        </p:tgtEl>
                                        <p:attrNameLst>
                                          <p:attrName>ppt_h</p:attrName>
                                        </p:attrNameLst>
                                      </p:cBhvr>
                                      <p:tavLst>
                                        <p:tav tm="0">
                                          <p:val>
                                            <p:fltVal val="0"/>
                                          </p:val>
                                        </p:tav>
                                        <p:tav tm="100000">
                                          <p:val>
                                            <p:strVal val="#ppt_h"/>
                                          </p:val>
                                        </p:tav>
                                      </p:tavLst>
                                    </p:anim>
                                    <p:animEffect transition="in" filter="fade">
                                      <p:cBhvr>
                                        <p:cTn id="40" dur="1000"/>
                                        <p:tgtEl>
                                          <p:spTgt spid="4">
                                            <p:graphicEl>
                                              <a:dgm id="{EE71A435-C703-45A2-B1D3-36C0F4E2BA93}"/>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grpId="1" nodeType="clickEffect">
                                  <p:stCondLst>
                                    <p:cond delay="0"/>
                                  </p:stCondLst>
                                  <p:childTnLst>
                                    <p:set>
                                      <p:cBhvr>
                                        <p:cTn id="44" dur="1" fill="hold">
                                          <p:stCondLst>
                                            <p:cond delay="0"/>
                                          </p:stCondLst>
                                        </p:cTn>
                                        <p:tgtEl>
                                          <p:spTgt spid="4">
                                            <p:graphicEl>
                                              <a:dgm id="{D513C2C8-0726-4B4E-99F0-1140F825075E}"/>
                                            </p:graphicEl>
                                          </p:spTgt>
                                        </p:tgtEl>
                                        <p:attrNameLst>
                                          <p:attrName>style.visibility</p:attrName>
                                        </p:attrNameLst>
                                      </p:cBhvr>
                                      <p:to>
                                        <p:strVal val="visible"/>
                                      </p:to>
                                    </p:set>
                                    <p:anim calcmode="lin" valueType="num">
                                      <p:cBhvr>
                                        <p:cTn id="45" dur="1000" fill="hold"/>
                                        <p:tgtEl>
                                          <p:spTgt spid="4">
                                            <p:graphicEl>
                                              <a:dgm id="{D513C2C8-0726-4B4E-99F0-1140F825075E}"/>
                                            </p:graphicEl>
                                          </p:spTgt>
                                        </p:tgtEl>
                                        <p:attrNameLst>
                                          <p:attrName>ppt_w</p:attrName>
                                        </p:attrNameLst>
                                      </p:cBhvr>
                                      <p:tavLst>
                                        <p:tav tm="0">
                                          <p:val>
                                            <p:fltVal val="0"/>
                                          </p:val>
                                        </p:tav>
                                        <p:tav tm="100000">
                                          <p:val>
                                            <p:strVal val="#ppt_w"/>
                                          </p:val>
                                        </p:tav>
                                      </p:tavLst>
                                    </p:anim>
                                    <p:anim calcmode="lin" valueType="num">
                                      <p:cBhvr>
                                        <p:cTn id="46" dur="1000" fill="hold"/>
                                        <p:tgtEl>
                                          <p:spTgt spid="4">
                                            <p:graphicEl>
                                              <a:dgm id="{D513C2C8-0726-4B4E-99F0-1140F825075E}"/>
                                            </p:graphicEl>
                                          </p:spTgt>
                                        </p:tgtEl>
                                        <p:attrNameLst>
                                          <p:attrName>ppt_h</p:attrName>
                                        </p:attrNameLst>
                                      </p:cBhvr>
                                      <p:tavLst>
                                        <p:tav tm="0">
                                          <p:val>
                                            <p:fltVal val="0"/>
                                          </p:val>
                                        </p:tav>
                                        <p:tav tm="100000">
                                          <p:val>
                                            <p:strVal val="#ppt_h"/>
                                          </p:val>
                                        </p:tav>
                                      </p:tavLst>
                                    </p:anim>
                                    <p:animEffect transition="in" filter="fade">
                                      <p:cBhvr>
                                        <p:cTn id="47" dur="1000"/>
                                        <p:tgtEl>
                                          <p:spTgt spid="4">
                                            <p:graphicEl>
                                              <a:dgm id="{D513C2C8-0726-4B4E-99F0-1140F825075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grpId="1" nodeType="clickEffect">
                                  <p:stCondLst>
                                    <p:cond delay="0"/>
                                  </p:stCondLst>
                                  <p:childTnLst>
                                    <p:set>
                                      <p:cBhvr>
                                        <p:cTn id="51" dur="1" fill="hold">
                                          <p:stCondLst>
                                            <p:cond delay="0"/>
                                          </p:stCondLst>
                                        </p:cTn>
                                        <p:tgtEl>
                                          <p:spTgt spid="4">
                                            <p:graphicEl>
                                              <a:dgm id="{C232F009-0D41-4A53-B4EE-296EA793FFF5}"/>
                                            </p:graphicEl>
                                          </p:spTgt>
                                        </p:tgtEl>
                                        <p:attrNameLst>
                                          <p:attrName>style.visibility</p:attrName>
                                        </p:attrNameLst>
                                      </p:cBhvr>
                                      <p:to>
                                        <p:strVal val="visible"/>
                                      </p:to>
                                    </p:set>
                                    <p:anim calcmode="lin" valueType="num">
                                      <p:cBhvr>
                                        <p:cTn id="52" dur="1000" fill="hold"/>
                                        <p:tgtEl>
                                          <p:spTgt spid="4">
                                            <p:graphicEl>
                                              <a:dgm id="{C232F009-0D41-4A53-B4EE-296EA793FFF5}"/>
                                            </p:graphicEl>
                                          </p:spTgt>
                                        </p:tgtEl>
                                        <p:attrNameLst>
                                          <p:attrName>ppt_w</p:attrName>
                                        </p:attrNameLst>
                                      </p:cBhvr>
                                      <p:tavLst>
                                        <p:tav tm="0">
                                          <p:val>
                                            <p:fltVal val="0"/>
                                          </p:val>
                                        </p:tav>
                                        <p:tav tm="100000">
                                          <p:val>
                                            <p:strVal val="#ppt_w"/>
                                          </p:val>
                                        </p:tav>
                                      </p:tavLst>
                                    </p:anim>
                                    <p:anim calcmode="lin" valueType="num">
                                      <p:cBhvr>
                                        <p:cTn id="53" dur="1000" fill="hold"/>
                                        <p:tgtEl>
                                          <p:spTgt spid="4">
                                            <p:graphicEl>
                                              <a:dgm id="{C232F009-0D41-4A53-B4EE-296EA793FFF5}"/>
                                            </p:graphicEl>
                                          </p:spTgt>
                                        </p:tgtEl>
                                        <p:attrNameLst>
                                          <p:attrName>ppt_h</p:attrName>
                                        </p:attrNameLst>
                                      </p:cBhvr>
                                      <p:tavLst>
                                        <p:tav tm="0">
                                          <p:val>
                                            <p:fltVal val="0"/>
                                          </p:val>
                                        </p:tav>
                                        <p:tav tm="100000">
                                          <p:val>
                                            <p:strVal val="#ppt_h"/>
                                          </p:val>
                                        </p:tav>
                                      </p:tavLst>
                                    </p:anim>
                                    <p:animEffect transition="in" filter="fade">
                                      <p:cBhvr>
                                        <p:cTn id="54" dur="1000"/>
                                        <p:tgtEl>
                                          <p:spTgt spid="4">
                                            <p:graphicEl>
                                              <a:dgm id="{C232F009-0D41-4A53-B4EE-296EA793FFF5}"/>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mph" presetSubtype="0" autoRev="1" fill="hold" grpId="2" nodeType="clickEffect">
                                  <p:stCondLst>
                                    <p:cond delay="0"/>
                                  </p:stCondLst>
                                  <p:childTnLst>
                                    <p:animScale>
                                      <p:cBhvr>
                                        <p:cTn id="58" dur="500" fill="hold"/>
                                        <p:tgtEl>
                                          <p:spTgt spid="4">
                                            <p:graphicEl>
                                              <a:dgm id="{7F509979-1A8B-439C-A530-FB6475C38F85}"/>
                                            </p:graphicEl>
                                          </p:spTgt>
                                        </p:tgtEl>
                                      </p:cBhvr>
                                      <p:by x="100000" y="30000"/>
                                    </p:animScale>
                                  </p:childTnLst>
                                </p:cTn>
                              </p:par>
                            </p:childTnLst>
                          </p:cTn>
                        </p:par>
                      </p:childTnLst>
                    </p:cTn>
                  </p:par>
                  <p:par>
                    <p:cTn id="59" fill="hold">
                      <p:stCondLst>
                        <p:cond delay="indefinite"/>
                      </p:stCondLst>
                      <p:childTnLst>
                        <p:par>
                          <p:cTn id="60" fill="hold">
                            <p:stCondLst>
                              <p:cond delay="0"/>
                            </p:stCondLst>
                            <p:childTnLst>
                              <p:par>
                                <p:cTn id="61" presetID="6" presetClass="emph" presetSubtype="0" autoRev="1" fill="hold" grpId="2" nodeType="clickEffect">
                                  <p:stCondLst>
                                    <p:cond delay="0"/>
                                  </p:stCondLst>
                                  <p:childTnLst>
                                    <p:animScale>
                                      <p:cBhvr>
                                        <p:cTn id="62" dur="500" fill="hold"/>
                                        <p:tgtEl>
                                          <p:spTgt spid="4">
                                            <p:graphicEl>
                                              <a:dgm id="{EE71A435-C703-45A2-B1D3-36C0F4E2BA93}"/>
                                            </p:graphicEl>
                                          </p:spTgt>
                                        </p:tgtEl>
                                      </p:cBhvr>
                                      <p:by x="100000" y="30000"/>
                                    </p:animScale>
                                  </p:childTnLst>
                                </p:cTn>
                              </p:par>
                            </p:childTnLst>
                          </p:cTn>
                        </p:par>
                      </p:childTnLst>
                    </p:cTn>
                  </p:par>
                  <p:par>
                    <p:cTn id="63" fill="hold">
                      <p:stCondLst>
                        <p:cond delay="indefinite"/>
                      </p:stCondLst>
                      <p:childTnLst>
                        <p:par>
                          <p:cTn id="64" fill="hold">
                            <p:stCondLst>
                              <p:cond delay="0"/>
                            </p:stCondLst>
                            <p:childTnLst>
                              <p:par>
                                <p:cTn id="65" presetID="6" presetClass="emph" presetSubtype="0" autoRev="1" fill="hold" grpId="2" nodeType="clickEffect">
                                  <p:stCondLst>
                                    <p:cond delay="0"/>
                                  </p:stCondLst>
                                  <p:childTnLst>
                                    <p:animScale>
                                      <p:cBhvr>
                                        <p:cTn id="66" dur="500" fill="hold"/>
                                        <p:tgtEl>
                                          <p:spTgt spid="4">
                                            <p:graphicEl>
                                              <a:dgm id="{D513C2C8-0726-4B4E-99F0-1140F825075E}"/>
                                            </p:graphicEl>
                                          </p:spTgt>
                                        </p:tgtEl>
                                      </p:cBhvr>
                                      <p:by x="100000" y="30000"/>
                                    </p:animScale>
                                  </p:childTnLst>
                                </p:cTn>
                              </p:par>
                            </p:childTnLst>
                          </p:cTn>
                        </p:par>
                      </p:childTnLst>
                    </p:cTn>
                  </p:par>
                  <p:par>
                    <p:cTn id="67" fill="hold">
                      <p:stCondLst>
                        <p:cond delay="indefinite"/>
                      </p:stCondLst>
                      <p:childTnLst>
                        <p:par>
                          <p:cTn id="68" fill="hold">
                            <p:stCondLst>
                              <p:cond delay="0"/>
                            </p:stCondLst>
                            <p:childTnLst>
                              <p:par>
                                <p:cTn id="69" presetID="6" presetClass="emph" presetSubtype="0" autoRev="1" fill="hold" grpId="2" nodeType="clickEffect">
                                  <p:stCondLst>
                                    <p:cond delay="0"/>
                                  </p:stCondLst>
                                  <p:childTnLst>
                                    <p:animScale>
                                      <p:cBhvr>
                                        <p:cTn id="70" dur="500" fill="hold"/>
                                        <p:tgtEl>
                                          <p:spTgt spid="4">
                                            <p:graphicEl>
                                              <a:dgm id="{C232F009-0D41-4A53-B4EE-296EA793FFF5}"/>
                                            </p:graphicEl>
                                          </p:spTgt>
                                        </p:tgtEl>
                                      </p:cBhvr>
                                      <p:by x="100000" y="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Graphic spid="4" grpId="1">
        <p:bldSub>
          <a:bldDgm bld="one"/>
        </p:bldSub>
      </p:bldGraphic>
      <p:bldGraphic spid="4" grpId="2">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99367154"/>
              </p:ext>
            </p:extLst>
          </p:nvPr>
        </p:nvGraphicFramePr>
        <p:xfrm>
          <a:off x="415636" y="625104"/>
          <a:ext cx="8502733" cy="6232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0"/>
            <a:ext cx="8229600" cy="685800"/>
          </a:xfrm>
        </p:spPr>
        <p:txBody>
          <a:bodyPr>
            <a:normAutofit/>
          </a:bodyPr>
          <a:lstStyle/>
          <a:p>
            <a:r>
              <a:rPr lang="en-US" dirty="0" smtClean="0"/>
              <a:t>SCRUM OVERVIEW</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0"/>
                                  </p:stCondLst>
                                  <p:childTnLst>
                                    <p:set>
                                      <p:cBhvr>
                                        <p:cTn id="6" dur="1" fill="hold">
                                          <p:stCondLst>
                                            <p:cond delay="0"/>
                                          </p:stCondLst>
                                        </p:cTn>
                                        <p:tgtEl>
                                          <p:spTgt spid="3">
                                            <p:graphicEl>
                                              <a:dgm id="{187EB7DA-9412-46B8-A658-40717C550194}"/>
                                            </p:graphicEl>
                                          </p:spTgt>
                                        </p:tgtEl>
                                        <p:attrNameLst>
                                          <p:attrName>style.visibility</p:attrName>
                                        </p:attrNameLst>
                                      </p:cBhvr>
                                      <p:to>
                                        <p:strVal val="visible"/>
                                      </p:to>
                                    </p:set>
                                    <p:animEffect transition="in" filter="fade">
                                      <p:cBhvr>
                                        <p:cTn id="7" dur="1000"/>
                                        <p:tgtEl>
                                          <p:spTgt spid="3">
                                            <p:graphicEl>
                                              <a:dgm id="{187EB7DA-9412-46B8-A658-40717C550194}"/>
                                            </p:graphicEl>
                                          </p:spTgt>
                                        </p:tgtEl>
                                      </p:cBhvr>
                                    </p:animEffect>
                                    <p:anim calcmode="lin" valueType="num">
                                      <p:cBhvr>
                                        <p:cTn id="8" dur="1000" fill="hold"/>
                                        <p:tgtEl>
                                          <p:spTgt spid="3">
                                            <p:graphicEl>
                                              <a:dgm id="{187EB7DA-9412-46B8-A658-40717C550194}"/>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187EB7DA-9412-46B8-A658-40717C55019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graphicEl>
                                              <a:dgm id="{A031F9B8-0DE1-4900-A536-912965B68342}"/>
                                            </p:graphicEl>
                                          </p:spTgt>
                                        </p:tgtEl>
                                        <p:attrNameLst>
                                          <p:attrName>style.visibility</p:attrName>
                                        </p:attrNameLst>
                                      </p:cBhvr>
                                      <p:to>
                                        <p:strVal val="visible"/>
                                      </p:to>
                                    </p:set>
                                    <p:animEffect transition="in" filter="fade">
                                      <p:cBhvr>
                                        <p:cTn id="14" dur="1000"/>
                                        <p:tgtEl>
                                          <p:spTgt spid="3">
                                            <p:graphicEl>
                                              <a:dgm id="{A031F9B8-0DE1-4900-A536-912965B68342}"/>
                                            </p:graphicEl>
                                          </p:spTgt>
                                        </p:tgtEl>
                                      </p:cBhvr>
                                    </p:animEffect>
                                    <p:anim calcmode="lin" valueType="num">
                                      <p:cBhvr>
                                        <p:cTn id="15" dur="1000" fill="hold"/>
                                        <p:tgtEl>
                                          <p:spTgt spid="3">
                                            <p:graphicEl>
                                              <a:dgm id="{A031F9B8-0DE1-4900-A536-912965B68342}"/>
                                            </p:graphic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graphicEl>
                                              <a:dgm id="{A031F9B8-0DE1-4900-A536-912965B68342}"/>
                                            </p:graphic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graphicEl>
                                              <a:dgm id="{A031F9B8-0DE1-4900-A536-912965B68342}"/>
                                            </p:graphicEl>
                                          </p:spTgt>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500"/>
                                  </p:stCondLst>
                                  <p:childTnLst>
                                    <p:set>
                                      <p:cBhvr>
                                        <p:cTn id="21" dur="1" fill="hold">
                                          <p:stCondLst>
                                            <p:cond delay="0"/>
                                          </p:stCondLst>
                                        </p:cTn>
                                        <p:tgtEl>
                                          <p:spTgt spid="3">
                                            <p:graphicEl>
                                              <a:dgm id="{3160C51B-478C-4934-BDD3-2515ED101B81}"/>
                                            </p:graphicEl>
                                          </p:spTgt>
                                        </p:tgtEl>
                                        <p:attrNameLst>
                                          <p:attrName>style.visibility</p:attrName>
                                        </p:attrNameLst>
                                      </p:cBhvr>
                                      <p:to>
                                        <p:strVal val="visible"/>
                                      </p:to>
                                    </p:set>
                                    <p:animEffect transition="in" filter="fade">
                                      <p:cBhvr>
                                        <p:cTn id="22" dur="1000"/>
                                        <p:tgtEl>
                                          <p:spTgt spid="3">
                                            <p:graphicEl>
                                              <a:dgm id="{3160C51B-478C-4934-BDD3-2515ED101B81}"/>
                                            </p:graphicEl>
                                          </p:spTgt>
                                        </p:tgtEl>
                                      </p:cBhvr>
                                    </p:animEffect>
                                    <p:anim calcmode="lin" valueType="num">
                                      <p:cBhvr>
                                        <p:cTn id="23" dur="1000" fill="hold"/>
                                        <p:tgtEl>
                                          <p:spTgt spid="3">
                                            <p:graphicEl>
                                              <a:dgm id="{3160C51B-478C-4934-BDD3-2515ED101B81}"/>
                                            </p:graphicEl>
                                          </p:spTgt>
                                        </p:tgtEl>
                                        <p:attrNameLst>
                                          <p:attrName>ppt_x</p:attrName>
                                        </p:attrNameLst>
                                      </p:cBhvr>
                                      <p:tavLst>
                                        <p:tav tm="0">
                                          <p:val>
                                            <p:strVal val="#ppt_x"/>
                                          </p:val>
                                        </p:tav>
                                        <p:tav tm="100000">
                                          <p:val>
                                            <p:strVal val="#ppt_x"/>
                                          </p:val>
                                        </p:tav>
                                      </p:tavLst>
                                    </p:anim>
                                    <p:anim calcmode="lin" valueType="num">
                                      <p:cBhvr>
                                        <p:cTn id="24" dur="900" decel="100000" fill="hold"/>
                                        <p:tgtEl>
                                          <p:spTgt spid="3">
                                            <p:graphicEl>
                                              <a:dgm id="{3160C51B-478C-4934-BDD3-2515ED101B81}"/>
                                            </p:graphic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3">
                                            <p:graphicEl>
                                              <a:dgm id="{3160C51B-478C-4934-BDD3-2515ED101B81}"/>
                                            </p:graphicEl>
                                          </p:spTgt>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1000"/>
                                  </p:stCondLst>
                                  <p:childTnLst>
                                    <p:set>
                                      <p:cBhvr>
                                        <p:cTn id="29" dur="1" fill="hold">
                                          <p:stCondLst>
                                            <p:cond delay="0"/>
                                          </p:stCondLst>
                                        </p:cTn>
                                        <p:tgtEl>
                                          <p:spTgt spid="3">
                                            <p:graphicEl>
                                              <a:dgm id="{3FB2AEB8-6400-4B5F-95CB-387158A7A06C}"/>
                                            </p:graphicEl>
                                          </p:spTgt>
                                        </p:tgtEl>
                                        <p:attrNameLst>
                                          <p:attrName>style.visibility</p:attrName>
                                        </p:attrNameLst>
                                      </p:cBhvr>
                                      <p:to>
                                        <p:strVal val="visible"/>
                                      </p:to>
                                    </p:set>
                                    <p:animEffect transition="in" filter="fade">
                                      <p:cBhvr>
                                        <p:cTn id="30" dur="1000"/>
                                        <p:tgtEl>
                                          <p:spTgt spid="3">
                                            <p:graphicEl>
                                              <a:dgm id="{3FB2AEB8-6400-4B5F-95CB-387158A7A06C}"/>
                                            </p:graphicEl>
                                          </p:spTgt>
                                        </p:tgtEl>
                                      </p:cBhvr>
                                    </p:animEffect>
                                    <p:anim calcmode="lin" valueType="num">
                                      <p:cBhvr>
                                        <p:cTn id="31" dur="1000" fill="hold"/>
                                        <p:tgtEl>
                                          <p:spTgt spid="3">
                                            <p:graphicEl>
                                              <a:dgm id="{3FB2AEB8-6400-4B5F-95CB-387158A7A06C}"/>
                                            </p:graphic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graphicEl>
                                              <a:dgm id="{3FB2AEB8-6400-4B5F-95CB-387158A7A06C}"/>
                                            </p:graphic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graphicEl>
                                              <a:dgm id="{3FB2AEB8-6400-4B5F-95CB-387158A7A06C}"/>
                                            </p:graphicEl>
                                          </p:spTgt>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graphicEl>
                                              <a:dgm id="{BEF2F87A-06E9-45CA-80AB-35CDFE723776}"/>
                                            </p:graphicEl>
                                          </p:spTgt>
                                        </p:tgtEl>
                                        <p:attrNameLst>
                                          <p:attrName>style.visibility</p:attrName>
                                        </p:attrNameLst>
                                      </p:cBhvr>
                                      <p:to>
                                        <p:strVal val="visible"/>
                                      </p:to>
                                    </p:set>
                                    <p:animEffect transition="in" filter="wipe(left)">
                                      <p:cBhvr>
                                        <p:cTn id="38" dur="1000"/>
                                        <p:tgtEl>
                                          <p:spTgt spid="3">
                                            <p:graphicEl>
                                              <a:dgm id="{BEF2F87A-06E9-45CA-80AB-35CDFE723776}"/>
                                            </p:graphicEl>
                                          </p:spTgt>
                                        </p:tgtEl>
                                      </p:cBhvr>
                                    </p:animEffect>
                                  </p:childTnLst>
                                </p:cTn>
                              </p:par>
                              <p:par>
                                <p:cTn id="39" presetID="47" presetClass="entr" presetSubtype="0" fill="hold" grpId="0" nodeType="withEffect">
                                  <p:stCondLst>
                                    <p:cond delay="0"/>
                                  </p:stCondLst>
                                  <p:childTnLst>
                                    <p:set>
                                      <p:cBhvr>
                                        <p:cTn id="40" dur="1" fill="hold">
                                          <p:stCondLst>
                                            <p:cond delay="0"/>
                                          </p:stCondLst>
                                        </p:cTn>
                                        <p:tgtEl>
                                          <p:spTgt spid="3">
                                            <p:graphicEl>
                                              <a:dgm id="{4530D608-BEA8-4534-8390-AFEBB851A23B}"/>
                                            </p:graphicEl>
                                          </p:spTgt>
                                        </p:tgtEl>
                                        <p:attrNameLst>
                                          <p:attrName>style.visibility</p:attrName>
                                        </p:attrNameLst>
                                      </p:cBhvr>
                                      <p:to>
                                        <p:strVal val="visible"/>
                                      </p:to>
                                    </p:set>
                                    <p:animEffect transition="in" filter="fade">
                                      <p:cBhvr>
                                        <p:cTn id="41" dur="1000"/>
                                        <p:tgtEl>
                                          <p:spTgt spid="3">
                                            <p:graphicEl>
                                              <a:dgm id="{4530D608-BEA8-4534-8390-AFEBB851A23B}"/>
                                            </p:graphicEl>
                                          </p:spTgt>
                                        </p:tgtEl>
                                      </p:cBhvr>
                                    </p:animEffect>
                                    <p:anim calcmode="lin" valueType="num">
                                      <p:cBhvr>
                                        <p:cTn id="42" dur="1000" fill="hold"/>
                                        <p:tgtEl>
                                          <p:spTgt spid="3">
                                            <p:graphicEl>
                                              <a:dgm id="{4530D608-BEA8-4534-8390-AFEBB851A23B}"/>
                                            </p:graphicEl>
                                          </p:spTgt>
                                        </p:tgtEl>
                                        <p:attrNameLst>
                                          <p:attrName>ppt_x</p:attrName>
                                        </p:attrNameLst>
                                      </p:cBhvr>
                                      <p:tavLst>
                                        <p:tav tm="0">
                                          <p:val>
                                            <p:strVal val="#ppt_x"/>
                                          </p:val>
                                        </p:tav>
                                        <p:tav tm="100000">
                                          <p:val>
                                            <p:strVal val="#ppt_x"/>
                                          </p:val>
                                        </p:tav>
                                      </p:tavLst>
                                    </p:anim>
                                    <p:anim calcmode="lin" valueType="num">
                                      <p:cBhvr>
                                        <p:cTn id="43" dur="1000" fill="hold"/>
                                        <p:tgtEl>
                                          <p:spTgt spid="3">
                                            <p:graphicEl>
                                              <a:dgm id="{4530D608-BEA8-4534-8390-AFEBB851A23B}"/>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500"/>
                                  </p:stCondLst>
                                  <p:childTnLst>
                                    <p:set>
                                      <p:cBhvr>
                                        <p:cTn id="47" dur="1" fill="hold">
                                          <p:stCondLst>
                                            <p:cond delay="0"/>
                                          </p:stCondLst>
                                        </p:cTn>
                                        <p:tgtEl>
                                          <p:spTgt spid="3">
                                            <p:graphicEl>
                                              <a:dgm id="{691A3769-7518-4415-848C-985BEA222B1A}"/>
                                            </p:graphicEl>
                                          </p:spTgt>
                                        </p:tgtEl>
                                        <p:attrNameLst>
                                          <p:attrName>style.visibility</p:attrName>
                                        </p:attrNameLst>
                                      </p:cBhvr>
                                      <p:to>
                                        <p:strVal val="visible"/>
                                      </p:to>
                                    </p:set>
                                    <p:animEffect transition="in" filter="wipe(left)">
                                      <p:cBhvr>
                                        <p:cTn id="48" dur="1000"/>
                                        <p:tgtEl>
                                          <p:spTgt spid="3">
                                            <p:graphicEl>
                                              <a:dgm id="{691A3769-7518-4415-848C-985BEA222B1A}"/>
                                            </p:graphicEl>
                                          </p:spTgt>
                                        </p:tgtEl>
                                      </p:cBhvr>
                                    </p:animEffect>
                                  </p:childTnLst>
                                </p:cTn>
                              </p:par>
                              <p:par>
                                <p:cTn id="49" presetID="47" presetClass="entr" presetSubtype="0" fill="hold" grpId="0" nodeType="withEffect">
                                  <p:stCondLst>
                                    <p:cond delay="500"/>
                                  </p:stCondLst>
                                  <p:childTnLst>
                                    <p:set>
                                      <p:cBhvr>
                                        <p:cTn id="50" dur="1" fill="hold">
                                          <p:stCondLst>
                                            <p:cond delay="0"/>
                                          </p:stCondLst>
                                        </p:cTn>
                                        <p:tgtEl>
                                          <p:spTgt spid="3">
                                            <p:graphicEl>
                                              <a:dgm id="{FEFCFE0B-DFB9-4666-AF31-962F48261A0E}"/>
                                            </p:graphicEl>
                                          </p:spTgt>
                                        </p:tgtEl>
                                        <p:attrNameLst>
                                          <p:attrName>style.visibility</p:attrName>
                                        </p:attrNameLst>
                                      </p:cBhvr>
                                      <p:to>
                                        <p:strVal val="visible"/>
                                      </p:to>
                                    </p:set>
                                    <p:animEffect transition="in" filter="fade">
                                      <p:cBhvr>
                                        <p:cTn id="51" dur="1000"/>
                                        <p:tgtEl>
                                          <p:spTgt spid="3">
                                            <p:graphicEl>
                                              <a:dgm id="{FEFCFE0B-DFB9-4666-AF31-962F48261A0E}"/>
                                            </p:graphicEl>
                                          </p:spTgt>
                                        </p:tgtEl>
                                      </p:cBhvr>
                                    </p:animEffect>
                                    <p:anim calcmode="lin" valueType="num">
                                      <p:cBhvr>
                                        <p:cTn id="52" dur="1000" fill="hold"/>
                                        <p:tgtEl>
                                          <p:spTgt spid="3">
                                            <p:graphicEl>
                                              <a:dgm id="{FEFCFE0B-DFB9-4666-AF31-962F48261A0E}"/>
                                            </p:graphicEl>
                                          </p:spTgt>
                                        </p:tgtEl>
                                        <p:attrNameLst>
                                          <p:attrName>ppt_x</p:attrName>
                                        </p:attrNameLst>
                                      </p:cBhvr>
                                      <p:tavLst>
                                        <p:tav tm="0">
                                          <p:val>
                                            <p:strVal val="#ppt_x"/>
                                          </p:val>
                                        </p:tav>
                                        <p:tav tm="100000">
                                          <p:val>
                                            <p:strVal val="#ppt_x"/>
                                          </p:val>
                                        </p:tav>
                                      </p:tavLst>
                                    </p:anim>
                                    <p:anim calcmode="lin" valueType="num">
                                      <p:cBhvr>
                                        <p:cTn id="53" dur="1000" fill="hold"/>
                                        <p:tgtEl>
                                          <p:spTgt spid="3">
                                            <p:graphicEl>
                                              <a:dgm id="{FEFCFE0B-DFB9-4666-AF31-962F48261A0E}"/>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
                                            <p:graphicEl>
                                              <a:dgm id="{D1315D91-3D72-4D39-AFD8-B60701482773}"/>
                                            </p:graphicEl>
                                          </p:spTgt>
                                        </p:tgtEl>
                                        <p:attrNameLst>
                                          <p:attrName>style.visibility</p:attrName>
                                        </p:attrNameLst>
                                      </p:cBhvr>
                                      <p:to>
                                        <p:strVal val="visible"/>
                                      </p:to>
                                    </p:set>
                                    <p:animEffect transition="in" filter="wipe(left)">
                                      <p:cBhvr>
                                        <p:cTn id="58" dur="1000"/>
                                        <p:tgtEl>
                                          <p:spTgt spid="3">
                                            <p:graphicEl>
                                              <a:dgm id="{D1315D91-3D72-4D39-AFD8-B60701482773}"/>
                                            </p:graphicEl>
                                          </p:spTgt>
                                        </p:tgtEl>
                                      </p:cBhvr>
                                    </p:animEffect>
                                  </p:childTnLst>
                                </p:cTn>
                              </p:par>
                              <p:par>
                                <p:cTn id="59" presetID="47" presetClass="entr" presetSubtype="0" fill="hold" grpId="0" nodeType="withEffect">
                                  <p:stCondLst>
                                    <p:cond delay="0"/>
                                  </p:stCondLst>
                                  <p:childTnLst>
                                    <p:set>
                                      <p:cBhvr>
                                        <p:cTn id="60" dur="1" fill="hold">
                                          <p:stCondLst>
                                            <p:cond delay="0"/>
                                          </p:stCondLst>
                                        </p:cTn>
                                        <p:tgtEl>
                                          <p:spTgt spid="3">
                                            <p:graphicEl>
                                              <a:dgm id="{9459FEC1-5962-4050-9EB6-2DC5BC4CBF12}"/>
                                            </p:graphicEl>
                                          </p:spTgt>
                                        </p:tgtEl>
                                        <p:attrNameLst>
                                          <p:attrName>style.visibility</p:attrName>
                                        </p:attrNameLst>
                                      </p:cBhvr>
                                      <p:to>
                                        <p:strVal val="visible"/>
                                      </p:to>
                                    </p:set>
                                    <p:animEffect transition="in" filter="fade">
                                      <p:cBhvr>
                                        <p:cTn id="61" dur="1000"/>
                                        <p:tgtEl>
                                          <p:spTgt spid="3">
                                            <p:graphicEl>
                                              <a:dgm id="{9459FEC1-5962-4050-9EB6-2DC5BC4CBF12}"/>
                                            </p:graphicEl>
                                          </p:spTgt>
                                        </p:tgtEl>
                                      </p:cBhvr>
                                    </p:animEffect>
                                    <p:anim calcmode="lin" valueType="num">
                                      <p:cBhvr>
                                        <p:cTn id="62" dur="1000" fill="hold"/>
                                        <p:tgtEl>
                                          <p:spTgt spid="3">
                                            <p:graphicEl>
                                              <a:dgm id="{9459FEC1-5962-4050-9EB6-2DC5BC4CBF12}"/>
                                            </p:graphicEl>
                                          </p:spTgt>
                                        </p:tgtEl>
                                        <p:attrNameLst>
                                          <p:attrName>ppt_x</p:attrName>
                                        </p:attrNameLst>
                                      </p:cBhvr>
                                      <p:tavLst>
                                        <p:tav tm="0">
                                          <p:val>
                                            <p:strVal val="#ppt_x"/>
                                          </p:val>
                                        </p:tav>
                                        <p:tav tm="100000">
                                          <p:val>
                                            <p:strVal val="#ppt_x"/>
                                          </p:val>
                                        </p:tav>
                                      </p:tavLst>
                                    </p:anim>
                                    <p:anim calcmode="lin" valueType="num">
                                      <p:cBhvr>
                                        <p:cTn id="63" dur="1000" fill="hold"/>
                                        <p:tgtEl>
                                          <p:spTgt spid="3">
                                            <p:graphicEl>
                                              <a:dgm id="{9459FEC1-5962-4050-9EB6-2DC5BC4CBF12}"/>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500"/>
                                  </p:stCondLst>
                                  <p:childTnLst>
                                    <p:set>
                                      <p:cBhvr>
                                        <p:cTn id="67" dur="1" fill="hold">
                                          <p:stCondLst>
                                            <p:cond delay="0"/>
                                          </p:stCondLst>
                                        </p:cTn>
                                        <p:tgtEl>
                                          <p:spTgt spid="3">
                                            <p:graphicEl>
                                              <a:dgm id="{D7BBBD86-2111-4E37-B88B-18A3D93A724B}"/>
                                            </p:graphicEl>
                                          </p:spTgt>
                                        </p:tgtEl>
                                        <p:attrNameLst>
                                          <p:attrName>style.visibility</p:attrName>
                                        </p:attrNameLst>
                                      </p:cBhvr>
                                      <p:to>
                                        <p:strVal val="visible"/>
                                      </p:to>
                                    </p:set>
                                    <p:animEffect transition="in" filter="wipe(left)">
                                      <p:cBhvr>
                                        <p:cTn id="68" dur="1000"/>
                                        <p:tgtEl>
                                          <p:spTgt spid="3">
                                            <p:graphicEl>
                                              <a:dgm id="{D7BBBD86-2111-4E37-B88B-18A3D93A724B}"/>
                                            </p:graphicEl>
                                          </p:spTgt>
                                        </p:tgtEl>
                                      </p:cBhvr>
                                    </p:animEffect>
                                  </p:childTnLst>
                                </p:cTn>
                              </p:par>
                              <p:par>
                                <p:cTn id="69" presetID="47" presetClass="entr" presetSubtype="0" fill="hold" grpId="0" nodeType="withEffect">
                                  <p:stCondLst>
                                    <p:cond delay="500"/>
                                  </p:stCondLst>
                                  <p:childTnLst>
                                    <p:set>
                                      <p:cBhvr>
                                        <p:cTn id="70" dur="1" fill="hold">
                                          <p:stCondLst>
                                            <p:cond delay="0"/>
                                          </p:stCondLst>
                                        </p:cTn>
                                        <p:tgtEl>
                                          <p:spTgt spid="3">
                                            <p:graphicEl>
                                              <a:dgm id="{79C23E3D-E4B2-4883-8766-FD75B6C99D7D}"/>
                                            </p:graphicEl>
                                          </p:spTgt>
                                        </p:tgtEl>
                                        <p:attrNameLst>
                                          <p:attrName>style.visibility</p:attrName>
                                        </p:attrNameLst>
                                      </p:cBhvr>
                                      <p:to>
                                        <p:strVal val="visible"/>
                                      </p:to>
                                    </p:set>
                                    <p:animEffect transition="in" filter="fade">
                                      <p:cBhvr>
                                        <p:cTn id="71" dur="1000"/>
                                        <p:tgtEl>
                                          <p:spTgt spid="3">
                                            <p:graphicEl>
                                              <a:dgm id="{79C23E3D-E4B2-4883-8766-FD75B6C99D7D}"/>
                                            </p:graphicEl>
                                          </p:spTgt>
                                        </p:tgtEl>
                                      </p:cBhvr>
                                    </p:animEffect>
                                    <p:anim calcmode="lin" valueType="num">
                                      <p:cBhvr>
                                        <p:cTn id="72" dur="1000" fill="hold"/>
                                        <p:tgtEl>
                                          <p:spTgt spid="3">
                                            <p:graphicEl>
                                              <a:dgm id="{79C23E3D-E4B2-4883-8766-FD75B6C99D7D}"/>
                                            </p:graphicEl>
                                          </p:spTgt>
                                        </p:tgtEl>
                                        <p:attrNameLst>
                                          <p:attrName>ppt_x</p:attrName>
                                        </p:attrNameLst>
                                      </p:cBhvr>
                                      <p:tavLst>
                                        <p:tav tm="0">
                                          <p:val>
                                            <p:strVal val="#ppt_x"/>
                                          </p:val>
                                        </p:tav>
                                        <p:tav tm="100000">
                                          <p:val>
                                            <p:strVal val="#ppt_x"/>
                                          </p:val>
                                        </p:tav>
                                      </p:tavLst>
                                    </p:anim>
                                    <p:anim calcmode="lin" valueType="num">
                                      <p:cBhvr>
                                        <p:cTn id="73" dur="1000" fill="hold"/>
                                        <p:tgtEl>
                                          <p:spTgt spid="3">
                                            <p:graphicEl>
                                              <a:dgm id="{79C23E3D-E4B2-4883-8766-FD75B6C99D7D}"/>
                                            </p:graphic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1500"/>
                                  </p:stCondLst>
                                  <p:childTnLst>
                                    <p:set>
                                      <p:cBhvr>
                                        <p:cTn id="77" dur="1" fill="hold">
                                          <p:stCondLst>
                                            <p:cond delay="0"/>
                                          </p:stCondLst>
                                        </p:cTn>
                                        <p:tgtEl>
                                          <p:spTgt spid="3">
                                            <p:graphicEl>
                                              <a:dgm id="{7C69FB78-1759-41A9-9202-48D1DCBA6CD9}"/>
                                            </p:graphicEl>
                                          </p:spTgt>
                                        </p:tgtEl>
                                        <p:attrNameLst>
                                          <p:attrName>style.visibility</p:attrName>
                                        </p:attrNameLst>
                                      </p:cBhvr>
                                      <p:to>
                                        <p:strVal val="visible"/>
                                      </p:to>
                                    </p:set>
                                    <p:animEffect transition="in" filter="wipe(left)">
                                      <p:cBhvr>
                                        <p:cTn id="78" dur="1000"/>
                                        <p:tgtEl>
                                          <p:spTgt spid="3">
                                            <p:graphicEl>
                                              <a:dgm id="{7C69FB78-1759-41A9-9202-48D1DCBA6CD9}"/>
                                            </p:graphicEl>
                                          </p:spTgt>
                                        </p:tgtEl>
                                      </p:cBhvr>
                                    </p:animEffect>
                                  </p:childTnLst>
                                </p:cTn>
                              </p:par>
                              <p:par>
                                <p:cTn id="79" presetID="47" presetClass="entr" presetSubtype="0" fill="hold" grpId="0" nodeType="withEffect">
                                  <p:stCondLst>
                                    <p:cond delay="1500"/>
                                  </p:stCondLst>
                                  <p:childTnLst>
                                    <p:set>
                                      <p:cBhvr>
                                        <p:cTn id="80" dur="1" fill="hold">
                                          <p:stCondLst>
                                            <p:cond delay="0"/>
                                          </p:stCondLst>
                                        </p:cTn>
                                        <p:tgtEl>
                                          <p:spTgt spid="3">
                                            <p:graphicEl>
                                              <a:dgm id="{2C67A513-B375-425A-BFDC-8C87F5925D99}"/>
                                            </p:graphicEl>
                                          </p:spTgt>
                                        </p:tgtEl>
                                        <p:attrNameLst>
                                          <p:attrName>style.visibility</p:attrName>
                                        </p:attrNameLst>
                                      </p:cBhvr>
                                      <p:to>
                                        <p:strVal val="visible"/>
                                      </p:to>
                                    </p:set>
                                    <p:animEffect transition="in" filter="fade">
                                      <p:cBhvr>
                                        <p:cTn id="81" dur="1000"/>
                                        <p:tgtEl>
                                          <p:spTgt spid="3">
                                            <p:graphicEl>
                                              <a:dgm id="{2C67A513-B375-425A-BFDC-8C87F5925D99}"/>
                                            </p:graphicEl>
                                          </p:spTgt>
                                        </p:tgtEl>
                                      </p:cBhvr>
                                    </p:animEffect>
                                    <p:anim calcmode="lin" valueType="num">
                                      <p:cBhvr>
                                        <p:cTn id="82" dur="1000" fill="hold"/>
                                        <p:tgtEl>
                                          <p:spTgt spid="3">
                                            <p:graphicEl>
                                              <a:dgm id="{2C67A513-B375-425A-BFDC-8C87F5925D99}"/>
                                            </p:graphicEl>
                                          </p:spTgt>
                                        </p:tgtEl>
                                        <p:attrNameLst>
                                          <p:attrName>ppt_x</p:attrName>
                                        </p:attrNameLst>
                                      </p:cBhvr>
                                      <p:tavLst>
                                        <p:tav tm="0">
                                          <p:val>
                                            <p:strVal val="#ppt_x"/>
                                          </p:val>
                                        </p:tav>
                                        <p:tav tm="100000">
                                          <p:val>
                                            <p:strVal val="#ppt_x"/>
                                          </p:val>
                                        </p:tav>
                                      </p:tavLst>
                                    </p:anim>
                                    <p:anim calcmode="lin" valueType="num">
                                      <p:cBhvr>
                                        <p:cTn id="83" dur="1000" fill="hold"/>
                                        <p:tgtEl>
                                          <p:spTgt spid="3">
                                            <p:graphicEl>
                                              <a:dgm id="{2C67A513-B375-425A-BFDC-8C87F5925D99}"/>
                                            </p:graphic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2000"/>
                                  </p:stCondLst>
                                  <p:childTnLst>
                                    <p:set>
                                      <p:cBhvr>
                                        <p:cTn id="87" dur="1" fill="hold">
                                          <p:stCondLst>
                                            <p:cond delay="0"/>
                                          </p:stCondLst>
                                        </p:cTn>
                                        <p:tgtEl>
                                          <p:spTgt spid="3">
                                            <p:graphicEl>
                                              <a:dgm id="{382870D6-4CA3-4C41-9AE8-607158E6998D}"/>
                                            </p:graphicEl>
                                          </p:spTgt>
                                        </p:tgtEl>
                                        <p:attrNameLst>
                                          <p:attrName>style.visibility</p:attrName>
                                        </p:attrNameLst>
                                      </p:cBhvr>
                                      <p:to>
                                        <p:strVal val="visible"/>
                                      </p:to>
                                    </p:set>
                                    <p:animEffect transition="in" filter="wipe(left)">
                                      <p:cBhvr>
                                        <p:cTn id="88" dur="1000"/>
                                        <p:tgtEl>
                                          <p:spTgt spid="3">
                                            <p:graphicEl>
                                              <a:dgm id="{382870D6-4CA3-4C41-9AE8-607158E6998D}"/>
                                            </p:graphicEl>
                                          </p:spTgt>
                                        </p:tgtEl>
                                      </p:cBhvr>
                                    </p:animEffect>
                                  </p:childTnLst>
                                </p:cTn>
                              </p:par>
                              <p:par>
                                <p:cTn id="89" presetID="47" presetClass="entr" presetSubtype="0" fill="hold" grpId="0" nodeType="withEffect">
                                  <p:stCondLst>
                                    <p:cond delay="2000"/>
                                  </p:stCondLst>
                                  <p:childTnLst>
                                    <p:set>
                                      <p:cBhvr>
                                        <p:cTn id="90" dur="1" fill="hold">
                                          <p:stCondLst>
                                            <p:cond delay="0"/>
                                          </p:stCondLst>
                                        </p:cTn>
                                        <p:tgtEl>
                                          <p:spTgt spid="3">
                                            <p:graphicEl>
                                              <a:dgm id="{D868FDEC-1285-4CAE-8040-8277893DE675}"/>
                                            </p:graphicEl>
                                          </p:spTgt>
                                        </p:tgtEl>
                                        <p:attrNameLst>
                                          <p:attrName>style.visibility</p:attrName>
                                        </p:attrNameLst>
                                      </p:cBhvr>
                                      <p:to>
                                        <p:strVal val="visible"/>
                                      </p:to>
                                    </p:set>
                                    <p:animEffect transition="in" filter="fade">
                                      <p:cBhvr>
                                        <p:cTn id="91" dur="1000"/>
                                        <p:tgtEl>
                                          <p:spTgt spid="3">
                                            <p:graphicEl>
                                              <a:dgm id="{D868FDEC-1285-4CAE-8040-8277893DE675}"/>
                                            </p:graphicEl>
                                          </p:spTgt>
                                        </p:tgtEl>
                                      </p:cBhvr>
                                    </p:animEffect>
                                    <p:anim calcmode="lin" valueType="num">
                                      <p:cBhvr>
                                        <p:cTn id="92" dur="1000" fill="hold"/>
                                        <p:tgtEl>
                                          <p:spTgt spid="3">
                                            <p:graphicEl>
                                              <a:dgm id="{D868FDEC-1285-4CAE-8040-8277893DE675}"/>
                                            </p:graphicEl>
                                          </p:spTgt>
                                        </p:tgtEl>
                                        <p:attrNameLst>
                                          <p:attrName>ppt_x</p:attrName>
                                        </p:attrNameLst>
                                      </p:cBhvr>
                                      <p:tavLst>
                                        <p:tav tm="0">
                                          <p:val>
                                            <p:strVal val="#ppt_x"/>
                                          </p:val>
                                        </p:tav>
                                        <p:tav tm="100000">
                                          <p:val>
                                            <p:strVal val="#ppt_x"/>
                                          </p:val>
                                        </p:tav>
                                      </p:tavLst>
                                    </p:anim>
                                    <p:anim calcmode="lin" valueType="num">
                                      <p:cBhvr>
                                        <p:cTn id="93" dur="1000" fill="hold"/>
                                        <p:tgtEl>
                                          <p:spTgt spid="3">
                                            <p:graphicEl>
                                              <a:dgm id="{D868FDEC-1285-4CAE-8040-8277893DE67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32000">
              <a:schemeClr val="accent1">
                <a:lumMod val="50000"/>
              </a:schemeClr>
            </a:gs>
            <a:gs pos="100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96975311"/>
              </p:ext>
            </p:extLst>
          </p:nvPr>
        </p:nvGraphicFramePr>
        <p:xfrm>
          <a:off x="553212" y="434340"/>
          <a:ext cx="8037576" cy="5989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reeform 9"/>
          <p:cNvSpPr/>
          <p:nvPr/>
        </p:nvSpPr>
        <p:spPr>
          <a:xfrm>
            <a:off x="2892055" y="2743200"/>
            <a:ext cx="404038" cy="3359887"/>
          </a:xfrm>
          <a:custGeom>
            <a:avLst/>
            <a:gdLst>
              <a:gd name="connsiteX0" fmla="*/ 0 w 488731"/>
              <a:gd name="connsiteY0" fmla="*/ 1907628 h 1907628"/>
              <a:gd name="connsiteX1" fmla="*/ 315310 w 488731"/>
              <a:gd name="connsiteY1" fmla="*/ 1907628 h 1907628"/>
              <a:gd name="connsiteX2" fmla="*/ 299545 w 488731"/>
              <a:gd name="connsiteY2" fmla="*/ 0 h 1907628"/>
              <a:gd name="connsiteX3" fmla="*/ 488731 w 488731"/>
              <a:gd name="connsiteY3" fmla="*/ 0 h 1907628"/>
            </a:gdLst>
            <a:ahLst/>
            <a:cxnLst>
              <a:cxn ang="0">
                <a:pos x="connsiteX0" y="connsiteY0"/>
              </a:cxn>
              <a:cxn ang="0">
                <a:pos x="connsiteX1" y="connsiteY1"/>
              </a:cxn>
              <a:cxn ang="0">
                <a:pos x="connsiteX2" y="connsiteY2"/>
              </a:cxn>
              <a:cxn ang="0">
                <a:pos x="connsiteX3" y="connsiteY3"/>
              </a:cxn>
            </a:cxnLst>
            <a:rect l="l" t="t" r="r" b="b"/>
            <a:pathLst>
              <a:path w="488731" h="1907628">
                <a:moveTo>
                  <a:pt x="0" y="1907628"/>
                </a:moveTo>
                <a:lnTo>
                  <a:pt x="315310" y="1907628"/>
                </a:lnTo>
                <a:lnTo>
                  <a:pt x="299545" y="0"/>
                </a:lnTo>
                <a:lnTo>
                  <a:pt x="488731" y="0"/>
                </a:lnTo>
              </a:path>
            </a:pathLst>
          </a:custGeom>
          <a:ln w="25400"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 name="TextBox 1"/>
          <p:cNvSpPr txBox="1"/>
          <p:nvPr/>
        </p:nvSpPr>
        <p:spPr>
          <a:xfrm>
            <a:off x="533399" y="381000"/>
            <a:ext cx="205740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 Overall Flowchart</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graphicEl>
                                              <a:dgm id="{44573FFB-DAE9-462A-BBAB-A7460594A8F6}"/>
                                            </p:graphicEl>
                                          </p:spTgt>
                                        </p:tgtEl>
                                        <p:attrNameLst>
                                          <p:attrName>style.visibility</p:attrName>
                                        </p:attrNameLst>
                                      </p:cBhvr>
                                      <p:to>
                                        <p:strVal val="visible"/>
                                      </p:to>
                                    </p:set>
                                    <p:animEffect transition="in" filter="slide(fromBottom)">
                                      <p:cBhvr>
                                        <p:cTn id="7" dur="500"/>
                                        <p:tgtEl>
                                          <p:spTgt spid="4">
                                            <p:graphicEl>
                                              <a:dgm id="{44573FFB-DAE9-462A-BBAB-A7460594A8F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831616C0-0F4D-4933-9F50-7F2EE71A2384}"/>
                                            </p:graphicEl>
                                          </p:spTgt>
                                        </p:tgtEl>
                                        <p:attrNameLst>
                                          <p:attrName>style.visibility</p:attrName>
                                        </p:attrNameLst>
                                      </p:cBhvr>
                                      <p:to>
                                        <p:strVal val="visible"/>
                                      </p:to>
                                    </p:set>
                                    <p:animEffect transition="in" filter="fade">
                                      <p:cBhvr>
                                        <p:cTn id="12" dur="500"/>
                                        <p:tgtEl>
                                          <p:spTgt spid="4">
                                            <p:graphicEl>
                                              <a:dgm id="{831616C0-0F4D-4933-9F50-7F2EE71A2384}"/>
                                            </p:graphicEl>
                                          </p:spTgt>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4">
                                            <p:graphicEl>
                                              <a:dgm id="{AB5AFCE7-F2E3-402A-BCC2-EA5EE8A88DAB}"/>
                                            </p:graphicEl>
                                          </p:spTgt>
                                        </p:tgtEl>
                                        <p:attrNameLst>
                                          <p:attrName>style.visibility</p:attrName>
                                        </p:attrNameLst>
                                      </p:cBhvr>
                                      <p:to>
                                        <p:strVal val="visible"/>
                                      </p:to>
                                    </p:set>
                                    <p:animEffect transition="in" filter="slide(fromRight)">
                                      <p:cBhvr>
                                        <p:cTn id="15" dur="500"/>
                                        <p:tgtEl>
                                          <p:spTgt spid="4">
                                            <p:graphicEl>
                                              <a:dgm id="{AB5AFCE7-F2E3-402A-BCC2-EA5EE8A88DA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656302AA-031A-47B9-B232-3F6F0DA30E04}"/>
                                            </p:graphicEl>
                                          </p:spTgt>
                                        </p:tgtEl>
                                        <p:attrNameLst>
                                          <p:attrName>style.visibility</p:attrName>
                                        </p:attrNameLst>
                                      </p:cBhvr>
                                      <p:to>
                                        <p:strVal val="visible"/>
                                      </p:to>
                                    </p:set>
                                    <p:animEffect transition="in" filter="fade">
                                      <p:cBhvr>
                                        <p:cTn id="20" dur="500"/>
                                        <p:tgtEl>
                                          <p:spTgt spid="4">
                                            <p:graphicEl>
                                              <a:dgm id="{656302AA-031A-47B9-B232-3F6F0DA30E04}"/>
                                            </p:graphicEl>
                                          </p:spTgt>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4">
                                            <p:graphicEl>
                                              <a:dgm id="{8F3A91CF-B24C-4BE9-ADFD-AD19EC7C71CC}"/>
                                            </p:graphicEl>
                                          </p:spTgt>
                                        </p:tgtEl>
                                        <p:attrNameLst>
                                          <p:attrName>style.visibility</p:attrName>
                                        </p:attrNameLst>
                                      </p:cBhvr>
                                      <p:to>
                                        <p:strVal val="visible"/>
                                      </p:to>
                                    </p:set>
                                    <p:animEffect transition="in" filter="slide(fromTop)">
                                      <p:cBhvr>
                                        <p:cTn id="23" dur="500"/>
                                        <p:tgtEl>
                                          <p:spTgt spid="4">
                                            <p:graphicEl>
                                              <a:dgm id="{8F3A91CF-B24C-4BE9-ADFD-AD19EC7C71C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A1FC3926-C5DC-415A-998E-07DE6B4721B4}"/>
                                            </p:graphicEl>
                                          </p:spTgt>
                                        </p:tgtEl>
                                        <p:attrNameLst>
                                          <p:attrName>style.visibility</p:attrName>
                                        </p:attrNameLst>
                                      </p:cBhvr>
                                      <p:to>
                                        <p:strVal val="visible"/>
                                      </p:to>
                                    </p:set>
                                    <p:animEffect transition="in" filter="fade">
                                      <p:cBhvr>
                                        <p:cTn id="28" dur="500"/>
                                        <p:tgtEl>
                                          <p:spTgt spid="4">
                                            <p:graphicEl>
                                              <a:dgm id="{A1FC3926-C5DC-415A-998E-07DE6B4721B4}"/>
                                            </p:graphicEl>
                                          </p:spTgt>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4">
                                            <p:graphicEl>
                                              <a:dgm id="{F5D57871-8BD2-4D87-A9C1-CD2E85AB2063}"/>
                                            </p:graphicEl>
                                          </p:spTgt>
                                        </p:tgtEl>
                                        <p:attrNameLst>
                                          <p:attrName>style.visibility</p:attrName>
                                        </p:attrNameLst>
                                      </p:cBhvr>
                                      <p:to>
                                        <p:strVal val="visible"/>
                                      </p:to>
                                    </p:set>
                                    <p:animEffect transition="in" filter="slide(fromTop)">
                                      <p:cBhvr>
                                        <p:cTn id="31" dur="500"/>
                                        <p:tgtEl>
                                          <p:spTgt spid="4">
                                            <p:graphicEl>
                                              <a:dgm id="{F5D57871-8BD2-4D87-A9C1-CD2E85AB206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3207232B-595E-4876-8766-9B58F1C7AC0F}"/>
                                            </p:graphicEl>
                                          </p:spTgt>
                                        </p:tgtEl>
                                        <p:attrNameLst>
                                          <p:attrName>style.visibility</p:attrName>
                                        </p:attrNameLst>
                                      </p:cBhvr>
                                      <p:to>
                                        <p:strVal val="visible"/>
                                      </p:to>
                                    </p:set>
                                    <p:animEffect transition="in" filter="fade">
                                      <p:cBhvr>
                                        <p:cTn id="36" dur="500"/>
                                        <p:tgtEl>
                                          <p:spTgt spid="4">
                                            <p:graphicEl>
                                              <a:dgm id="{3207232B-595E-4876-8766-9B58F1C7AC0F}"/>
                                            </p:graphicEl>
                                          </p:spTgt>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4">
                                            <p:graphicEl>
                                              <a:dgm id="{E331FF3E-15EF-46F8-B3B4-0A42A335B93A}"/>
                                            </p:graphicEl>
                                          </p:spTgt>
                                        </p:tgtEl>
                                        <p:attrNameLst>
                                          <p:attrName>style.visibility</p:attrName>
                                        </p:attrNameLst>
                                      </p:cBhvr>
                                      <p:to>
                                        <p:strVal val="visible"/>
                                      </p:to>
                                    </p:set>
                                    <p:animEffect transition="in" filter="slide(fromTop)">
                                      <p:cBhvr>
                                        <p:cTn id="39" dur="500"/>
                                        <p:tgtEl>
                                          <p:spTgt spid="4">
                                            <p:graphicEl>
                                              <a:dgm id="{E331FF3E-15EF-46F8-B3B4-0A42A335B93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3251666E-BD92-4284-82F8-25ACE8838765}"/>
                                            </p:graphicEl>
                                          </p:spTgt>
                                        </p:tgtEl>
                                        <p:attrNameLst>
                                          <p:attrName>style.visibility</p:attrName>
                                        </p:attrNameLst>
                                      </p:cBhvr>
                                      <p:to>
                                        <p:strVal val="visible"/>
                                      </p:to>
                                    </p:set>
                                    <p:animEffect transition="in" filter="fade">
                                      <p:cBhvr>
                                        <p:cTn id="44" dur="500"/>
                                        <p:tgtEl>
                                          <p:spTgt spid="4">
                                            <p:graphicEl>
                                              <a:dgm id="{3251666E-BD92-4284-82F8-25ACE8838765}"/>
                                            </p:graphicEl>
                                          </p:spTgt>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4">
                                            <p:graphicEl>
                                              <a:dgm id="{7DDB042D-1936-4908-A4B3-602ACD964BFD}"/>
                                            </p:graphicEl>
                                          </p:spTgt>
                                        </p:tgtEl>
                                        <p:attrNameLst>
                                          <p:attrName>style.visibility</p:attrName>
                                        </p:attrNameLst>
                                      </p:cBhvr>
                                      <p:to>
                                        <p:strVal val="visible"/>
                                      </p:to>
                                    </p:set>
                                    <p:animEffect transition="in" filter="slide(fromLeft)">
                                      <p:cBhvr>
                                        <p:cTn id="47" dur="500"/>
                                        <p:tgtEl>
                                          <p:spTgt spid="4">
                                            <p:graphicEl>
                                              <a:dgm id="{7DDB042D-1936-4908-A4B3-602ACD964BF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5E27DEE9-48D6-4144-8DA7-3EAD052FB58B}"/>
                                            </p:graphicEl>
                                          </p:spTgt>
                                        </p:tgtEl>
                                        <p:attrNameLst>
                                          <p:attrName>style.visibility</p:attrName>
                                        </p:attrNameLst>
                                      </p:cBhvr>
                                      <p:to>
                                        <p:strVal val="visible"/>
                                      </p:to>
                                    </p:set>
                                    <p:animEffect transition="in" filter="fade">
                                      <p:cBhvr>
                                        <p:cTn id="52" dur="500"/>
                                        <p:tgtEl>
                                          <p:spTgt spid="4">
                                            <p:graphicEl>
                                              <a:dgm id="{5E27DEE9-48D6-4144-8DA7-3EAD052FB58B}"/>
                                            </p:graphicEl>
                                          </p:spTgt>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4">
                                            <p:graphicEl>
                                              <a:dgm id="{37ADFEE9-796F-4466-A81D-829AC3C962AE}"/>
                                            </p:graphicEl>
                                          </p:spTgt>
                                        </p:tgtEl>
                                        <p:attrNameLst>
                                          <p:attrName>style.visibility</p:attrName>
                                        </p:attrNameLst>
                                      </p:cBhvr>
                                      <p:to>
                                        <p:strVal val="visible"/>
                                      </p:to>
                                    </p:set>
                                    <p:animEffect transition="in" filter="slide(fromLeft)">
                                      <p:cBhvr>
                                        <p:cTn id="55" dur="500"/>
                                        <p:tgtEl>
                                          <p:spTgt spid="4">
                                            <p:graphicEl>
                                              <a:dgm id="{37ADFEE9-796F-4466-A81D-829AC3C962AE}"/>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graphicEl>
                                              <a:dgm id="{368D5737-F7B5-4C2A-B129-6547AEFC904B}"/>
                                            </p:graphicEl>
                                          </p:spTgt>
                                        </p:tgtEl>
                                        <p:attrNameLst>
                                          <p:attrName>style.visibility</p:attrName>
                                        </p:attrNameLst>
                                      </p:cBhvr>
                                      <p:to>
                                        <p:strVal val="visible"/>
                                      </p:to>
                                    </p:set>
                                    <p:animEffect transition="in" filter="fade">
                                      <p:cBhvr>
                                        <p:cTn id="60" dur="500"/>
                                        <p:tgtEl>
                                          <p:spTgt spid="4">
                                            <p:graphicEl>
                                              <a:dgm id="{368D5737-F7B5-4C2A-B129-6547AEFC904B}"/>
                                            </p:graphicEl>
                                          </p:spTgt>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4">
                                            <p:graphicEl>
                                              <a:dgm id="{E0E95209-3916-41DD-AD26-1904A76D73DD}"/>
                                            </p:graphicEl>
                                          </p:spTgt>
                                        </p:tgtEl>
                                        <p:attrNameLst>
                                          <p:attrName>style.visibility</p:attrName>
                                        </p:attrNameLst>
                                      </p:cBhvr>
                                      <p:to>
                                        <p:strVal val="visible"/>
                                      </p:to>
                                    </p:set>
                                    <p:animEffect transition="in" filter="slide(fromLeft)">
                                      <p:cBhvr>
                                        <p:cTn id="63" dur="500"/>
                                        <p:tgtEl>
                                          <p:spTgt spid="4">
                                            <p:graphicEl>
                                              <a:dgm id="{E0E95209-3916-41DD-AD26-1904A76D73DD}"/>
                                            </p:graphicEl>
                                          </p:spTgt>
                                        </p:tgtEl>
                                      </p:cBhvr>
                                    </p:animEffect>
                                  </p:childTnLst>
                                </p:cTn>
                              </p:par>
                            </p:childTnLst>
                          </p:cTn>
                        </p:par>
                        <p:par>
                          <p:cTn id="64" fill="hold">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4">
                                            <p:graphicEl>
                                              <a:dgm id="{9436C9F3-46D2-4231-9BAD-1AB22F6EB7B8}"/>
                                            </p:graphicEl>
                                          </p:spTgt>
                                        </p:tgtEl>
                                        <p:attrNameLst>
                                          <p:attrName>style.visibility</p:attrName>
                                        </p:attrNameLst>
                                      </p:cBhvr>
                                      <p:to>
                                        <p:strVal val="visible"/>
                                      </p:to>
                                    </p:set>
                                    <p:animEffect transition="in" filter="slide(fromBottom)">
                                      <p:cBhvr>
                                        <p:cTn id="72" dur="500"/>
                                        <p:tgtEl>
                                          <p:spTgt spid="4">
                                            <p:graphicEl>
                                              <a:dgm id="{9436C9F3-46D2-4231-9BAD-1AB22F6EB7B8}"/>
                                            </p:graphicEl>
                                          </p:spTgt>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4">
                                            <p:graphicEl>
                                              <a:dgm id="{7C8478C3-C766-410A-8C65-1FBFD8502F51}"/>
                                            </p:graphicEl>
                                          </p:spTgt>
                                        </p:tgtEl>
                                        <p:attrNameLst>
                                          <p:attrName>style.visibility</p:attrName>
                                        </p:attrNameLst>
                                      </p:cBhvr>
                                      <p:to>
                                        <p:strVal val="visible"/>
                                      </p:to>
                                    </p:set>
                                    <p:animEffect transition="in" filter="slide(fromBottom)">
                                      <p:cBhvr>
                                        <p:cTn id="75" dur="500"/>
                                        <p:tgtEl>
                                          <p:spTgt spid="4">
                                            <p:graphicEl>
                                              <a:dgm id="{7C8478C3-C766-410A-8C65-1FBFD8502F51}"/>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graphicEl>
                                              <a:dgm id="{2E28E21A-E6D3-41E8-A3B2-B020993C6E8D}"/>
                                            </p:graphicEl>
                                          </p:spTgt>
                                        </p:tgtEl>
                                        <p:attrNameLst>
                                          <p:attrName>style.visibility</p:attrName>
                                        </p:attrNameLst>
                                      </p:cBhvr>
                                      <p:to>
                                        <p:strVal val="visible"/>
                                      </p:to>
                                    </p:set>
                                    <p:animEffect transition="in" filter="fade">
                                      <p:cBhvr>
                                        <p:cTn id="80" dur="500"/>
                                        <p:tgtEl>
                                          <p:spTgt spid="4">
                                            <p:graphicEl>
                                              <a:dgm id="{2E28E21A-E6D3-41E8-A3B2-B020993C6E8D}"/>
                                            </p:graphicEl>
                                          </p:spTgt>
                                        </p:tgtEl>
                                      </p:cBhvr>
                                    </p:animEffect>
                                  </p:childTnLst>
                                </p:cTn>
                              </p:par>
                              <p:par>
                                <p:cTn id="81" presetID="12" presetClass="entr" presetSubtype="8" fill="hold" grpId="0" nodeType="withEffect">
                                  <p:stCondLst>
                                    <p:cond delay="0"/>
                                  </p:stCondLst>
                                  <p:childTnLst>
                                    <p:set>
                                      <p:cBhvr>
                                        <p:cTn id="82" dur="1" fill="hold">
                                          <p:stCondLst>
                                            <p:cond delay="0"/>
                                          </p:stCondLst>
                                        </p:cTn>
                                        <p:tgtEl>
                                          <p:spTgt spid="4">
                                            <p:graphicEl>
                                              <a:dgm id="{87D6A031-FE8B-4CA6-B255-C3F3D18B355E}"/>
                                            </p:graphicEl>
                                          </p:spTgt>
                                        </p:tgtEl>
                                        <p:attrNameLst>
                                          <p:attrName>style.visibility</p:attrName>
                                        </p:attrNameLst>
                                      </p:cBhvr>
                                      <p:to>
                                        <p:strVal val="visible"/>
                                      </p:to>
                                    </p:set>
                                    <p:animEffect transition="in" filter="slide(fromLeft)">
                                      <p:cBhvr>
                                        <p:cTn id="83" dur="500"/>
                                        <p:tgtEl>
                                          <p:spTgt spid="4">
                                            <p:graphicEl>
                                              <a:dgm id="{87D6A031-FE8B-4CA6-B255-C3F3D18B355E}"/>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4">
                                            <p:graphicEl>
                                              <a:dgm id="{B5D2AEA1-A63C-4848-8939-F38EE19D128E}"/>
                                            </p:graphicEl>
                                          </p:spTgt>
                                        </p:tgtEl>
                                        <p:attrNameLst>
                                          <p:attrName>style.visibility</p:attrName>
                                        </p:attrNameLst>
                                      </p:cBhvr>
                                      <p:to>
                                        <p:strVal val="visible"/>
                                      </p:to>
                                    </p:set>
                                    <p:animEffect transition="in" filter="slide(fromBottom)">
                                      <p:cBhvr>
                                        <p:cTn id="88" dur="500"/>
                                        <p:tgtEl>
                                          <p:spTgt spid="4">
                                            <p:graphicEl>
                                              <a:dgm id="{B5D2AEA1-A63C-4848-8939-F38EE19D128E}"/>
                                            </p:graphicEl>
                                          </p:spTgt>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4">
                                            <p:graphicEl>
                                              <a:dgm id="{05CB6647-CFBE-43BB-A466-FF99F41578CE}"/>
                                            </p:graphicEl>
                                          </p:spTgt>
                                        </p:tgtEl>
                                        <p:attrNameLst>
                                          <p:attrName>style.visibility</p:attrName>
                                        </p:attrNameLst>
                                      </p:cBhvr>
                                      <p:to>
                                        <p:strVal val="visible"/>
                                      </p:to>
                                    </p:set>
                                    <p:animEffect transition="in" filter="slide(fromBottom)">
                                      <p:cBhvr>
                                        <p:cTn id="91" dur="500"/>
                                        <p:tgtEl>
                                          <p:spTgt spid="4">
                                            <p:graphicEl>
                                              <a:dgm id="{05CB6647-CFBE-43BB-A466-FF99F41578C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gs>
            <a:gs pos="15000">
              <a:schemeClr val="tx1">
                <a:lumMod val="95000"/>
                <a:lumOff val="5000"/>
              </a:schemeClr>
            </a:gs>
            <a:gs pos="85000">
              <a:schemeClr val="tx1">
                <a:lumMod val="95000"/>
                <a:lumOff val="5000"/>
              </a:schemeClr>
            </a:gs>
            <a:gs pos="100000">
              <a:schemeClr val="tx2"/>
            </a:gs>
          </a:gsLst>
          <a:lin ang="5400000" scaled="1"/>
          <a:tileRect/>
        </a:gradFill>
        <a:effectLst/>
      </p:bgPr>
    </p:bg>
    <p:spTree>
      <p:nvGrpSpPr>
        <p:cNvPr id="1" name=""/>
        <p:cNvGrpSpPr/>
        <p:nvPr/>
      </p:nvGrpSpPr>
      <p:grpSpPr>
        <a:xfrm>
          <a:off x="0" y="0"/>
          <a:ext cx="0" cy="0"/>
          <a:chOff x="0" y="0"/>
          <a:chExt cx="0" cy="0"/>
        </a:xfrm>
      </p:grpSpPr>
      <p:grpSp>
        <p:nvGrpSpPr>
          <p:cNvPr id="2" name="Group 76"/>
          <p:cNvGrpSpPr/>
          <p:nvPr/>
        </p:nvGrpSpPr>
        <p:grpSpPr>
          <a:xfrm>
            <a:off x="1314083" y="1447799"/>
            <a:ext cx="7362497" cy="4648201"/>
            <a:chOff x="890752" y="1813035"/>
            <a:chExt cx="7362497" cy="3231931"/>
          </a:xfrm>
          <a:scene3d>
            <a:camera prst="perspectiveRight"/>
            <a:lightRig rig="threePt" dir="t"/>
          </a:scene3d>
        </p:grpSpPr>
        <p:sp>
          <p:nvSpPr>
            <p:cNvPr id="7" name="Rounded Rectangle 6"/>
            <p:cNvSpPr/>
            <p:nvPr/>
          </p:nvSpPr>
          <p:spPr>
            <a:xfrm>
              <a:off x="1044802" y="1992332"/>
              <a:ext cx="7014066" cy="2849464"/>
            </a:xfrm>
            <a:prstGeom prst="roundRect">
              <a:avLst>
                <a:gd name="adj" fmla="val 8310"/>
              </a:avLst>
            </a:prstGeom>
            <a:gradFill flip="none" rotWithShape="1">
              <a:gsLst>
                <a:gs pos="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Franklin Gothic Medium" pitchFamily="34" charset="0"/>
              </a:endParaRPr>
            </a:p>
          </p:txBody>
        </p:sp>
        <p:cxnSp>
          <p:nvCxnSpPr>
            <p:cNvPr id="19" name="Straight Connector 18"/>
            <p:cNvCxnSpPr/>
            <p:nvPr/>
          </p:nvCxnSpPr>
          <p:spPr>
            <a:xfrm>
              <a:off x="1034231" y="2280722"/>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90752" y="1813035"/>
              <a:ext cx="7362497" cy="3231931"/>
            </a:xfrm>
            <a:prstGeom prst="roundRect">
              <a:avLst>
                <a:gd name="adj" fmla="val 8932"/>
              </a:avLst>
            </a:prstGeom>
            <a:noFill/>
            <a:ln w="127000" cap="rnd" cmpd="sng">
              <a:solidFill>
                <a:schemeClr val="bg1"/>
              </a:solidFill>
              <a:prstDash val="sysDot"/>
            </a:ln>
            <a:effectLst>
              <a:glow rad="1397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54" name="Straight Connector 53"/>
            <p:cNvCxnSpPr/>
            <p:nvPr/>
          </p:nvCxnSpPr>
          <p:spPr>
            <a:xfrm>
              <a:off x="1034231" y="2602455"/>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34231" y="2924188"/>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34231" y="3245921"/>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34231" y="3567654"/>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34231" y="3889387"/>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34231" y="4211120"/>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34231" y="4532853"/>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064967" y="2003100"/>
              <a:ext cx="7014066" cy="2849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prstClr val="black"/>
                      </a:gs>
                    </a:gsLst>
                    <a:lin ang="5400000"/>
                  </a:gradFill>
                  <a:effectLst>
                    <a:outerShdw blurRad="63500" sx="102000" sy="102000" algn="ctr" rotWithShape="0">
                      <a:prstClr val="black">
                        <a:alpha val="40000"/>
                      </a:prstClr>
                    </a:outerShdw>
                  </a:effectLst>
                  <a:latin typeface="Franklin Gothic Medium" pitchFamily="34" charset="0"/>
                </a:rPr>
                <a:t>I learn new things based on this Project. Confidence level increased this activity	</a:t>
              </a: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Lst>
                  <a:lin ang="5400000"/>
                </a:gradFill>
                <a:effectLst>
                  <a:outerShdw blurRad="63500" sx="102000" sy="102000" algn="ctr" rotWithShape="0">
                    <a:prstClr val="black">
                      <a:alpha val="40000"/>
                    </a:prstClr>
                  </a:outerShdw>
                </a:effectLst>
                <a:latin typeface="Franklin Gothic Medium" pitchFamily="34" charset="0"/>
              </a:endParaRPr>
            </a:p>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rPr>
                <a:t>Thank You. </a:t>
              </a:r>
            </a:p>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rPr>
                <a:t>-SUDHA P</a:t>
              </a: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endParaRPr>
            </a:p>
          </p:txBody>
        </p:sp>
      </p:grpSp>
      <p:sp>
        <p:nvSpPr>
          <p:cNvPr id="3" name="Title 2"/>
          <p:cNvSpPr>
            <a:spLocks noGrp="1"/>
          </p:cNvSpPr>
          <p:nvPr>
            <p:ph type="title"/>
          </p:nvPr>
        </p:nvSpPr>
        <p:spPr/>
        <p:txBody>
          <a:bodyPr/>
          <a:lstStyle/>
          <a:p>
            <a:r>
              <a:rPr lang="en-US" dirty="0">
                <a:solidFill>
                  <a:schemeClr val="bg1"/>
                </a:solidFill>
              </a:rPr>
              <a:t>A</a:t>
            </a:r>
            <a:r>
              <a:rPr lang="en-US" dirty="0" smtClean="0">
                <a:solidFill>
                  <a:schemeClr val="bg1"/>
                </a:solidFill>
              </a:rPr>
              <a:t>ssessment Review</a:t>
            </a:r>
            <a:endParaRPr lang="en-US" dirty="0">
              <a:solidFill>
                <a:schemeClr val="bg1"/>
              </a:solidFill>
            </a:endParaRP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D124390-EE8C-4407-BF47-EEB86FA761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SMARTART</Template>
  <TotalTime>110</TotalTime>
  <Words>14383</Words>
  <Application>Microsoft Office PowerPoint</Application>
  <PresentationFormat>On-screen Show (4:3)</PresentationFormat>
  <Paragraphs>794</Paragraphs>
  <Slides>9</Slides>
  <Notes>8</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10_Office Theme</vt:lpstr>
      <vt:lpstr>25_Office Theme</vt:lpstr>
      <vt:lpstr>Trek</vt:lpstr>
      <vt:lpstr>Project Details</vt:lpstr>
      <vt:lpstr>PowerPoint Presentation</vt:lpstr>
      <vt:lpstr>PowerPoint Presentation</vt:lpstr>
      <vt:lpstr>PowerPoint Presentation</vt:lpstr>
      <vt:lpstr>Tasks</vt:lpstr>
      <vt:lpstr>PowerPoint Presentation</vt:lpstr>
      <vt:lpstr>SCRUM OVERVIEW</vt:lpstr>
      <vt:lpstr>PowerPoint Presentation</vt:lpstr>
      <vt:lpstr>Assessment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 P</dc:creator>
  <cp:lastModifiedBy>Sudha P</cp:lastModifiedBy>
  <cp:revision>16</cp:revision>
  <dcterms:created xsi:type="dcterms:W3CDTF">2020-10-28T11:09:55Z</dcterms:created>
  <dcterms:modified xsi:type="dcterms:W3CDTF">2020-11-27T13:48:04Z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TC103382689990</vt:lpwstr>
  </property>
</Properties>
</file>