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8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777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892394"/>
            <a:ext cx="9982200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2324100"/>
            <a:ext cx="8610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Priyadharshini</a:t>
            </a:r>
            <a:r>
              <a:rPr lang="en-GB" sz="2400" dirty="0"/>
              <a:t> k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sz="2400" dirty="0"/>
              <a:t>8E99E8BB24C915C99B244A717102E8BD</a:t>
            </a:r>
            <a:endParaRPr lang="en-GB" sz="2400"/>
          </a:p>
          <a:p>
            <a:r>
              <a:rPr lang="en-US" sz="2400" b="1"/>
              <a:t>DEPARTMENT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(bank management)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dirty="0"/>
              <a:t>: Tagore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40" dirty="0">
                <a:solidFill>
                  <a:schemeClr val="tx1"/>
                </a:solidFill>
              </a:rPr>
              <a:t>E</a:t>
            </a:r>
            <a:r>
              <a:rPr b="1" spc="15" dirty="0">
                <a:solidFill>
                  <a:schemeClr val="tx1"/>
                </a:solidFill>
              </a:rPr>
              <a:t>S</a:t>
            </a:r>
            <a:r>
              <a:rPr b="1" spc="-30" dirty="0">
                <a:solidFill>
                  <a:schemeClr val="tx1"/>
                </a:solidFill>
              </a:rPr>
              <a:t>U</a:t>
            </a:r>
            <a:r>
              <a:rPr b="1" spc="-405" dirty="0">
                <a:solidFill>
                  <a:schemeClr val="tx1"/>
                </a:solidFill>
              </a:rPr>
              <a:t>L</a:t>
            </a:r>
            <a:r>
              <a:rPr b="1"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3EFBEE-5BB2-B52C-5ADA-CD1609919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043315"/>
              </p:ext>
            </p:extLst>
          </p:nvPr>
        </p:nvGraphicFramePr>
        <p:xfrm>
          <a:off x="1068070" y="1048270"/>
          <a:ext cx="10055859" cy="5551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958">
                  <a:extLst>
                    <a:ext uri="{9D8B030D-6E8A-4147-A177-3AD203B41FA5}">
                      <a16:colId xmlns:a16="http://schemas.microsoft.com/office/drawing/2014/main" val="654752163"/>
                    </a:ext>
                  </a:extLst>
                </a:gridCol>
                <a:gridCol w="1746545">
                  <a:extLst>
                    <a:ext uri="{9D8B030D-6E8A-4147-A177-3AD203B41FA5}">
                      <a16:colId xmlns:a16="http://schemas.microsoft.com/office/drawing/2014/main" val="1195375451"/>
                    </a:ext>
                  </a:extLst>
                </a:gridCol>
                <a:gridCol w="754189">
                  <a:extLst>
                    <a:ext uri="{9D8B030D-6E8A-4147-A177-3AD203B41FA5}">
                      <a16:colId xmlns:a16="http://schemas.microsoft.com/office/drawing/2014/main" val="2568130711"/>
                    </a:ext>
                  </a:extLst>
                </a:gridCol>
                <a:gridCol w="1786240">
                  <a:extLst>
                    <a:ext uri="{9D8B030D-6E8A-4147-A177-3AD203B41FA5}">
                      <a16:colId xmlns:a16="http://schemas.microsoft.com/office/drawing/2014/main" val="3437255051"/>
                    </a:ext>
                  </a:extLst>
                </a:gridCol>
                <a:gridCol w="740958">
                  <a:extLst>
                    <a:ext uri="{9D8B030D-6E8A-4147-A177-3AD203B41FA5}">
                      <a16:colId xmlns:a16="http://schemas.microsoft.com/office/drawing/2014/main" val="2351523960"/>
                    </a:ext>
                  </a:extLst>
                </a:gridCol>
                <a:gridCol w="926197">
                  <a:extLst>
                    <a:ext uri="{9D8B030D-6E8A-4147-A177-3AD203B41FA5}">
                      <a16:colId xmlns:a16="http://schemas.microsoft.com/office/drawing/2014/main" val="1064813504"/>
                    </a:ext>
                  </a:extLst>
                </a:gridCol>
                <a:gridCol w="502791">
                  <a:extLst>
                    <a:ext uri="{9D8B030D-6E8A-4147-A177-3AD203B41FA5}">
                      <a16:colId xmlns:a16="http://schemas.microsoft.com/office/drawing/2014/main" val="3301408443"/>
                    </a:ext>
                  </a:extLst>
                </a:gridCol>
                <a:gridCol w="1217290">
                  <a:extLst>
                    <a:ext uri="{9D8B030D-6E8A-4147-A177-3AD203B41FA5}">
                      <a16:colId xmlns:a16="http://schemas.microsoft.com/office/drawing/2014/main" val="1924906135"/>
                    </a:ext>
                  </a:extLst>
                </a:gridCol>
                <a:gridCol w="1640691">
                  <a:extLst>
                    <a:ext uri="{9D8B030D-6E8A-4147-A177-3AD203B41FA5}">
                      <a16:colId xmlns:a16="http://schemas.microsoft.com/office/drawing/2014/main" val="842098369"/>
                    </a:ext>
                  </a:extLst>
                </a:gridCol>
              </a:tblGrid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Emp ID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Name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Gender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Department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Salary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Start Date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FTE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Employee type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Work location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89109553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PR00147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Minerva Ricardot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NULL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105468.7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12-Nov-18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595661175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VT01803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Freddy Linford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93128.34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 5, 2018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30303607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TN02749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Mackenzie Hannis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57002.02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2-Apr-18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9157471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SQ00144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Collen Dunbleton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118976.16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Oct 16,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80593280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VT00578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Magnum Locksley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Services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42314.39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Oct 18, 2021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89130625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TN01281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Cletus McGarahan 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114425.19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27-Jan-20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04443121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PR04473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 Wyn Treadger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69192.85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19-Apr-21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92131604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VT02417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Evangelina Lergan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61214.26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12-Mar-18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26203171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SQ00691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Verla Timmis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54137.05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25-Oct-19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3023273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TN00214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Jo-anne Gobeau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37902.35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Dec 24,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16168899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VT02539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Devinne Tuny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39969.72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10-Dec-18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6916702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TN00464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Maritsa Marusic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Research and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52748.63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27-Jan-20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36246272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PR03445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Myrle Prandoni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Sales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62195.47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26-Aug-21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94209438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TN00890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Dean Biggam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71570.99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22-Feb-21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59344611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VT03849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Leonidas Cavaney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52246.29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18-Apr-19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87385176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SQ02559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Aldrich  Glenny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90884.32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27-Dec-19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90176365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PR01662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Genevra Friday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Research and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50449.46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14-Nov-18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19505024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VT04681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Nickolai  Artin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110906.35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Nov 30, 2018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97397317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VT02801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Shellysheldon Mahady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114691.03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27-Jul-20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8609032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SQ01177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Riccardo Hagan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86556.96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30-Sep-20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7896631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VT01740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Ginger  Myott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Services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31172.77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19-Jul-19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57213926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TN01876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Aileen McCritchie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80169.42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10-Aug-20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447731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VT03988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Oby Sorrel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58935.92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9-Sep-19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23723186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TN00227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Lincoln Cord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63555.73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24-Nov-20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96402977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TN03169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Doe Clubley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67818.14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Nov 2, 2018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77405396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PR02208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Vernor Atyea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102934.09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29-Apr-21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89873366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SQ00914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Ansley Gounel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38438.24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May 11,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73524158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SQ02525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Mickie Dagwell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50855.53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Jan 25, 2021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1716283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PR02782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Isaak Rawne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37362.3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26-Jun-19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55055326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TN03331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Crawford Scad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72876.91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27-May-19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7129395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VT02260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Rhiamon Mollison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Research and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59434.18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10-Apr-20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50258252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TN04428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Tadio Audritt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99448.78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8-Jan-19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89275142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SQ03350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Felice McMurty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66865.49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18-Feb-19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88135137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VT03421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Alic Bagg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113747.56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15-Mar-21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39460467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PR01346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Adolph McNalley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85918.61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5-Feb-18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53225246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VT02118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Northrop Reid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NULL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51165.37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10-Feb-21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20249435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PR03980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 Kath Bletsoe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65699.02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30-Apr-20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75504507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VT03993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Dulce Colbeck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83396.5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30-Mar-21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69319307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VT02663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Ignacius Losel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28481.16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1-Feb-21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41944523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PR03034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Estell Kingsland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Sales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32192.15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4-Oct-21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13150601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PR01159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Mollie  Hanway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NULL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112645.99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21-Oct-19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41130835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PR04380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Van Tuxwell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80695.74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18-Nov-19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04870201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TN00182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Camilla Castle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75475.93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Nov 25,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70404811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VT01523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Charmane Heistermann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86558.58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26-Feb-20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68714142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TN01876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Aileen McCritchie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80169.42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10-Aug-20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23788068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TN03575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Janina Wolverson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Research and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99683.67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4-Feb-19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55309325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VT04984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Dell Molloy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47362.62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22-May-20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41154364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PR00095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Ardella Dyment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70649.46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13-Jan-20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75444436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SQ03546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Alexandros Rackley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75733.74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Jul 5, 2021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7155503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VT02374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Delphine Jewis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71823.56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Oct 1, 2018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89871604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PR03804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Vere Kulic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66572.58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28-Dec-20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7579308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SQ04488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Yanaton Wooster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76932.6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28-Jan-19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85318199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SQ02223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 Pippy Shepperd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44845.33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26-Jun-18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96704617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PR02113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Beverie Moffet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75974.99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7-Dec-20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18444926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TN00727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Dulsea Folkes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Services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42161.77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Jan 29,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687753485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SQ01519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Caron Kolakovic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49915.14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26-Mar-19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34789939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SQ02559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Aldrich  Glenny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90884.32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27-Dec-19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23114453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SQ00841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Danica Nayshe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Services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89690.38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23-Apr-18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15134896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SQ04603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Natalee Craiker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111229.47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29-Oct-18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3382966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TN03068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Dare Tully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39784.24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31-Dec-18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88516694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VT02374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Delphine Jewis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71823.56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Oct 1, 2018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02670653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TN01632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Katya Hundy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88511.17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 dirty="0">
                          <a:effectLst/>
                        </a:rPr>
                        <a:t>Apr 29, 2020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1393902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SQ03626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Easter Pyke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95677.9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19-Jul-21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5809615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TN01340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Granny Spencelayh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99460.78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May 5,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0798000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SQ01026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Faun Rickeard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74924.65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12-Feb-21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4051844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TN01912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 Fred Dudeney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Services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88689.09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2-Oct-19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01637432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TN00214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Jo-anne Gobeau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37902.35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Dec 24,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76591532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TN02798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Thorvald Milliken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33031.26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3-Jan-19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08529321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SQ02638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Cara Havers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89605.13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7-Jun-18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57534684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VT03704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Egor Minto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 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Legal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63447.07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Nov 13,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03507176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VT00596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Letisha Carrett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Sales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84598.88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12-Oct-20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839475502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VT03552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Karyn Creeghan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36536.26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 dirty="0">
                          <a:effectLst/>
                        </a:rPr>
                        <a:t>Jun 11, 2021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819093305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TN00083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Tammi Lackham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61688.77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3-Sep-18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773014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TN01389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Shantee  D'Antonio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21-Dec-20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98867918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SQ02643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Niko MacGille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88425.08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Jul 16,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48930914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SQ00914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Ansley Gounel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38438.24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May 11,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18423929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TN02727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Wald Bountiff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Support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28974.03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25-Sep-19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33645529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VT01323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Lissy McCoy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Business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86233.83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29-Aug-19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72655161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SQ03350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Felice McMurty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Product Management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66865.49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18-Feb-19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767951871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PR00746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Hogan Iles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Accounting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114177.23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18-Mar-20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54034660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SQ03387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Robinia Scholling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100731.95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Apr 15, 2020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Auckland,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60508888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SQ02703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North Bertomeu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104903.79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3-Jul-19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Chennai,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63001330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VT04373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Edi  Hofton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Research and Development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28160.79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29-Jan-18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194050987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SQ03733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Revkah Antonacci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NULL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109143.17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24-Apr-20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82821730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VT04467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Carolyn Attack 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70755.5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16-Sep-20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3894641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PR02016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Iris  Wagg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NULL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58861.19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8-Jul-19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123428589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VT04415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Malory Biles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58744.17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12-Mar-18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Temporary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30863668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TN04067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Lea Chaplin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73488.68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15-Apr-19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Seattle,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64736177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TN04175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Hinda Label 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Human Resources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92704.48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26-Nov-18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Columbus, USA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792022540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VT00687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Adrianne Gave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Engineering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78443.78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May 14, 2019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Hyderabad, India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81653074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TN03097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Bendite  Bloan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Marketing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31816.57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1-Feb-19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Fixed Term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Remote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2141194876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PR02957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Vaughn Carvill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Female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Training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84745.93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30-Aug-19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Permanent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Wellington, New Zealand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485066113"/>
                  </a:ext>
                </a:extLst>
              </a:tr>
              <a:tr h="46140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" marR="1259" marT="1259" marB="12083" anchor="b"/>
                </a:tc>
                <a:extLst>
                  <a:ext uri="{0D108BD9-81ED-4DB2-BD59-A6C34878D82A}">
                    <a16:rowId xmlns:a16="http://schemas.microsoft.com/office/drawing/2014/main" val="328690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75BE-FC15-6627-C55A-1D11AFFC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1" y="868680"/>
            <a:ext cx="6061901" cy="5120640"/>
          </a:xfrm>
        </p:spPr>
        <p:txBody>
          <a:bodyPr/>
          <a:lstStyle/>
          <a:p>
            <a:r>
              <a:rPr lang="en-GB" dirty="0"/>
              <a:t>I have reported as a result of employees data set which I know about the data of an employee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THANK YOU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36B31-735D-03C5-7C00-C30ECFF8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solidFill>
                  <a:schemeClr val="tx1"/>
                </a:solidFill>
              </a:rPr>
              <a:t>PROJECT</a:t>
            </a:r>
            <a:r>
              <a:rPr sz="4250" b="1" spc="-85" dirty="0">
                <a:solidFill>
                  <a:schemeClr val="tx1"/>
                </a:solidFill>
              </a:rPr>
              <a:t> </a:t>
            </a:r>
            <a:r>
              <a:rPr sz="4250" b="1" spc="25" dirty="0">
                <a:solidFill>
                  <a:schemeClr val="tx1"/>
                </a:solidFill>
              </a:rPr>
              <a:t>TITLE</a:t>
            </a:r>
            <a:endParaRPr sz="4250" b="1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79196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solidFill>
                  <a:schemeClr val="tx1"/>
                </a:solidFill>
              </a:rPr>
              <a:t>A</a:t>
            </a:r>
            <a:r>
              <a:rPr sz="4400" b="1" spc="-5" dirty="0">
                <a:solidFill>
                  <a:schemeClr val="tx1"/>
                </a:solidFill>
              </a:rPr>
              <a:t>G</a:t>
            </a:r>
            <a:r>
              <a:rPr sz="4400" b="1" spc="-35" dirty="0">
                <a:solidFill>
                  <a:schemeClr val="tx1"/>
                </a:solidFill>
              </a:rPr>
              <a:t>E</a:t>
            </a:r>
            <a:r>
              <a:rPr sz="4400" b="1" spc="15" dirty="0">
                <a:solidFill>
                  <a:schemeClr val="tx1"/>
                </a:solidFill>
              </a:rPr>
              <a:t>N</a:t>
            </a:r>
            <a:r>
              <a:rPr sz="4400" b="1"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tx1"/>
                </a:solidFill>
              </a:rPr>
              <a:t>P</a:t>
            </a:r>
            <a:r>
              <a:rPr sz="4250" b="1" spc="15" dirty="0">
                <a:solidFill>
                  <a:schemeClr val="tx1"/>
                </a:solidFill>
              </a:rPr>
              <a:t>ROB</a:t>
            </a:r>
            <a:r>
              <a:rPr sz="4250" b="1" spc="55" dirty="0">
                <a:solidFill>
                  <a:schemeClr val="tx1"/>
                </a:solidFill>
              </a:rPr>
              <a:t>L</a:t>
            </a:r>
            <a:r>
              <a:rPr sz="4250" b="1" spc="-20" dirty="0">
                <a:solidFill>
                  <a:schemeClr val="tx1"/>
                </a:solidFill>
              </a:rPr>
              <a:t>E</a:t>
            </a:r>
            <a:r>
              <a:rPr sz="4250" b="1" spc="20" dirty="0">
                <a:solidFill>
                  <a:schemeClr val="tx1"/>
                </a:solidFill>
              </a:rPr>
              <a:t>M</a:t>
            </a:r>
            <a:r>
              <a:rPr sz="4250" b="1" dirty="0">
                <a:solidFill>
                  <a:schemeClr val="tx1"/>
                </a:solidFill>
              </a:rPr>
              <a:t>	</a:t>
            </a:r>
            <a:r>
              <a:rPr sz="4250" b="1" spc="10" dirty="0">
                <a:solidFill>
                  <a:schemeClr val="tx1"/>
                </a:solidFill>
              </a:rPr>
              <a:t>S</a:t>
            </a:r>
            <a:r>
              <a:rPr sz="4250" b="1" spc="-370" dirty="0">
                <a:solidFill>
                  <a:schemeClr val="tx1"/>
                </a:solidFill>
              </a:rPr>
              <a:t>T</a:t>
            </a:r>
            <a:r>
              <a:rPr sz="4250" b="1" spc="-375" dirty="0">
                <a:solidFill>
                  <a:schemeClr val="tx1"/>
                </a:solidFill>
              </a:rPr>
              <a:t>A</a:t>
            </a:r>
            <a:r>
              <a:rPr sz="4250" b="1" spc="15" dirty="0">
                <a:solidFill>
                  <a:schemeClr val="tx1"/>
                </a:solidFill>
              </a:rPr>
              <a:t>T</a:t>
            </a:r>
            <a:r>
              <a:rPr sz="4250" b="1" spc="-10" dirty="0">
                <a:solidFill>
                  <a:schemeClr val="tx1"/>
                </a:solidFill>
              </a:rPr>
              <a:t>E</a:t>
            </a:r>
            <a:r>
              <a:rPr sz="4250" b="1" spc="-20" dirty="0">
                <a:solidFill>
                  <a:schemeClr val="tx1"/>
                </a:solidFill>
              </a:rPr>
              <a:t>ME</a:t>
            </a:r>
            <a:r>
              <a:rPr sz="4250" b="1" spc="10" dirty="0">
                <a:solidFill>
                  <a:schemeClr val="tx1"/>
                </a:solidFill>
              </a:rPr>
              <a:t>NT</a:t>
            </a:r>
            <a:endParaRPr sz="4250" b="1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638472-C66F-6DCE-ADAB-FF19F9991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408890"/>
          </a:xfrm>
        </p:spPr>
        <p:txBody>
          <a:bodyPr/>
          <a:lstStyle/>
          <a:p>
            <a:r>
              <a:rPr lang="en-GB" dirty="0"/>
              <a:t>Employee data was given in this Excel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CE70EE-8569-3D36-5613-D8ECE6B27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tx1"/>
                </a:solidFill>
              </a:rPr>
              <a:t>PROJE</a:t>
            </a:r>
            <a:r>
              <a:rPr lang="en-GB" sz="4250" b="1" spc="5" dirty="0">
                <a:solidFill>
                  <a:schemeClr val="tx1"/>
                </a:solidFill>
              </a:rPr>
              <a:t>C</a:t>
            </a:r>
            <a:r>
              <a:rPr sz="4250" b="1" spc="5" dirty="0">
                <a:solidFill>
                  <a:schemeClr val="tx1"/>
                </a:solidFill>
              </a:rPr>
              <a:t>T</a:t>
            </a:r>
            <a:r>
              <a:rPr lang="en-GB" sz="4250" b="1" spc="5" dirty="0">
                <a:solidFill>
                  <a:schemeClr val="tx1"/>
                </a:solidFill>
              </a:rPr>
              <a:t> </a:t>
            </a:r>
            <a:r>
              <a:rPr sz="4250" b="1" spc="-20" dirty="0">
                <a:solidFill>
                  <a:schemeClr val="tx1"/>
                </a:solidFill>
              </a:rPr>
              <a:t>OVERVIEW</a:t>
            </a:r>
            <a:endParaRPr sz="425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1EC41F-1AA9-ED2A-E0BA-B63906B8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203" y="699135"/>
            <a:ext cx="3970998" cy="5120640"/>
          </a:xfrm>
        </p:spPr>
        <p:txBody>
          <a:bodyPr/>
          <a:lstStyle/>
          <a:p>
            <a:r>
              <a:rPr lang="en-GB" dirty="0"/>
              <a:t>This program US based on employee data of income of an employees overview</a:t>
            </a:r>
          </a:p>
          <a:p>
            <a:r>
              <a:rPr lang="en-GB" dirty="0"/>
              <a:t>In this employees data it out given the employees country statement </a:t>
            </a:r>
          </a:p>
          <a:p>
            <a:r>
              <a:rPr lang="en-GB" dirty="0"/>
              <a:t>And it also provide the FTE of an individual employee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tx1"/>
                </a:solidFill>
              </a:rPr>
              <a:t>W</a:t>
            </a:r>
            <a:r>
              <a:rPr sz="3200" b="1" spc="-20" dirty="0">
                <a:solidFill>
                  <a:schemeClr val="tx1"/>
                </a:solidFill>
              </a:rPr>
              <a:t>H</a:t>
            </a:r>
            <a:r>
              <a:rPr sz="3200" b="1" spc="20" dirty="0">
                <a:solidFill>
                  <a:schemeClr val="tx1"/>
                </a:solidFill>
              </a:rPr>
              <a:t>O</a:t>
            </a:r>
            <a:r>
              <a:rPr sz="3200" b="1" spc="-235" dirty="0">
                <a:solidFill>
                  <a:schemeClr val="tx1"/>
                </a:solidFill>
              </a:rPr>
              <a:t> </a:t>
            </a:r>
            <a:r>
              <a:rPr sz="3200" b="1" spc="-10" dirty="0">
                <a:solidFill>
                  <a:schemeClr val="tx1"/>
                </a:solidFill>
              </a:rPr>
              <a:t>AR</a:t>
            </a:r>
            <a:r>
              <a:rPr sz="3200" b="1" spc="15" dirty="0">
                <a:solidFill>
                  <a:schemeClr val="tx1"/>
                </a:solidFill>
              </a:rPr>
              <a:t>E</a:t>
            </a:r>
            <a:r>
              <a:rPr sz="3200" b="1" spc="-35" dirty="0">
                <a:solidFill>
                  <a:schemeClr val="tx1"/>
                </a:solidFill>
              </a:rPr>
              <a:t> </a:t>
            </a:r>
            <a:r>
              <a:rPr sz="3200" b="1" spc="-10" dirty="0">
                <a:solidFill>
                  <a:schemeClr val="tx1"/>
                </a:solidFill>
              </a:rPr>
              <a:t>T</a:t>
            </a:r>
            <a:r>
              <a:rPr sz="3200" b="1" spc="-15" dirty="0">
                <a:solidFill>
                  <a:schemeClr val="tx1"/>
                </a:solidFill>
              </a:rPr>
              <a:t>H</a:t>
            </a:r>
            <a:r>
              <a:rPr sz="3200" b="1" spc="15" dirty="0">
                <a:solidFill>
                  <a:schemeClr val="tx1"/>
                </a:solidFill>
              </a:rPr>
              <a:t>E</a:t>
            </a:r>
            <a:r>
              <a:rPr sz="3200" b="1" spc="-35" dirty="0">
                <a:solidFill>
                  <a:schemeClr val="tx1"/>
                </a:solidFill>
              </a:rPr>
              <a:t> </a:t>
            </a:r>
            <a:r>
              <a:rPr sz="3200" b="1" spc="-20" dirty="0">
                <a:solidFill>
                  <a:schemeClr val="tx1"/>
                </a:solidFill>
              </a:rPr>
              <a:t>E</a:t>
            </a:r>
            <a:r>
              <a:rPr sz="3200" b="1" spc="30" dirty="0">
                <a:solidFill>
                  <a:schemeClr val="tx1"/>
                </a:solidFill>
              </a:rPr>
              <a:t>N</a:t>
            </a:r>
            <a:r>
              <a:rPr sz="3200" b="1" spc="15" dirty="0">
                <a:solidFill>
                  <a:schemeClr val="tx1"/>
                </a:solidFill>
              </a:rPr>
              <a:t>D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U</a:t>
            </a:r>
            <a:r>
              <a:rPr sz="3200" b="1" spc="10" dirty="0">
                <a:solidFill>
                  <a:schemeClr val="tx1"/>
                </a:solidFill>
              </a:rPr>
              <a:t>S</a:t>
            </a:r>
            <a:r>
              <a:rPr sz="3200" b="1" spc="-25" dirty="0">
                <a:solidFill>
                  <a:schemeClr val="tx1"/>
                </a:solidFill>
              </a:rPr>
              <a:t>E</a:t>
            </a:r>
            <a:r>
              <a:rPr sz="3200" b="1" spc="-10" dirty="0">
                <a:solidFill>
                  <a:schemeClr val="tx1"/>
                </a:solidFill>
              </a:rPr>
              <a:t>R</a:t>
            </a:r>
            <a:r>
              <a:rPr sz="3200" b="1" spc="5" dirty="0">
                <a:solidFill>
                  <a:schemeClr val="tx1"/>
                </a:solidFill>
              </a:rPr>
              <a:t>S?</a:t>
            </a:r>
            <a:endParaRPr sz="3200" b="1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3C39554-52FE-0405-8F3D-0A24F2AEB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70" y="781050"/>
            <a:ext cx="7750968" cy="51149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88526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spc="25" dirty="0">
                <a:solidFill>
                  <a:schemeClr val="tx1"/>
                </a:solidFill>
              </a:rPr>
              <a:t>U</a:t>
            </a:r>
            <a:r>
              <a:rPr sz="3600" b="1" dirty="0">
                <a:solidFill>
                  <a:schemeClr val="tx1"/>
                </a:solidFill>
              </a:rPr>
              <a:t>R</a:t>
            </a:r>
            <a:r>
              <a:rPr sz="3600" b="1" spc="5" dirty="0">
                <a:solidFill>
                  <a:schemeClr val="tx1"/>
                </a:solidFill>
              </a:rPr>
              <a:t> </a:t>
            </a:r>
            <a:r>
              <a:rPr sz="3600" b="1" spc="25" dirty="0">
                <a:solidFill>
                  <a:schemeClr val="tx1"/>
                </a:solidFill>
              </a:rPr>
              <a:t>S</a:t>
            </a: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spc="25" dirty="0">
                <a:solidFill>
                  <a:schemeClr val="tx1"/>
                </a:solidFill>
              </a:rPr>
              <a:t>LU</a:t>
            </a:r>
            <a:r>
              <a:rPr sz="3600" b="1" spc="-35" dirty="0">
                <a:solidFill>
                  <a:schemeClr val="tx1"/>
                </a:solidFill>
              </a:rPr>
              <a:t>T</a:t>
            </a:r>
            <a:r>
              <a:rPr sz="3600" b="1" spc="-30" dirty="0">
                <a:solidFill>
                  <a:schemeClr val="tx1"/>
                </a:solidFill>
              </a:rPr>
              <a:t>I</a:t>
            </a: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dirty="0">
                <a:solidFill>
                  <a:schemeClr val="tx1"/>
                </a:solidFill>
              </a:rPr>
              <a:t>N</a:t>
            </a:r>
            <a:r>
              <a:rPr sz="3600" b="1" spc="-345" dirty="0">
                <a:solidFill>
                  <a:schemeClr val="tx1"/>
                </a:solidFill>
              </a:rPr>
              <a:t> </a:t>
            </a:r>
            <a:r>
              <a:rPr sz="3600" b="1" spc="-35" dirty="0">
                <a:solidFill>
                  <a:schemeClr val="tx1"/>
                </a:solidFill>
              </a:rPr>
              <a:t>A</a:t>
            </a:r>
            <a:r>
              <a:rPr sz="3600" b="1" spc="-5" dirty="0">
                <a:solidFill>
                  <a:schemeClr val="tx1"/>
                </a:solidFill>
              </a:rPr>
              <a:t>N</a:t>
            </a:r>
            <a:r>
              <a:rPr sz="3600" b="1" dirty="0">
                <a:solidFill>
                  <a:schemeClr val="tx1"/>
                </a:solidFill>
              </a:rPr>
              <a:t>D</a:t>
            </a:r>
            <a:r>
              <a:rPr sz="3600" b="1" spc="35" dirty="0">
                <a:solidFill>
                  <a:schemeClr val="tx1"/>
                </a:solidFill>
              </a:rPr>
              <a:t> </a:t>
            </a:r>
            <a:r>
              <a:rPr sz="3600" b="1" spc="-30" dirty="0">
                <a:solidFill>
                  <a:schemeClr val="tx1"/>
                </a:solidFill>
              </a:rPr>
              <a:t>I</a:t>
            </a:r>
            <a:r>
              <a:rPr sz="3600" b="1" spc="-35" dirty="0">
                <a:solidFill>
                  <a:schemeClr val="tx1"/>
                </a:solidFill>
              </a:rPr>
              <a:t>T</a:t>
            </a:r>
            <a:r>
              <a:rPr sz="3600" b="1" dirty="0">
                <a:solidFill>
                  <a:schemeClr val="tx1"/>
                </a:solidFill>
              </a:rPr>
              <a:t>S</a:t>
            </a:r>
            <a:r>
              <a:rPr sz="3600" b="1" spc="60" dirty="0">
                <a:solidFill>
                  <a:schemeClr val="tx1"/>
                </a:solidFill>
              </a:rPr>
              <a:t> </a:t>
            </a:r>
            <a:r>
              <a:rPr sz="3600" b="1" spc="-295" dirty="0">
                <a:solidFill>
                  <a:schemeClr val="tx1"/>
                </a:solidFill>
              </a:rPr>
              <a:t>V</a:t>
            </a:r>
            <a:r>
              <a:rPr sz="3600" b="1" spc="-35" dirty="0">
                <a:solidFill>
                  <a:schemeClr val="tx1"/>
                </a:solidFill>
              </a:rPr>
              <a:t>A</a:t>
            </a:r>
            <a:r>
              <a:rPr sz="3600" b="1" spc="25" dirty="0">
                <a:solidFill>
                  <a:schemeClr val="tx1"/>
                </a:solidFill>
              </a:rPr>
              <a:t>LU</a:t>
            </a:r>
            <a:r>
              <a:rPr sz="3600" b="1" dirty="0">
                <a:solidFill>
                  <a:schemeClr val="tx1"/>
                </a:solidFill>
              </a:rPr>
              <a:t>E</a:t>
            </a:r>
            <a:r>
              <a:rPr sz="3600" b="1" spc="-65" dirty="0">
                <a:solidFill>
                  <a:schemeClr val="tx1"/>
                </a:solidFill>
              </a:rPr>
              <a:t> </a:t>
            </a:r>
            <a:r>
              <a:rPr sz="3600" b="1" spc="-15" dirty="0">
                <a:solidFill>
                  <a:schemeClr val="tx1"/>
                </a:solidFill>
              </a:rPr>
              <a:t>P</a:t>
            </a:r>
            <a:r>
              <a:rPr sz="3600" b="1" spc="-30" dirty="0">
                <a:solidFill>
                  <a:schemeClr val="tx1"/>
                </a:solidFill>
              </a:rPr>
              <a:t>R</a:t>
            </a: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spc="-15" dirty="0">
                <a:solidFill>
                  <a:schemeClr val="tx1"/>
                </a:solidFill>
              </a:rPr>
              <a:t>P</a:t>
            </a: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spc="25" dirty="0">
                <a:solidFill>
                  <a:schemeClr val="tx1"/>
                </a:solidFill>
              </a:rPr>
              <a:t>S</a:t>
            </a:r>
            <a:r>
              <a:rPr sz="3600" b="1" spc="-30" dirty="0">
                <a:solidFill>
                  <a:schemeClr val="tx1"/>
                </a:solidFill>
              </a:rPr>
              <a:t>I</a:t>
            </a:r>
            <a:r>
              <a:rPr sz="3600" b="1" spc="-35" dirty="0">
                <a:solidFill>
                  <a:schemeClr val="tx1"/>
                </a:solidFill>
              </a:rPr>
              <a:t>T</a:t>
            </a:r>
            <a:r>
              <a:rPr sz="3600" b="1" spc="-30" dirty="0">
                <a:solidFill>
                  <a:schemeClr val="tx1"/>
                </a:solidFill>
              </a:rPr>
              <a:t>I</a:t>
            </a:r>
            <a:r>
              <a:rPr sz="3600" b="1" spc="10" dirty="0">
                <a:solidFill>
                  <a:schemeClr val="tx1"/>
                </a:solidFill>
              </a:rPr>
              <a:t>O</a:t>
            </a:r>
            <a:r>
              <a:rPr sz="36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tx1"/>
                </a:solidFill>
              </a:rPr>
              <a:t>THE</a:t>
            </a:r>
            <a:r>
              <a:rPr sz="4250" b="1" spc="20" dirty="0">
                <a:solidFill>
                  <a:schemeClr val="tx1"/>
                </a:solidFill>
              </a:rPr>
              <a:t> </a:t>
            </a:r>
            <a:r>
              <a:rPr lang="en-US" sz="4250" b="1" spc="20" dirty="0">
                <a:solidFill>
                  <a:schemeClr val="tx1"/>
                </a:solidFill>
              </a:rPr>
              <a:t>"</a:t>
            </a:r>
            <a:r>
              <a:rPr sz="4250" b="1" spc="10" dirty="0">
                <a:solidFill>
                  <a:schemeClr val="tx1"/>
                </a:solidFill>
              </a:rPr>
              <a:t>WOW</a:t>
            </a:r>
            <a:r>
              <a:rPr lang="en-US" sz="4250" b="1" spc="10" dirty="0">
                <a:solidFill>
                  <a:schemeClr val="tx1"/>
                </a:solidFill>
              </a:rPr>
              <a:t>"</a:t>
            </a:r>
            <a:r>
              <a:rPr sz="4250" b="1" spc="85" dirty="0">
                <a:solidFill>
                  <a:schemeClr val="tx1"/>
                </a:solidFill>
              </a:rPr>
              <a:t> </a:t>
            </a:r>
            <a:r>
              <a:rPr sz="4250" b="1" spc="10" dirty="0">
                <a:solidFill>
                  <a:schemeClr val="tx1"/>
                </a:solidFill>
              </a:rPr>
              <a:t>IN</a:t>
            </a:r>
            <a:r>
              <a:rPr sz="4250" b="1" spc="-5" dirty="0">
                <a:solidFill>
                  <a:schemeClr val="tx1"/>
                </a:solidFill>
              </a:rPr>
              <a:t> </a:t>
            </a:r>
            <a:r>
              <a:rPr sz="4250" b="1" spc="15" dirty="0">
                <a:solidFill>
                  <a:schemeClr val="tx1"/>
                </a:solidFill>
              </a:rPr>
              <a:t>OUR</a:t>
            </a:r>
            <a:r>
              <a:rPr sz="4250" b="1" spc="-10" dirty="0">
                <a:solidFill>
                  <a:schemeClr val="tx1"/>
                </a:solidFill>
              </a:rPr>
              <a:t> </a:t>
            </a:r>
            <a:r>
              <a:rPr sz="4250" b="1" spc="20" dirty="0">
                <a:solidFill>
                  <a:schemeClr val="tx1"/>
                </a:solidFill>
              </a:rPr>
              <a:t>SOLUTION</a:t>
            </a:r>
            <a:endParaRPr sz="425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Priyadharshini K</cp:lastModifiedBy>
  <cp:revision>17</cp:revision>
  <dcterms:created xsi:type="dcterms:W3CDTF">2024-03-29T15:07:22Z</dcterms:created>
  <dcterms:modified xsi:type="dcterms:W3CDTF">2024-08-31T07:54:35Z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