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XCEL%20NAN3333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NAN3333.xlsx]Sheet4!PivotTable1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25"/>
      <c:rotY val="3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D-2C4E-9BD6-D7032826B2A0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</c:v>
                </c:pt>
                <c:pt idx="1">
                  <c:v>42</c:v>
                </c:pt>
                <c:pt idx="2">
                  <c:v>47</c:v>
                </c:pt>
                <c:pt idx="3">
                  <c:v>47</c:v>
                </c:pt>
                <c:pt idx="4">
                  <c:v>46</c:v>
                </c:pt>
                <c:pt idx="5">
                  <c:v>37</c:v>
                </c:pt>
                <c:pt idx="6">
                  <c:v>39</c:v>
                </c:pt>
                <c:pt idx="7">
                  <c:v>43</c:v>
                </c:pt>
                <c:pt idx="8">
                  <c:v>46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ED-2C4E-9BD6-D7032826B2A0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ED-2C4E-9BD6-D7032826B2A0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ED-2C4E-9BD6-D7032826B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12344064"/>
        <c:axId val="112366336"/>
        <c:axId val="0"/>
      </c:bar3DChart>
      <c:catAx>
        <c:axId val="11234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2366336"/>
        <c:crosses val="autoZero"/>
        <c:auto val="1"/>
        <c:lblAlgn val="ctr"/>
        <c:lblOffset val="100"/>
        <c:noMultiLvlLbl val="0"/>
      </c:catAx>
      <c:valAx>
        <c:axId val="112366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2344064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Priyadharshini</a:t>
            </a:r>
            <a:r>
              <a:rPr lang="en-US" sz="2400" dirty="0"/>
              <a:t>.k</a:t>
            </a:r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:8E99E8BB24C915C99B244A717102E8BD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US" sz="2400" dirty="0"/>
              <a:t> (bank management)</a:t>
            </a:r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US" sz="2400" dirty="0"/>
              <a:t>:</a:t>
            </a:r>
            <a:r>
              <a:rPr lang="en-GB" sz="2400" dirty="0"/>
              <a:t>T</a:t>
            </a:r>
            <a:r>
              <a:rPr lang="en-US" sz="2400" dirty="0" err="1"/>
              <a:t>agore</a:t>
            </a:r>
            <a:r>
              <a:rPr lang="en-US" sz="2400" dirty="0"/>
              <a:t>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2E78E71-EAF8-0A2B-122E-362CB1933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95795"/>
              </p:ext>
            </p:extLst>
          </p:nvPr>
        </p:nvGraphicFramePr>
        <p:xfrm>
          <a:off x="1470422" y="598169"/>
          <a:ext cx="9054703" cy="6259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Idntify</a:t>
            </a:r>
            <a:r>
              <a:rPr lang="en-US" sz="2000" dirty="0"/>
              <a:t> strengths, weaknesses,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311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Priyadharshini K</cp:lastModifiedBy>
  <cp:revision>25</cp:revision>
  <dcterms:created xsi:type="dcterms:W3CDTF">2024-03-29T15:07:22Z</dcterms:created>
  <dcterms:modified xsi:type="dcterms:W3CDTF">2024-09-05T09:13:59Z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