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2d5828a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2d5828a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68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53175" y="1731050"/>
            <a:ext cx="98823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SDP TOPIC: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br>
              <a:rPr lang="en-US" sz="6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0" dirty="0">
                <a:latin typeface="Times New Roman"/>
                <a:ea typeface="Times New Roman"/>
                <a:cs typeface="Times New Roman"/>
                <a:sym typeface="Times New Roman"/>
              </a:rPr>
              <a:t>Virtual Assistant for Desktop</a:t>
            </a:r>
            <a:endParaRPr sz="6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77325" y="1640749"/>
            <a:ext cx="6293100" cy="4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0"/>
              </a:spcBef>
              <a:buSzPts val="2700"/>
            </a:pPr>
            <a:r>
              <a:rPr lang="en-US" sz="2400" dirty="0"/>
              <a:t>Voice assistant  is  the operating systems that   can recognize human voice and respond via integrated voice.</a:t>
            </a:r>
          </a:p>
          <a:p>
            <a:pPr marL="285750" indent="-285750">
              <a:spcBef>
                <a:spcPts val="0"/>
              </a:spcBef>
              <a:buSzPts val="2700"/>
            </a:pPr>
            <a:endParaRPr lang="en-US" sz="1800" dirty="0"/>
          </a:p>
          <a:p>
            <a:pPr marL="285750" indent="-285750">
              <a:spcBef>
                <a:spcPts val="0"/>
              </a:spcBef>
              <a:buSzPts val="2700"/>
            </a:pPr>
            <a:endParaRPr sz="1800" dirty="0"/>
          </a:p>
          <a:p>
            <a:pPr marL="285750" indent="-285750">
              <a:buSzPts val="224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The main purpose of this project is to automate the tasks.</a:t>
            </a: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08309" y="1366399"/>
            <a:ext cx="4333325" cy="3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2A2E-510B-4B1B-91CD-23F17848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Block diagram</a:t>
            </a:r>
            <a:endParaRPr lang="en-IN"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8036BB-06F4-43D1-B4B9-CB1E4CB26778}"/>
              </a:ext>
            </a:extLst>
          </p:cNvPr>
          <p:cNvSpPr/>
          <p:nvPr/>
        </p:nvSpPr>
        <p:spPr>
          <a:xfrm>
            <a:off x="1330637" y="3179189"/>
            <a:ext cx="2234153" cy="10254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  Voice Input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F2A0E-3B35-4BD5-A3EB-C520FB0F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7" y="3326016"/>
            <a:ext cx="487109" cy="6332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B00EE6-761D-4391-806B-635BF2F02B00}"/>
              </a:ext>
            </a:extLst>
          </p:cNvPr>
          <p:cNvSpPr/>
          <p:nvPr/>
        </p:nvSpPr>
        <p:spPr>
          <a:xfrm>
            <a:off x="4213780" y="3033187"/>
            <a:ext cx="1882219" cy="12189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Speech Recognition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AF544C-1FBE-40FC-B465-29C5BB7F24D4}"/>
              </a:ext>
            </a:extLst>
          </p:cNvPr>
          <p:cNvSpPr/>
          <p:nvPr/>
        </p:nvSpPr>
        <p:spPr>
          <a:xfrm>
            <a:off x="6744989" y="3033186"/>
            <a:ext cx="1767415" cy="11240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Task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681E5F-D1A5-4B1B-98F5-1413E4152119}"/>
              </a:ext>
            </a:extLst>
          </p:cNvPr>
          <p:cNvSpPr/>
          <p:nvPr/>
        </p:nvSpPr>
        <p:spPr>
          <a:xfrm>
            <a:off x="9161394" y="2985752"/>
            <a:ext cx="1895786" cy="12189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Text to Speech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Output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3EE0F-02C3-4E83-8D72-60A083A4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97618" y="3114188"/>
            <a:ext cx="581025" cy="92048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D4241E-B397-4AD4-B9C5-A918DE30CE60}"/>
              </a:ext>
            </a:extLst>
          </p:cNvPr>
          <p:cNvSpPr/>
          <p:nvPr/>
        </p:nvSpPr>
        <p:spPr>
          <a:xfrm>
            <a:off x="3564790" y="3595202"/>
            <a:ext cx="631507" cy="25466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A69255-C6E1-450B-9CC9-E36040266355}"/>
              </a:ext>
            </a:extLst>
          </p:cNvPr>
          <p:cNvSpPr/>
          <p:nvPr/>
        </p:nvSpPr>
        <p:spPr>
          <a:xfrm>
            <a:off x="6113482" y="3571645"/>
            <a:ext cx="631507" cy="2311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58D917-885F-4A34-8424-CB9961AEB68F}"/>
              </a:ext>
            </a:extLst>
          </p:cNvPr>
          <p:cNvSpPr/>
          <p:nvPr/>
        </p:nvSpPr>
        <p:spPr>
          <a:xfrm>
            <a:off x="8529887" y="3460808"/>
            <a:ext cx="631507" cy="2311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240"/>
              <a:buFont typeface="Times New Roman"/>
              <a:buNone/>
            </a:pPr>
            <a:r>
              <a:rPr lang="en-US" sz="3240" i="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LIBRARIES</a:t>
            </a:r>
            <a:br>
              <a:rPr lang="en-US" sz="3240" i="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40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146700" y="2160600"/>
            <a:ext cx="81273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pyttsx3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speech_recognition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wikipedia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webbrowser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50" dirty="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50" dirty="0" err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smtplib</a:t>
            </a:r>
            <a:endParaRPr sz="1650" dirty="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dirty="0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virtual assistant performing following task</a:t>
            </a:r>
            <a:endParaRPr dirty="0"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4932300" cy="461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time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searching on </a:t>
            </a:r>
            <a:r>
              <a:rPr lang="en-US" dirty="0" err="1"/>
              <a:t>wikipedia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open google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play music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open </a:t>
            </a:r>
            <a:r>
              <a:rPr lang="en-US" dirty="0" err="1"/>
              <a:t>youtube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open </a:t>
            </a:r>
            <a:r>
              <a:rPr lang="en-US" dirty="0" err="1"/>
              <a:t>codefile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open </a:t>
            </a:r>
            <a:r>
              <a:rPr lang="en-US" dirty="0" err="1"/>
              <a:t>instagram</a:t>
            </a:r>
            <a:endParaRPr dirty="0"/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open Facebook</a:t>
            </a:r>
          </a:p>
          <a:p>
            <a:pPr>
              <a:spcBef>
                <a:spcPts val="0"/>
              </a:spcBef>
              <a:buFont typeface="Lato"/>
              <a:buAutoNum type="arabicPeriod"/>
            </a:pPr>
            <a:r>
              <a:rPr lang="en-US" dirty="0"/>
              <a:t>open web </a:t>
            </a:r>
            <a:r>
              <a:rPr lang="en-US" dirty="0" err="1"/>
              <a:t>whatsapp</a:t>
            </a:r>
            <a:endParaRPr lang="en-US" dirty="0"/>
          </a:p>
          <a:p>
            <a:pPr>
              <a:spcBef>
                <a:spcPts val="0"/>
              </a:spcBef>
              <a:buFont typeface="Lato"/>
              <a:buAutoNum type="arabicPeriod"/>
            </a:pPr>
            <a:r>
              <a:rPr lang="en-US" dirty="0"/>
              <a:t>News</a:t>
            </a:r>
          </a:p>
          <a:p>
            <a:pPr>
              <a:spcBef>
                <a:spcPts val="0"/>
              </a:spcBef>
              <a:buFont typeface="Lato"/>
              <a:buAutoNum type="arabicPeriod"/>
            </a:pPr>
            <a:r>
              <a:rPr lang="en-US" dirty="0"/>
              <a:t>Send Mail</a:t>
            </a:r>
          </a:p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549534" y="94661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3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2856"/>
              <a:buNone/>
            </a:pPr>
            <a:r>
              <a:rPr lang="en-US" sz="3570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TOOLS:</a:t>
            </a:r>
            <a:endParaRPr sz="2975" dirty="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937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2024"/>
              <a:buFont typeface="Noto Sans Symbols"/>
              <a:buChar char="❑"/>
            </a:pPr>
            <a:r>
              <a:rPr lang="en-US" sz="2330" dirty="0">
                <a:latin typeface="Times New Roman"/>
                <a:ea typeface="Times New Roman"/>
                <a:cs typeface="Times New Roman"/>
                <a:sym typeface="Times New Roman"/>
              </a:rPr>
              <a:t>Visual studio </a:t>
            </a:r>
            <a:endParaRPr sz="2500" dirty="0"/>
          </a:p>
          <a:p>
            <a:pPr marL="342900" lvl="0" indent="-39370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2024"/>
              <a:buFont typeface="Noto Sans Symbols"/>
              <a:buChar char="❑"/>
            </a:pPr>
            <a:r>
              <a:rPr lang="en-US" sz="2330" dirty="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5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endParaRPr sz="15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215F-8985-43CA-BE70-81F13578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57" y="111760"/>
            <a:ext cx="8596800" cy="1320900"/>
          </a:xfrm>
        </p:spPr>
        <p:txBody>
          <a:bodyPr/>
          <a:lstStyle/>
          <a:p>
            <a:r>
              <a:rPr lang="en-US" sz="4400" b="1" dirty="0"/>
              <a:t>Results</a:t>
            </a:r>
            <a:endParaRPr lang="en-IN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87E2E-9BC5-46D6-BC68-33FBD76991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4157" y="1569720"/>
            <a:ext cx="4957763" cy="304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86967-00DF-4D5D-A5B2-B45B97F727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1197" y="1569720"/>
            <a:ext cx="5221923" cy="30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3C5D2-A429-40B3-863F-D5BE832487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637" y="245110"/>
            <a:ext cx="4398963" cy="3046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4F21E-F639-495D-9029-6E4BBD2B6B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7517" y="245110"/>
            <a:ext cx="4785043" cy="3046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06668-BD1B-490E-9C0D-EA39F58750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06357" y="3566161"/>
            <a:ext cx="4978083" cy="31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 flipH="1">
            <a:off x="2959225" y="3150400"/>
            <a:ext cx="7989900" cy="1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imes New Roman"/>
              <a:buNone/>
            </a:pPr>
            <a:r>
              <a:rPr lang="en-US" sz="8900" b="1" i="1"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sz="8900"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109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Lato</vt:lpstr>
      <vt:lpstr>Courier New</vt:lpstr>
      <vt:lpstr>Montserrat</vt:lpstr>
      <vt:lpstr>Trebuchet MS</vt:lpstr>
      <vt:lpstr>Times New Roman</vt:lpstr>
      <vt:lpstr>Noto Sans Symbols</vt:lpstr>
      <vt:lpstr>Focus</vt:lpstr>
      <vt:lpstr>SDP TOPIC:   Virtual Assistant for Desktop</vt:lpstr>
      <vt:lpstr>INTRODUCTION:</vt:lpstr>
      <vt:lpstr>Block diagram</vt:lpstr>
      <vt:lpstr>IMPORTANT LIBRARIES </vt:lpstr>
      <vt:lpstr>My virtual assistant performing following task</vt:lpstr>
      <vt:lpstr>PowerPoint Presentation</vt:lpstr>
      <vt:lpstr>Results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 TOPIC:  Virtual Assistant for Desktop</dc:title>
  <dc:creator>dayan</dc:creator>
  <cp:lastModifiedBy>dayanandhattalli@outlook.com</cp:lastModifiedBy>
  <cp:revision>13</cp:revision>
  <dcterms:modified xsi:type="dcterms:W3CDTF">2021-07-10T07:39:42Z</dcterms:modified>
</cp:coreProperties>
</file>