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81" r:id="rId8"/>
    <p:sldId id="261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68" r:id="rId17"/>
    <p:sldId id="274" r:id="rId18"/>
    <p:sldId id="271" r:id="rId19"/>
    <p:sldId id="272" r:id="rId20"/>
  </p:sldIdLst>
  <p:sldSz cx="9144000" cy="5143500"/>
  <p:notesSz cx="6858000" cy="9144000"/>
  <p:embeddedFontLst>
    <p:embeddedFont>
      <p:font typeface="Alfa Slab One" panose="00000500000000000000"/>
      <p:regular r:id="rId24"/>
    </p:embeddedFont>
    <p:embeddedFont>
      <p:font typeface="Proxima Nova" panose="0200050603000002000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9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ec03d4f8_0_3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ec03d4f8_0_3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how attained the solution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3ec03d4f8_0_3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3ec03d4f8_0_3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3ec03d4f8_0_3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3ec03d4f8_0_3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3ec03d4f8_0_3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3ec03d4f8_0_3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how attained the solution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3ec03d4f8_0_3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3ec03d4f8_0_3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3ec03d4f8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3ec03d4f8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-Add team details with name and qualification,e-mail,phone no and place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ec03d4f8_0_3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ec03d4f8_0_3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the database </a:t>
            </a:r>
            <a:r>
              <a:rPr lang="en-GB"/>
              <a:t>design</a:t>
            </a:r>
            <a:r>
              <a:rPr lang="en-GB"/>
              <a:t> from the phpmyadmin or from SRS document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3ec03d4f8_0_3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3ec03d4f8_0_3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Get the form design from the phpmyadmin or from SRS document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3ec03d4f8_0_3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3ec03d4f8_0_3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3ec03d4f8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3ec03d4f8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3ec03d4f8_0_3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3ec03d4f8_0_3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</a:t>
            </a:r>
            <a:r>
              <a:rPr lang="en-GB"/>
              <a:t> Form and </a:t>
            </a:r>
            <a:r>
              <a:rPr lang="en-GB"/>
              <a:t>database worked with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ec03d4f8_0_3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ec03d4f8_0_3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problem faced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3ec03d4f8_0_3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3ec03d4f8_0_3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how attained the solution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 panose="00000500000000000000"/>
              <a:buNone/>
              <a:defRPr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 descr="A picture containing logo&#10;&#10;Description automatically generated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765369" y="33630"/>
            <a:ext cx="1338860" cy="4771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  <a:endParaRPr lang="en-GB"/>
          </a:p>
        </p:txBody>
      </p:sp>
      <p:sp>
        <p:nvSpPr>
          <p:cNvPr id="58" name="Google Shape;58;p13"/>
          <p:cNvSpPr txBox="1"/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100">
                <a:solidFill>
                  <a:srgbClr val="000000"/>
                </a:solidFill>
              </a:rPr>
              <a:t>PROGRAMMER </a:t>
            </a:r>
            <a:r>
              <a:rPr lang="en-GB" sz="4100">
                <a:solidFill>
                  <a:srgbClr val="000000"/>
                </a:solidFill>
              </a:rPr>
              <a:t>BIODATA </a:t>
            </a:r>
            <a:endParaRPr sz="4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Problem/</a:t>
            </a:r>
            <a:r>
              <a:rPr lang="en-GB"/>
              <a:t>difficulty</a:t>
            </a:r>
            <a:r>
              <a:rPr lang="en-GB"/>
              <a:t> Faced</a:t>
            </a:r>
            <a:endParaRPr lang="en-GB"/>
          </a:p>
        </p:txBody>
      </p:sp>
      <p:sp>
        <p:nvSpPr>
          <p:cNvPr id="105" name="Google Shape;105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>
                    <a:lumMod val="50000"/>
                  </a:schemeClr>
                </a:solidFill>
                <a:sym typeface="+mn-ea"/>
              </a:rPr>
              <a:t>While doing the source code, the request is not in caps.</a:t>
            </a:r>
            <a:endParaRPr lang="en-IN">
              <a:solidFill>
                <a:schemeClr val="bg2">
                  <a:lumMod val="5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>
                    <a:lumMod val="50000"/>
                  </a:schemeClr>
                </a:solidFill>
                <a:sym typeface="+mn-ea"/>
              </a:rPr>
              <a:t>We faced the problem like quotation and database. </a:t>
            </a:r>
            <a:endParaRPr lang="en-IN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>
                    <a:lumMod val="50000"/>
                  </a:schemeClr>
                </a:solidFill>
                <a:sym typeface="+mn-ea"/>
              </a:rPr>
              <a:t>Id is not set as primary key.</a:t>
            </a:r>
            <a:endParaRPr lang="en-IN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en-IN"/>
            </a:b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to the problem</a:t>
            </a:r>
            <a:endParaRPr lang="en-GB"/>
          </a:p>
        </p:txBody>
      </p:sp>
      <p:sp>
        <p:nvSpPr>
          <p:cNvPr id="111" name="Google Shape;111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sym typeface="+mn-ea"/>
              </a:rPr>
              <a:t>Finalized the request  in caps.</a:t>
            </a:r>
            <a:endParaRPr lang="en-IN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sym typeface="+mn-ea"/>
              </a:rPr>
              <a:t>Simplified the needed quotation and query.</a:t>
            </a:r>
            <a:endParaRPr lang="en-IN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sym typeface="+mn-ea"/>
              </a:rPr>
              <a:t>We have set the id as primary key.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Source code</a:t>
            </a:r>
            <a:endParaRPr lang="en-GB"/>
          </a:p>
        </p:txBody>
      </p:sp>
      <p:sp>
        <p:nvSpPr>
          <p:cNvPr id="117" name="Google Shape;117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 descr="Screenshot (23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059180"/>
            <a:ext cx="852043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648835" y="94682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 -2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3529330" y="2194560"/>
            <a:ext cx="19786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    Aslaf R</a:t>
            </a:r>
            <a:endParaRPr lang="en-IN" altLang="en-US" sz="2400"/>
          </a:p>
          <a:p>
            <a:r>
              <a:rPr lang="en-IN" altLang="en-US" sz="2400"/>
              <a:t>Pournami VP</a:t>
            </a:r>
            <a:endParaRPr lang="en-IN" altLang="en-US" sz="2400"/>
          </a:p>
          <a:p>
            <a:r>
              <a:rPr lang="en-IN" altLang="en-US" sz="2400"/>
              <a:t>Anupriya A.P</a:t>
            </a:r>
            <a:endParaRPr lang="en-I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 &amp; Database Design</a:t>
            </a:r>
            <a:endParaRPr lang="en-GB"/>
          </a:p>
        </p:txBody>
      </p:sp>
      <p:sp>
        <p:nvSpPr>
          <p:cNvPr id="128" name="Google Shape;128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 descr="Screenshot (23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104900"/>
            <a:ext cx="8627110" cy="3785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23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744220"/>
            <a:ext cx="8433435" cy="4069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Source code</a:t>
            </a:r>
            <a:endParaRPr lang="en-GB"/>
          </a:p>
        </p:txBody>
      </p:sp>
      <p:sp>
        <p:nvSpPr>
          <p:cNvPr id="146" name="Google Shape;146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 descr="Screenshot (2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153160"/>
            <a:ext cx="8667115" cy="37572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48025" y="-29972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399500" y="2364325"/>
            <a:ext cx="237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 lang="en-GB"/>
          </a:p>
        </p:txBody>
      </p:sp>
      <p:sp>
        <p:nvSpPr>
          <p:cNvPr id="64" name="Google Shape;64;p1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name : Programmers20</a:t>
            </a:r>
            <a:endParaRPr lang="en-IN"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Github : programmers349</a:t>
            </a:r>
            <a:endParaRPr lang="en-IN"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e-mail : programmers349@gmail.com</a:t>
            </a:r>
            <a:endParaRPr lang="en-IN"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Slack : programmers20</a:t>
            </a:r>
            <a:endParaRPr lang="en-IN"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Reddit : programmers20</a:t>
            </a:r>
            <a:endParaRPr lang="en-IN"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Quora : programmers20</a:t>
            </a:r>
            <a:endParaRPr lang="en-IN"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Stack Overflow : programmers20</a:t>
            </a:r>
            <a:endParaRPr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" name="Text Placeholder 0"/>
          <p:cNvSpPr/>
          <p:nvPr>
            <p:ph type="body" idx="2"/>
          </p:nvPr>
        </p:nvSpPr>
        <p:spPr>
          <a:xfrm>
            <a:off x="5144135" y="1540510"/>
            <a:ext cx="3688080" cy="3028315"/>
          </a:xfrm>
        </p:spPr>
        <p:txBody>
          <a:bodyPr>
            <a:normAutofit lnSpcReduction="20000"/>
          </a:bodyPr>
          <a:p>
            <a:pPr marL="139700" indent="0">
              <a:buNone/>
            </a:pPr>
            <a:r>
              <a:rPr lang="en-IN" altLang="en-US" b="1">
                <a:solidFill>
                  <a:schemeClr val="tx2">
                    <a:lumMod val="10000"/>
                  </a:schemeClr>
                </a:solidFill>
              </a:rPr>
              <a:t>Team leader : Pournami V P (B.Com)</a:t>
            </a: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r>
              <a:rPr lang="en-IN" altLang="en-US" b="1">
                <a:solidFill>
                  <a:schemeClr val="tx2">
                    <a:lumMod val="10000"/>
                  </a:schemeClr>
                </a:solidFill>
              </a:rPr>
              <a:t>Team members :</a:t>
            </a: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r>
              <a:rPr lang="en-IN" altLang="en-US" b="1">
                <a:solidFill>
                  <a:schemeClr val="tx2">
                    <a:lumMod val="10000"/>
                  </a:schemeClr>
                </a:solidFill>
              </a:rPr>
              <a:t>Binu Pious P (B.Tech)</a:t>
            </a: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r>
              <a:rPr lang="en-IN" altLang="en-US" b="1">
                <a:solidFill>
                  <a:schemeClr val="tx2">
                    <a:lumMod val="10000"/>
                  </a:schemeClr>
                </a:solidFill>
              </a:rPr>
              <a:t>Athira A S (B.Com)</a:t>
            </a: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r>
              <a:rPr lang="en-IN" altLang="en-US" b="1">
                <a:solidFill>
                  <a:schemeClr val="tx2">
                    <a:lumMod val="10000"/>
                  </a:schemeClr>
                </a:solidFill>
              </a:rPr>
              <a:t>Anupriya A P (B.Sc)</a:t>
            </a: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r>
              <a:rPr lang="en-IN" altLang="en-US" b="1">
                <a:solidFill>
                  <a:schemeClr val="tx2">
                    <a:lumMod val="10000"/>
                  </a:schemeClr>
                </a:solidFill>
              </a:rPr>
              <a:t>Sudharsanan R (B.E)</a:t>
            </a: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  <a:p>
            <a:pPr marL="139700" indent="0">
              <a:buNone/>
            </a:pPr>
            <a:r>
              <a:rPr lang="en-IN" altLang="en-US" b="1">
                <a:solidFill>
                  <a:schemeClr val="tx2">
                    <a:lumMod val="10000"/>
                  </a:schemeClr>
                </a:solidFill>
              </a:rPr>
              <a:t>Aslaf R (B.E)</a:t>
            </a:r>
            <a:endParaRPr lang="en-IN" altLang="en-US" b="1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</a:t>
            </a:r>
            <a:endParaRPr lang="en-GB"/>
          </a:p>
        </p:txBody>
      </p:sp>
      <p:sp>
        <p:nvSpPr>
          <p:cNvPr id="70" name="Google Shape;70;p15"/>
          <p:cNvSpPr txBox="1"/>
          <p:nvPr>
            <p:ph type="body" idx="1"/>
          </p:nvPr>
        </p:nvSpPr>
        <p:spPr>
          <a:xfrm>
            <a:off x="311700" y="1105550"/>
            <a:ext cx="85206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 descr="Screenshot (22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106170"/>
            <a:ext cx="8646795" cy="3655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8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Design</a:t>
            </a:r>
            <a:endParaRPr lang="en-GB"/>
          </a:p>
        </p:txBody>
      </p:sp>
      <p:sp>
        <p:nvSpPr>
          <p:cNvPr id="82" name="Google Shape;82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 descr="Screenshot (22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1033145"/>
            <a:ext cx="8463280" cy="3806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DATABASE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53035" y="1152525"/>
            <a:ext cx="8884285" cy="3416300"/>
          </a:xfrm>
        </p:spPr>
        <p:txBody>
          <a:bodyPr/>
          <a:p>
            <a:pPr marL="114300" indent="0">
              <a:buNone/>
            </a:pPr>
            <a:r>
              <a:rPr lang="en-IN" altLang="en-US"/>
              <a:t>                                                     </a:t>
            </a:r>
            <a:r>
              <a:rPr lang="en-IN" altLang="en-US">
                <a:solidFill>
                  <a:schemeClr val="tx2">
                    <a:lumMod val="10000"/>
                  </a:schemeClr>
                </a:solidFill>
              </a:rPr>
              <a:t>BIO DATA</a:t>
            </a:r>
            <a:endParaRPr lang="en-IN" altLang="en-US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endParaRPr lang="en-IN" altLang="en-US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IN" altLang="en-US">
                <a:solidFill>
                  <a:schemeClr val="tx2">
                    <a:lumMod val="10000"/>
                  </a:schemeClr>
                </a:solidFill>
              </a:rPr>
              <a:t>userdetails  - id-name-username-password-email-mobile</a:t>
            </a:r>
            <a:endParaRPr lang="en-IN" altLang="en-US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IN" altLang="en-US">
                <a:solidFill>
                  <a:schemeClr val="tx2">
                    <a:lumMod val="10000"/>
                  </a:schemeClr>
                </a:solidFill>
                <a:sym typeface="+mn-ea"/>
              </a:rPr>
              <a:t>basic_details -id-user_code-name-address-email -mobile-profile-objective-declaration</a:t>
            </a:r>
            <a:endParaRPr lang="en-IN" altLang="en-US">
              <a:solidFill>
                <a:schemeClr val="tx2">
                  <a:lumMod val="10000"/>
                </a:schemeClr>
              </a:solidFill>
              <a:sym typeface="+mn-ea"/>
            </a:endParaRPr>
          </a:p>
          <a:p>
            <a:pPr marL="114300" indent="0">
              <a:buNone/>
            </a:pPr>
            <a:r>
              <a:rPr lang="en-IN" altLang="en-US">
                <a:solidFill>
                  <a:schemeClr val="tx2">
                    <a:lumMod val="10000"/>
                  </a:schemeClr>
                </a:solidFill>
                <a:sym typeface="+mn-ea"/>
              </a:rPr>
              <a:t>education_details -id-user_code-coursename-university-college-passyear-percentage</a:t>
            </a:r>
            <a:endParaRPr lang="en-IN" altLang="en-US">
              <a:solidFill>
                <a:schemeClr val="tx2">
                  <a:lumMod val="10000"/>
                </a:schemeClr>
              </a:solidFill>
              <a:sym typeface="+mn-ea"/>
            </a:endParaRPr>
          </a:p>
          <a:p>
            <a:pPr marL="114300" indent="0">
              <a:buNone/>
            </a:pPr>
            <a:r>
              <a:rPr lang="en-IN" altLang="en-US">
                <a:solidFill>
                  <a:schemeClr val="tx2">
                    <a:lumMod val="10000"/>
                  </a:schemeClr>
                </a:solidFill>
                <a:sym typeface="+mn-ea"/>
              </a:rPr>
              <a:t>technology_details -id-user_code-organization_name-experience-role</a:t>
            </a:r>
            <a:endParaRPr lang="en-IN" altLang="en-US">
              <a:solidFill>
                <a:schemeClr val="tx2">
                  <a:lumMod val="10000"/>
                </a:schemeClr>
              </a:solidFill>
              <a:sym typeface="+mn-ea"/>
            </a:endParaRPr>
          </a:p>
          <a:p>
            <a:pPr marL="114300" indent="0">
              <a:buNone/>
            </a:pPr>
            <a:r>
              <a:rPr lang="en-IN" altLang="en-US">
                <a:solidFill>
                  <a:schemeClr val="tx2">
                    <a:lumMod val="10000"/>
                  </a:schemeClr>
                </a:solidFill>
              </a:rPr>
              <a:t>experience_details-id-organization_name-experience</a:t>
            </a:r>
            <a:endParaRPr lang="en-IN" altLang="en-US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IN" altLang="en-US">
                <a:solidFill>
                  <a:schemeClr val="tx2">
                    <a:lumMod val="10000"/>
                  </a:schemeClr>
                </a:solidFill>
              </a:rPr>
              <a:t>personal_details-id-user_code-personal_type-personal_detail</a:t>
            </a:r>
            <a:endParaRPr lang="en-IN" altLang="en-US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Source code</a:t>
            </a:r>
            <a:endParaRPr lang="en-GB"/>
          </a:p>
        </p:txBody>
      </p:sp>
      <p:sp>
        <p:nvSpPr>
          <p:cNvPr id="88" name="Google Shape;88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 descr="Screenshot (22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1153160"/>
            <a:ext cx="8433435" cy="3731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64710" y="1235745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 -1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3147695" y="2209800"/>
            <a:ext cx="284924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/>
              <a:t>Sudharasanan R</a:t>
            </a:r>
            <a:endParaRPr lang="en-IN" altLang="en-US" sz="2800"/>
          </a:p>
          <a:p>
            <a:r>
              <a:rPr lang="en-IN" altLang="en-US" sz="2800"/>
              <a:t>   Binu pious P</a:t>
            </a:r>
            <a:endParaRPr lang="en-IN" altLang="en-US" sz="2800"/>
          </a:p>
          <a:p>
            <a:r>
              <a:rPr lang="en-IN" altLang="en-US" sz="2800"/>
              <a:t>       Athira R</a:t>
            </a:r>
            <a:endParaRPr lang="en-I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 &amp; Database Design</a:t>
            </a:r>
            <a:endParaRPr lang="en-GB"/>
          </a:p>
        </p:txBody>
      </p:sp>
      <p:sp>
        <p:nvSpPr>
          <p:cNvPr id="99" name="Google Shape;99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 descr="Screenshot (22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060" y="1085850"/>
            <a:ext cx="8606155" cy="380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23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697865"/>
            <a:ext cx="8395970" cy="411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Presentation</Application>
  <PresentationFormat/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Alfa Slab One</vt:lpstr>
      <vt:lpstr>Proxima Nova</vt:lpstr>
      <vt:lpstr>Microsoft YaHei</vt:lpstr>
      <vt:lpstr>Arial Unicode MS</vt:lpstr>
      <vt:lpstr>Gameday</vt:lpstr>
      <vt:lpstr>PROJECT TITLE</vt:lpstr>
      <vt:lpstr>Team members</vt:lpstr>
      <vt:lpstr>Database Design</vt:lpstr>
      <vt:lpstr>Form Design</vt:lpstr>
      <vt:lpstr>PowerPoint 演示文稿</vt:lpstr>
      <vt:lpstr>Sample Source code</vt:lpstr>
      <vt:lpstr>TEAM MEMBER -1</vt:lpstr>
      <vt:lpstr>Forms &amp; Database Design</vt:lpstr>
      <vt:lpstr>PowerPoint 演示文稿</vt:lpstr>
      <vt:lpstr>Problem/difficulty Faced</vt:lpstr>
      <vt:lpstr>Solution to the problem</vt:lpstr>
      <vt:lpstr>Sample Source code</vt:lpstr>
      <vt:lpstr>TEAM MEMBER -2</vt:lpstr>
      <vt:lpstr>Forms &amp; Database Design</vt:lpstr>
      <vt:lpstr>PowerPoint 演示文稿</vt:lpstr>
      <vt:lpstr>Sample Source code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/>
  <cp:lastModifiedBy>sudhar sanan</cp:lastModifiedBy>
  <cp:revision>7</cp:revision>
  <dcterms:created xsi:type="dcterms:W3CDTF">2022-11-07T07:34:18Z</dcterms:created>
  <dcterms:modified xsi:type="dcterms:W3CDTF">2022-11-07T09:52:36Z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28EACA64DBD748EDBB4C8BF296087A2D</vt:lpwstr>
  </property>
  <property fmtid="{D5CDD505-2E9C-101B-9397-08002B2CF9AE}" pid="3" name="KSOProductBuildVer">
    <vt:lpwstr>1033-11.2.0.11380</vt:lpwstr>
  </property>
</Properties>
</file>