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ial Bold" charset="1" panose="020B0802020202020204"/>
      <p:regular r:id="rId23"/>
    </p:embeddedFont>
    <p:embeddedFont>
      <p:font typeface="Arial" charset="1" panose="020B0502020202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notesSlides/notesSlide2.xml" Type="http://schemas.openxmlformats.org/officeDocument/2006/relationships/notesSlide"/><Relationship Id="rId26" Target="notesSlides/notesSlide3.xml" Type="http://schemas.openxmlformats.org/officeDocument/2006/relationships/notesSlide"/><Relationship Id="rId27" Target="notesSlides/notesSlide4.xml" Type="http://schemas.openxmlformats.org/officeDocument/2006/relationships/notesSlide"/><Relationship Id="rId28" Target="notesSlides/notesSlide5.xml" Type="http://schemas.openxmlformats.org/officeDocument/2006/relationships/notesSlide"/><Relationship Id="rId29" Target="notesSlides/notesSlide6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7.xml" Type="http://schemas.openxmlformats.org/officeDocument/2006/relationships/notesSlide"/><Relationship Id="rId31" Target="notesSlides/notesSlide8.xml" Type="http://schemas.openxmlformats.org/officeDocument/2006/relationships/notesSlide"/><Relationship Id="rId32" Target="notesSlides/notesSlide9.xml" Type="http://schemas.openxmlformats.org/officeDocument/2006/relationships/notesSlide"/><Relationship Id="rId33" Target="notesSlides/notesSlide10.xml" Type="http://schemas.openxmlformats.org/officeDocument/2006/relationships/notesSlide"/><Relationship Id="rId34" Target="notesSlides/notesSlide11.xml" Type="http://schemas.openxmlformats.org/officeDocument/2006/relationships/notesSlide"/><Relationship Id="rId35" Target="notesSlides/notesSlide12.xml" Type="http://schemas.openxmlformats.org/officeDocument/2006/relationships/notesSlide"/><Relationship Id="rId36" Target="notesSlides/notesSlide13.xml" Type="http://schemas.openxmlformats.org/officeDocument/2006/relationships/notesSlide"/><Relationship Id="rId37" Target="notesSlides/notesSlide14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Thank You !!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2.png" Type="http://schemas.openxmlformats.org/officeDocument/2006/relationships/image"/><Relationship Id="rId4" Target="../media/image19.jpeg" Type="http://schemas.openxmlformats.org/officeDocument/2006/relationships/image"/><Relationship Id="rId5" Target="../media/image2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2.png" Type="http://schemas.openxmlformats.org/officeDocument/2006/relationships/image"/><Relationship Id="rId4" Target="../media/image19.jpeg" Type="http://schemas.openxmlformats.org/officeDocument/2006/relationships/image"/><Relationship Id="rId5" Target="../media/image21.jpeg" Type="http://schemas.openxmlformats.org/officeDocument/2006/relationships/image"/><Relationship Id="rId6" Target="../media/image2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2.png" Type="http://schemas.openxmlformats.org/officeDocument/2006/relationships/image"/><Relationship Id="rId4" Target="../media/image19.jpeg" Type="http://schemas.openxmlformats.org/officeDocument/2006/relationships/image"/><Relationship Id="rId5" Target="../media/image21.jpeg" Type="http://schemas.openxmlformats.org/officeDocument/2006/relationships/image"/><Relationship Id="rId6" Target="../media/image22.jpeg" Type="http://schemas.openxmlformats.org/officeDocument/2006/relationships/image"/><Relationship Id="rId7" Target="../media/image23.jpeg" Type="http://schemas.openxmlformats.org/officeDocument/2006/relationships/image"/><Relationship Id="rId8" Target="../media/image24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3.xml" Type="http://schemas.openxmlformats.org/officeDocument/2006/relationships/notesSlide"/><Relationship Id="rId3" Target="../media/image2.png" Type="http://schemas.openxmlformats.org/officeDocument/2006/relationships/image"/><Relationship Id="rId4" Target="../media/image25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4.xml" Type="http://schemas.openxmlformats.org/officeDocument/2006/relationships/notesSlide"/><Relationship Id="rId3" Target="../media/image26.pn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2.pn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png" Type="http://schemas.openxmlformats.org/officeDocument/2006/relationships/image"/><Relationship Id="rId12" Target="../media/image14.svg" Type="http://schemas.openxmlformats.org/officeDocument/2006/relationships/image"/><Relationship Id="rId2" Target="../notesSlides/notesSlide7.xml" Type="http://schemas.openxmlformats.org/officeDocument/2006/relationships/notesSlide"/><Relationship Id="rId3" Target="../media/image2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2.png" Type="http://schemas.openxmlformats.org/officeDocument/2006/relationships/image"/><Relationship Id="rId4" Target="../media/image15.jpeg" Type="http://schemas.openxmlformats.org/officeDocument/2006/relationships/image"/><Relationship Id="rId5" Target="../media/image16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2.png" Type="http://schemas.openxmlformats.org/officeDocument/2006/relationships/image"/><Relationship Id="rId4" Target="../media/image17.jpeg" Type="http://schemas.openxmlformats.org/officeDocument/2006/relationships/image"/><Relationship Id="rId5" Target="../media/image18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89394" y="10133588"/>
            <a:ext cx="8245098" cy="323890"/>
            <a:chOff x="0" y="0"/>
            <a:chExt cx="10993464" cy="4318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93501" cy="431800"/>
            </a:xfrm>
            <a:custGeom>
              <a:avLst/>
              <a:gdLst/>
              <a:ahLst/>
              <a:cxnLst/>
              <a:rect r="r" b="b" t="t" l="l"/>
              <a:pathLst>
                <a:path h="431800" w="10993501">
                  <a:moveTo>
                    <a:pt x="0" y="0"/>
                  </a:moveTo>
                  <a:lnTo>
                    <a:pt x="10993501" y="0"/>
                  </a:lnTo>
                  <a:lnTo>
                    <a:pt x="10993501" y="431800"/>
                  </a:lnTo>
                  <a:lnTo>
                    <a:pt x="0" y="431800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255606" y="226704"/>
            <a:ext cx="6051442" cy="972678"/>
            <a:chOff x="0" y="0"/>
            <a:chExt cx="8068589" cy="129690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25400" y="25400"/>
              <a:ext cx="8017764" cy="1246124"/>
            </a:xfrm>
            <a:custGeom>
              <a:avLst/>
              <a:gdLst/>
              <a:ahLst/>
              <a:cxnLst/>
              <a:rect r="r" b="b" t="t" l="l"/>
              <a:pathLst>
                <a:path h="1246124" w="8017764">
                  <a:moveTo>
                    <a:pt x="0" y="0"/>
                  </a:moveTo>
                  <a:lnTo>
                    <a:pt x="8017764" y="0"/>
                  </a:lnTo>
                  <a:lnTo>
                    <a:pt x="8017764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068564" cy="1296924"/>
            </a:xfrm>
            <a:custGeom>
              <a:avLst/>
              <a:gdLst/>
              <a:ahLst/>
              <a:cxnLst/>
              <a:rect r="r" b="b" t="t" l="l"/>
              <a:pathLst>
                <a:path h="1296924" w="8068564">
                  <a:moveTo>
                    <a:pt x="25400" y="0"/>
                  </a:moveTo>
                  <a:lnTo>
                    <a:pt x="8043164" y="0"/>
                  </a:lnTo>
                  <a:cubicBezTo>
                    <a:pt x="8057134" y="0"/>
                    <a:pt x="8068564" y="11430"/>
                    <a:pt x="8068564" y="25400"/>
                  </a:cubicBezTo>
                  <a:lnTo>
                    <a:pt x="8068564" y="1271524"/>
                  </a:lnTo>
                  <a:cubicBezTo>
                    <a:pt x="8068564" y="1285494"/>
                    <a:pt x="8057134" y="1296924"/>
                    <a:pt x="8043164" y="1296924"/>
                  </a:cubicBezTo>
                  <a:lnTo>
                    <a:pt x="25400" y="1296924"/>
                  </a:lnTo>
                  <a:cubicBezTo>
                    <a:pt x="11430" y="1296924"/>
                    <a:pt x="0" y="1285494"/>
                    <a:pt x="0" y="1271524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1271524"/>
                  </a:lnTo>
                  <a:lnTo>
                    <a:pt x="25400" y="1271524"/>
                  </a:lnTo>
                  <a:lnTo>
                    <a:pt x="25400" y="1246124"/>
                  </a:lnTo>
                  <a:lnTo>
                    <a:pt x="8043164" y="1246124"/>
                  </a:lnTo>
                  <a:lnTo>
                    <a:pt x="8043164" y="1271524"/>
                  </a:lnTo>
                  <a:lnTo>
                    <a:pt x="8017764" y="1271524"/>
                  </a:lnTo>
                  <a:lnTo>
                    <a:pt x="8017764" y="25400"/>
                  </a:lnTo>
                  <a:lnTo>
                    <a:pt x="8043164" y="25400"/>
                  </a:lnTo>
                  <a:lnTo>
                    <a:pt x="8043164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sp>
        <p:nvSpPr>
          <p:cNvPr name="Freeform 7" id="7" descr="A person in a suit talking on a cell phone  Description automatically generated"/>
          <p:cNvSpPr/>
          <p:nvPr/>
        </p:nvSpPr>
        <p:spPr>
          <a:xfrm flipH="false" flipV="false" rot="0">
            <a:off x="30996" y="14868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39868" y="1966114"/>
            <a:ext cx="7930460" cy="2769990"/>
            <a:chOff x="0" y="0"/>
            <a:chExt cx="10573947" cy="369332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573947" cy="3693320"/>
            </a:xfrm>
            <a:custGeom>
              <a:avLst/>
              <a:gdLst/>
              <a:ahLst/>
              <a:cxnLst/>
              <a:rect r="r" b="b" t="t" l="l"/>
              <a:pathLst>
                <a:path h="3693320" w="10573947">
                  <a:moveTo>
                    <a:pt x="0" y="0"/>
                  </a:moveTo>
                  <a:lnTo>
                    <a:pt x="10573947" y="0"/>
                  </a:lnTo>
                  <a:lnTo>
                    <a:pt x="10573947" y="3693320"/>
                  </a:lnTo>
                  <a:lnTo>
                    <a:pt x="0" y="369332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14300"/>
              <a:ext cx="10573947" cy="380762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719"/>
                </a:lnSpc>
              </a:pPr>
              <a:r>
                <a:rPr lang="en-US" sz="5599" b="true">
                  <a:solidFill>
                    <a:srgbClr val="161D2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NEXT GEN EMPLOYABILITY PROGRAM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58188" y="4885862"/>
            <a:ext cx="85022" cy="2286756"/>
            <a:chOff x="0" y="0"/>
            <a:chExt cx="113363" cy="304900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5400" y="25400"/>
              <a:ext cx="62611" cy="2998216"/>
            </a:xfrm>
            <a:custGeom>
              <a:avLst/>
              <a:gdLst/>
              <a:ahLst/>
              <a:cxnLst/>
              <a:rect r="r" b="b" t="t" l="l"/>
              <a:pathLst>
                <a:path h="2998216" w="62611">
                  <a:moveTo>
                    <a:pt x="0" y="0"/>
                  </a:moveTo>
                  <a:lnTo>
                    <a:pt x="62611" y="0"/>
                  </a:lnTo>
                  <a:lnTo>
                    <a:pt x="62611" y="2998216"/>
                  </a:lnTo>
                  <a:lnTo>
                    <a:pt x="0" y="2998216"/>
                  </a:lnTo>
                  <a:close/>
                </a:path>
              </a:pathLst>
            </a:custGeom>
            <a:solidFill>
              <a:srgbClr val="85191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3411" cy="3049016"/>
            </a:xfrm>
            <a:custGeom>
              <a:avLst/>
              <a:gdLst/>
              <a:ahLst/>
              <a:cxnLst/>
              <a:rect r="r" b="b" t="t" l="l"/>
              <a:pathLst>
                <a:path h="3049016" w="113411">
                  <a:moveTo>
                    <a:pt x="25400" y="0"/>
                  </a:moveTo>
                  <a:lnTo>
                    <a:pt x="88011" y="0"/>
                  </a:lnTo>
                  <a:cubicBezTo>
                    <a:pt x="101981" y="0"/>
                    <a:pt x="113411" y="11430"/>
                    <a:pt x="113411" y="25400"/>
                  </a:cubicBezTo>
                  <a:lnTo>
                    <a:pt x="113411" y="3023616"/>
                  </a:lnTo>
                  <a:cubicBezTo>
                    <a:pt x="113411" y="3037586"/>
                    <a:pt x="101981" y="3049016"/>
                    <a:pt x="88011" y="3049016"/>
                  </a:cubicBezTo>
                  <a:lnTo>
                    <a:pt x="25400" y="3049016"/>
                  </a:lnTo>
                  <a:cubicBezTo>
                    <a:pt x="11430" y="3049016"/>
                    <a:pt x="0" y="3037586"/>
                    <a:pt x="0" y="3023616"/>
                  </a:cubicBezTo>
                  <a:lnTo>
                    <a:pt x="0" y="25400"/>
                  </a:lnTo>
                  <a:cubicBezTo>
                    <a:pt x="0" y="11430"/>
                    <a:pt x="11430" y="0"/>
                    <a:pt x="25400" y="0"/>
                  </a:cubicBezTo>
                  <a:moveTo>
                    <a:pt x="25400" y="50800"/>
                  </a:moveTo>
                  <a:lnTo>
                    <a:pt x="25400" y="25400"/>
                  </a:lnTo>
                  <a:lnTo>
                    <a:pt x="50800" y="25400"/>
                  </a:lnTo>
                  <a:lnTo>
                    <a:pt x="50800" y="3023616"/>
                  </a:lnTo>
                  <a:lnTo>
                    <a:pt x="25400" y="3023616"/>
                  </a:lnTo>
                  <a:lnTo>
                    <a:pt x="25400" y="2998216"/>
                  </a:lnTo>
                  <a:lnTo>
                    <a:pt x="88011" y="2998216"/>
                  </a:lnTo>
                  <a:lnTo>
                    <a:pt x="88011" y="3023616"/>
                  </a:lnTo>
                  <a:lnTo>
                    <a:pt x="62611" y="3023616"/>
                  </a:lnTo>
                  <a:lnTo>
                    <a:pt x="62611" y="25400"/>
                  </a:lnTo>
                  <a:lnTo>
                    <a:pt x="88011" y="25400"/>
                  </a:lnTo>
                  <a:lnTo>
                    <a:pt x="88011" y="50800"/>
                  </a:lnTo>
                  <a:lnTo>
                    <a:pt x="25400" y="50800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778366" y="4906252"/>
            <a:ext cx="5455802" cy="2400658"/>
            <a:chOff x="0" y="0"/>
            <a:chExt cx="7274403" cy="320087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274402" cy="3200877"/>
            </a:xfrm>
            <a:custGeom>
              <a:avLst/>
              <a:gdLst/>
              <a:ahLst/>
              <a:cxnLst/>
              <a:rect r="r" b="b" t="t" l="l"/>
              <a:pathLst>
                <a:path h="3200877" w="7274402">
                  <a:moveTo>
                    <a:pt x="0" y="0"/>
                  </a:moveTo>
                  <a:lnTo>
                    <a:pt x="7274402" y="0"/>
                  </a:lnTo>
                  <a:lnTo>
                    <a:pt x="7274402" y="3200877"/>
                  </a:lnTo>
                  <a:lnTo>
                    <a:pt x="0" y="320087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0"/>
              <a:ext cx="7274403" cy="329612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161D23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9" id="1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437410" y="7862232"/>
            <a:ext cx="2677756" cy="553998"/>
            <a:chOff x="0" y="0"/>
            <a:chExt cx="3570341" cy="73866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570341" cy="738664"/>
            </a:xfrm>
            <a:custGeom>
              <a:avLst/>
              <a:gdLst/>
              <a:ahLst/>
              <a:cxnLst/>
              <a:rect r="r" b="b" t="t" l="l"/>
              <a:pathLst>
                <a:path h="738664" w="3570341">
                  <a:moveTo>
                    <a:pt x="0" y="0"/>
                  </a:moveTo>
                  <a:lnTo>
                    <a:pt x="3570341" y="0"/>
                  </a:lnTo>
                  <a:lnTo>
                    <a:pt x="3570341" y="738664"/>
                  </a:lnTo>
                  <a:lnTo>
                    <a:pt x="0" y="738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3570341" cy="78628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879"/>
                </a:lnSpc>
              </a:pPr>
              <a:r>
                <a:rPr lang="en-US" sz="2400" b="true">
                  <a:solidFill>
                    <a:srgbClr val="161D2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Student Name :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933438" y="8841714"/>
            <a:ext cx="2677756" cy="553998"/>
            <a:chOff x="0" y="0"/>
            <a:chExt cx="3570341" cy="73866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570341" cy="738664"/>
            </a:xfrm>
            <a:custGeom>
              <a:avLst/>
              <a:gdLst/>
              <a:ahLst/>
              <a:cxnLst/>
              <a:rect r="r" b="b" t="t" l="l"/>
              <a:pathLst>
                <a:path h="738664" w="3570341">
                  <a:moveTo>
                    <a:pt x="0" y="0"/>
                  </a:moveTo>
                  <a:lnTo>
                    <a:pt x="3570341" y="0"/>
                  </a:lnTo>
                  <a:lnTo>
                    <a:pt x="3570341" y="738664"/>
                  </a:lnTo>
                  <a:lnTo>
                    <a:pt x="0" y="738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3570341" cy="78628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879"/>
                </a:lnSpc>
              </a:pPr>
              <a:r>
                <a:rPr lang="en-US" sz="2400" b="true">
                  <a:solidFill>
                    <a:srgbClr val="161D2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College Name :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14198" y="8262572"/>
            <a:ext cx="3289902" cy="553998"/>
            <a:chOff x="0" y="0"/>
            <a:chExt cx="4386536" cy="73866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386536" cy="738664"/>
            </a:xfrm>
            <a:custGeom>
              <a:avLst/>
              <a:gdLst/>
              <a:ahLst/>
              <a:cxnLst/>
              <a:rect r="r" b="b" t="t" l="l"/>
              <a:pathLst>
                <a:path h="738664" w="4386536">
                  <a:moveTo>
                    <a:pt x="0" y="0"/>
                  </a:moveTo>
                  <a:lnTo>
                    <a:pt x="4386536" y="0"/>
                  </a:lnTo>
                  <a:lnTo>
                    <a:pt x="4386536" y="738664"/>
                  </a:lnTo>
                  <a:lnTo>
                    <a:pt x="0" y="738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4386536" cy="78628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879"/>
                </a:lnSpc>
              </a:pPr>
              <a:r>
                <a:rPr lang="en-US" sz="2400">
                  <a:solidFill>
                    <a:srgbClr val="161D23"/>
                  </a:solidFill>
                  <a:latin typeface="Arial"/>
                  <a:ea typeface="Arial"/>
                  <a:cs typeface="Arial"/>
                  <a:sym typeface="Arial"/>
                </a:rPr>
                <a:t>SUDHARSAN 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37410" y="8930770"/>
            <a:ext cx="2677756" cy="553998"/>
            <a:chOff x="0" y="0"/>
            <a:chExt cx="3570341" cy="73866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570341" cy="738664"/>
            </a:xfrm>
            <a:custGeom>
              <a:avLst/>
              <a:gdLst/>
              <a:ahLst/>
              <a:cxnLst/>
              <a:rect r="r" b="b" t="t" l="l"/>
              <a:pathLst>
                <a:path h="738664" w="3570341">
                  <a:moveTo>
                    <a:pt x="0" y="0"/>
                  </a:moveTo>
                  <a:lnTo>
                    <a:pt x="3570341" y="0"/>
                  </a:lnTo>
                  <a:lnTo>
                    <a:pt x="3570341" y="738664"/>
                  </a:lnTo>
                  <a:lnTo>
                    <a:pt x="0" y="738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3570341" cy="78628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879"/>
                </a:lnSpc>
              </a:pPr>
              <a:r>
                <a:rPr lang="en-US" sz="2400" b="true">
                  <a:solidFill>
                    <a:srgbClr val="161D2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Student ID :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414198" y="9331110"/>
            <a:ext cx="4788554" cy="553998"/>
            <a:chOff x="0" y="0"/>
            <a:chExt cx="6384739" cy="73866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84739" cy="738664"/>
            </a:xfrm>
            <a:custGeom>
              <a:avLst/>
              <a:gdLst/>
              <a:ahLst/>
              <a:cxnLst/>
              <a:rect r="r" b="b" t="t" l="l"/>
              <a:pathLst>
                <a:path h="738664" w="6384739">
                  <a:moveTo>
                    <a:pt x="0" y="0"/>
                  </a:moveTo>
                  <a:lnTo>
                    <a:pt x="6384739" y="0"/>
                  </a:lnTo>
                  <a:lnTo>
                    <a:pt x="6384739" y="738664"/>
                  </a:lnTo>
                  <a:lnTo>
                    <a:pt x="0" y="738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6384739" cy="78628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879"/>
                </a:lnSpc>
              </a:pPr>
              <a:r>
                <a:rPr lang="en-US" sz="2400">
                  <a:solidFill>
                    <a:srgbClr val="161D23"/>
                  </a:solidFill>
                  <a:latin typeface="Arial"/>
                  <a:ea typeface="Arial"/>
                  <a:cs typeface="Arial"/>
                  <a:sym typeface="Arial"/>
                </a:rPr>
                <a:t>221501149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937170" y="9250446"/>
            <a:ext cx="6250576" cy="553998"/>
            <a:chOff x="0" y="0"/>
            <a:chExt cx="8334101" cy="73866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334101" cy="738664"/>
            </a:xfrm>
            <a:custGeom>
              <a:avLst/>
              <a:gdLst/>
              <a:ahLst/>
              <a:cxnLst/>
              <a:rect r="r" b="b" t="t" l="l"/>
              <a:pathLst>
                <a:path h="738664" w="8334101">
                  <a:moveTo>
                    <a:pt x="0" y="0"/>
                  </a:moveTo>
                  <a:lnTo>
                    <a:pt x="8334101" y="0"/>
                  </a:lnTo>
                  <a:lnTo>
                    <a:pt x="8334101" y="738664"/>
                  </a:lnTo>
                  <a:lnTo>
                    <a:pt x="0" y="738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8334101" cy="78628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879"/>
                </a:lnSpc>
              </a:pPr>
              <a:r>
                <a:rPr lang="en-US" sz="2400">
                  <a:solidFill>
                    <a:srgbClr val="161D23"/>
                  </a:solidFill>
                  <a:latin typeface="Arial"/>
                  <a:ea typeface="Arial"/>
                  <a:cs typeface="Arial"/>
                  <a:sym typeface="Arial"/>
                </a:rPr>
                <a:t>RAJALAKSHMI ENGINEERING COLLEGE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00" y="220354"/>
            <a:ext cx="18338800" cy="985378"/>
            <a:chOff x="0" y="0"/>
            <a:chExt cx="24451733" cy="1313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909" y="33909"/>
              <a:ext cx="24384001" cy="1246124"/>
            </a:xfrm>
            <a:custGeom>
              <a:avLst/>
              <a:gdLst/>
              <a:ahLst/>
              <a:cxnLst/>
              <a:rect r="r" b="b" t="t" l="l"/>
              <a:pathLst>
                <a:path h="1246124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1818" cy="1313942"/>
            </a:xfrm>
            <a:custGeom>
              <a:avLst/>
              <a:gdLst/>
              <a:ahLst/>
              <a:cxnLst/>
              <a:rect r="r" b="b" t="t" l="l"/>
              <a:pathLst>
                <a:path h="1313942" w="24451818">
                  <a:moveTo>
                    <a:pt x="33909" y="0"/>
                  </a:moveTo>
                  <a:lnTo>
                    <a:pt x="24417910" y="0"/>
                  </a:lnTo>
                  <a:cubicBezTo>
                    <a:pt x="24436578" y="0"/>
                    <a:pt x="24451818" y="15113"/>
                    <a:pt x="24451818" y="33909"/>
                  </a:cubicBezTo>
                  <a:lnTo>
                    <a:pt x="24451818" y="1280033"/>
                  </a:lnTo>
                  <a:cubicBezTo>
                    <a:pt x="24451818" y="1298702"/>
                    <a:pt x="24436705" y="1313942"/>
                    <a:pt x="24417910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24417910" y="1246124"/>
                  </a:lnTo>
                  <a:lnTo>
                    <a:pt x="24417910" y="1280033"/>
                  </a:lnTo>
                  <a:lnTo>
                    <a:pt x="24384000" y="1280033"/>
                  </a:lnTo>
                  <a:lnTo>
                    <a:pt x="24384000" y="33909"/>
                  </a:lnTo>
                  <a:lnTo>
                    <a:pt x="24417910" y="33909"/>
                  </a:lnTo>
                  <a:lnTo>
                    <a:pt x="2441791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870122"/>
            <a:ext cx="18288000" cy="416878"/>
            <a:chOff x="0" y="0"/>
            <a:chExt cx="24384000" cy="5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555879"/>
            </a:xfrm>
            <a:custGeom>
              <a:avLst/>
              <a:gdLst/>
              <a:ahLst/>
              <a:cxnLst/>
              <a:rect r="r" b="b" t="t" l="l"/>
              <a:pathLst>
                <a:path h="5558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7486" y="378772"/>
            <a:ext cx="6907088" cy="677108"/>
            <a:chOff x="0" y="0"/>
            <a:chExt cx="9209451" cy="9028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09451" cy="902811"/>
            </a:xfrm>
            <a:custGeom>
              <a:avLst/>
              <a:gdLst/>
              <a:ahLst/>
              <a:cxnLst/>
              <a:rect r="r" b="b" t="t" l="l"/>
              <a:pathLst>
                <a:path h="902811" w="9209451">
                  <a:moveTo>
                    <a:pt x="0" y="0"/>
                  </a:moveTo>
                  <a:lnTo>
                    <a:pt x="9209451" y="0"/>
                  </a:lnTo>
                  <a:lnTo>
                    <a:pt x="9209451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20945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7866" y="1367366"/>
            <a:ext cx="8856136" cy="677108"/>
            <a:chOff x="0" y="0"/>
            <a:chExt cx="11808181" cy="9028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08182" cy="902811"/>
            </a:xfrm>
            <a:custGeom>
              <a:avLst/>
              <a:gdLst/>
              <a:ahLst/>
              <a:cxnLst/>
              <a:rect r="r" b="b" t="t" l="l"/>
              <a:pathLst>
                <a:path h="902811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80818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Modelling &amp; Result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910636" y="5123777"/>
            <a:ext cx="7816193" cy="4289136"/>
          </a:xfrm>
          <a:custGeom>
            <a:avLst/>
            <a:gdLst/>
            <a:ahLst/>
            <a:cxnLst/>
            <a:rect r="r" b="b" t="t" l="l"/>
            <a:pathLst>
              <a:path h="4289136" w="7816193">
                <a:moveTo>
                  <a:pt x="0" y="0"/>
                </a:moveTo>
                <a:lnTo>
                  <a:pt x="7816193" y="0"/>
                </a:lnTo>
                <a:lnTo>
                  <a:pt x="7816193" y="4289136"/>
                </a:lnTo>
                <a:lnTo>
                  <a:pt x="0" y="42891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18976" y="2190848"/>
            <a:ext cx="8193917" cy="4465685"/>
          </a:xfrm>
          <a:custGeom>
            <a:avLst/>
            <a:gdLst/>
            <a:ahLst/>
            <a:cxnLst/>
            <a:rect r="r" b="b" t="t" l="l"/>
            <a:pathLst>
              <a:path h="4465685" w="8193917">
                <a:moveTo>
                  <a:pt x="0" y="0"/>
                </a:moveTo>
                <a:lnTo>
                  <a:pt x="8193916" y="0"/>
                </a:lnTo>
                <a:lnTo>
                  <a:pt x="8193916" y="4465684"/>
                </a:lnTo>
                <a:lnTo>
                  <a:pt x="0" y="44656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813548" y="4114127"/>
            <a:ext cx="201037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Mode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91188" y="6958037"/>
            <a:ext cx="1987272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Dark Mode</a:t>
            </a:r>
          </a:p>
        </p:txBody>
      </p:sp>
      <p:sp>
        <p:nvSpPr>
          <p:cNvPr name="AutoShape 20" id="20"/>
          <p:cNvSpPr/>
          <p:nvPr/>
        </p:nvSpPr>
        <p:spPr>
          <a:xfrm>
            <a:off x="9144002" y="1705920"/>
            <a:ext cx="0" cy="755238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00" y="220354"/>
            <a:ext cx="18338800" cy="985378"/>
            <a:chOff x="0" y="0"/>
            <a:chExt cx="24451733" cy="1313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909" y="33909"/>
              <a:ext cx="24384001" cy="1246124"/>
            </a:xfrm>
            <a:custGeom>
              <a:avLst/>
              <a:gdLst/>
              <a:ahLst/>
              <a:cxnLst/>
              <a:rect r="r" b="b" t="t" l="l"/>
              <a:pathLst>
                <a:path h="1246124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1818" cy="1313942"/>
            </a:xfrm>
            <a:custGeom>
              <a:avLst/>
              <a:gdLst/>
              <a:ahLst/>
              <a:cxnLst/>
              <a:rect r="r" b="b" t="t" l="l"/>
              <a:pathLst>
                <a:path h="1313942" w="24451818">
                  <a:moveTo>
                    <a:pt x="33909" y="0"/>
                  </a:moveTo>
                  <a:lnTo>
                    <a:pt x="24417910" y="0"/>
                  </a:lnTo>
                  <a:cubicBezTo>
                    <a:pt x="24436578" y="0"/>
                    <a:pt x="24451818" y="15113"/>
                    <a:pt x="24451818" y="33909"/>
                  </a:cubicBezTo>
                  <a:lnTo>
                    <a:pt x="24451818" y="1280033"/>
                  </a:lnTo>
                  <a:cubicBezTo>
                    <a:pt x="24451818" y="1298702"/>
                    <a:pt x="24436705" y="1313942"/>
                    <a:pt x="24417910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24417910" y="1246124"/>
                  </a:lnTo>
                  <a:lnTo>
                    <a:pt x="24417910" y="1280033"/>
                  </a:lnTo>
                  <a:lnTo>
                    <a:pt x="24384000" y="1280033"/>
                  </a:lnTo>
                  <a:lnTo>
                    <a:pt x="24384000" y="33909"/>
                  </a:lnTo>
                  <a:lnTo>
                    <a:pt x="24417910" y="33909"/>
                  </a:lnTo>
                  <a:lnTo>
                    <a:pt x="2441791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870122"/>
            <a:ext cx="18288000" cy="416878"/>
            <a:chOff x="0" y="0"/>
            <a:chExt cx="24384000" cy="5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555879"/>
            </a:xfrm>
            <a:custGeom>
              <a:avLst/>
              <a:gdLst/>
              <a:ahLst/>
              <a:cxnLst/>
              <a:rect r="r" b="b" t="t" l="l"/>
              <a:pathLst>
                <a:path h="5558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7486" y="378772"/>
            <a:ext cx="6907088" cy="677108"/>
            <a:chOff x="0" y="0"/>
            <a:chExt cx="9209451" cy="9028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09451" cy="902811"/>
            </a:xfrm>
            <a:custGeom>
              <a:avLst/>
              <a:gdLst/>
              <a:ahLst/>
              <a:cxnLst/>
              <a:rect r="r" b="b" t="t" l="l"/>
              <a:pathLst>
                <a:path h="902811" w="9209451">
                  <a:moveTo>
                    <a:pt x="0" y="0"/>
                  </a:moveTo>
                  <a:lnTo>
                    <a:pt x="9209451" y="0"/>
                  </a:lnTo>
                  <a:lnTo>
                    <a:pt x="9209451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20945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7866" y="1367366"/>
            <a:ext cx="8856136" cy="677108"/>
            <a:chOff x="0" y="0"/>
            <a:chExt cx="11808181" cy="9028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08182" cy="902811"/>
            </a:xfrm>
            <a:custGeom>
              <a:avLst/>
              <a:gdLst/>
              <a:ahLst/>
              <a:cxnLst/>
              <a:rect r="r" b="b" t="t" l="l"/>
              <a:pathLst>
                <a:path h="902811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80818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Modelling &amp; Result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910636" y="5123777"/>
            <a:ext cx="7816193" cy="4289136"/>
          </a:xfrm>
          <a:custGeom>
            <a:avLst/>
            <a:gdLst/>
            <a:ahLst/>
            <a:cxnLst/>
            <a:rect r="r" b="b" t="t" l="l"/>
            <a:pathLst>
              <a:path h="4289136" w="7816193">
                <a:moveTo>
                  <a:pt x="0" y="0"/>
                </a:moveTo>
                <a:lnTo>
                  <a:pt x="7816193" y="0"/>
                </a:lnTo>
                <a:lnTo>
                  <a:pt x="7816193" y="4289136"/>
                </a:lnTo>
                <a:lnTo>
                  <a:pt x="0" y="42891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18976" y="2190848"/>
            <a:ext cx="8101015" cy="4465685"/>
          </a:xfrm>
          <a:custGeom>
            <a:avLst/>
            <a:gdLst/>
            <a:ahLst/>
            <a:cxnLst/>
            <a:rect r="r" b="b" t="t" l="l"/>
            <a:pathLst>
              <a:path h="4465685" w="8101015">
                <a:moveTo>
                  <a:pt x="0" y="0"/>
                </a:moveTo>
                <a:lnTo>
                  <a:pt x="8101015" y="0"/>
                </a:lnTo>
                <a:lnTo>
                  <a:pt x="8101015" y="4465684"/>
                </a:lnTo>
                <a:lnTo>
                  <a:pt x="0" y="44656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928814" y="5143500"/>
            <a:ext cx="7798015" cy="4269413"/>
          </a:xfrm>
          <a:custGeom>
            <a:avLst/>
            <a:gdLst/>
            <a:ahLst/>
            <a:cxnLst/>
            <a:rect r="r" b="b" t="t" l="l"/>
            <a:pathLst>
              <a:path h="4269413" w="7798015">
                <a:moveTo>
                  <a:pt x="0" y="0"/>
                </a:moveTo>
                <a:lnTo>
                  <a:pt x="7798015" y="0"/>
                </a:lnTo>
                <a:lnTo>
                  <a:pt x="7798015" y="4269413"/>
                </a:lnTo>
                <a:lnTo>
                  <a:pt x="0" y="42694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2813548" y="4114127"/>
            <a:ext cx="201037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Mode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391188" y="6958037"/>
            <a:ext cx="1987272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Dark Mode</a:t>
            </a:r>
          </a:p>
        </p:txBody>
      </p:sp>
      <p:sp>
        <p:nvSpPr>
          <p:cNvPr name="AutoShape 21" id="21"/>
          <p:cNvSpPr/>
          <p:nvPr/>
        </p:nvSpPr>
        <p:spPr>
          <a:xfrm>
            <a:off x="9144002" y="1705920"/>
            <a:ext cx="0" cy="755238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00" y="220354"/>
            <a:ext cx="18338800" cy="985378"/>
            <a:chOff x="0" y="0"/>
            <a:chExt cx="24451733" cy="1313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909" y="33909"/>
              <a:ext cx="24384001" cy="1246124"/>
            </a:xfrm>
            <a:custGeom>
              <a:avLst/>
              <a:gdLst/>
              <a:ahLst/>
              <a:cxnLst/>
              <a:rect r="r" b="b" t="t" l="l"/>
              <a:pathLst>
                <a:path h="1246124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1818" cy="1313942"/>
            </a:xfrm>
            <a:custGeom>
              <a:avLst/>
              <a:gdLst/>
              <a:ahLst/>
              <a:cxnLst/>
              <a:rect r="r" b="b" t="t" l="l"/>
              <a:pathLst>
                <a:path h="1313942" w="24451818">
                  <a:moveTo>
                    <a:pt x="33909" y="0"/>
                  </a:moveTo>
                  <a:lnTo>
                    <a:pt x="24417910" y="0"/>
                  </a:lnTo>
                  <a:cubicBezTo>
                    <a:pt x="24436578" y="0"/>
                    <a:pt x="24451818" y="15113"/>
                    <a:pt x="24451818" y="33909"/>
                  </a:cubicBezTo>
                  <a:lnTo>
                    <a:pt x="24451818" y="1280033"/>
                  </a:lnTo>
                  <a:cubicBezTo>
                    <a:pt x="24451818" y="1298702"/>
                    <a:pt x="24436705" y="1313942"/>
                    <a:pt x="24417910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24417910" y="1246124"/>
                  </a:lnTo>
                  <a:lnTo>
                    <a:pt x="24417910" y="1280033"/>
                  </a:lnTo>
                  <a:lnTo>
                    <a:pt x="24384000" y="1280033"/>
                  </a:lnTo>
                  <a:lnTo>
                    <a:pt x="24384000" y="33909"/>
                  </a:lnTo>
                  <a:lnTo>
                    <a:pt x="24417910" y="33909"/>
                  </a:lnTo>
                  <a:lnTo>
                    <a:pt x="2441791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870122"/>
            <a:ext cx="18288000" cy="416878"/>
            <a:chOff x="0" y="0"/>
            <a:chExt cx="24384000" cy="5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555879"/>
            </a:xfrm>
            <a:custGeom>
              <a:avLst/>
              <a:gdLst/>
              <a:ahLst/>
              <a:cxnLst/>
              <a:rect r="r" b="b" t="t" l="l"/>
              <a:pathLst>
                <a:path h="5558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7486" y="378772"/>
            <a:ext cx="6907088" cy="677108"/>
            <a:chOff x="0" y="0"/>
            <a:chExt cx="9209451" cy="9028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09451" cy="902811"/>
            </a:xfrm>
            <a:custGeom>
              <a:avLst/>
              <a:gdLst/>
              <a:ahLst/>
              <a:cxnLst/>
              <a:rect r="r" b="b" t="t" l="l"/>
              <a:pathLst>
                <a:path h="902811" w="9209451">
                  <a:moveTo>
                    <a:pt x="0" y="0"/>
                  </a:moveTo>
                  <a:lnTo>
                    <a:pt x="9209451" y="0"/>
                  </a:lnTo>
                  <a:lnTo>
                    <a:pt x="9209451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20945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7866" y="1367366"/>
            <a:ext cx="8856136" cy="677108"/>
            <a:chOff x="0" y="0"/>
            <a:chExt cx="11808181" cy="9028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08182" cy="902811"/>
            </a:xfrm>
            <a:custGeom>
              <a:avLst/>
              <a:gdLst/>
              <a:ahLst/>
              <a:cxnLst/>
              <a:rect r="r" b="b" t="t" l="l"/>
              <a:pathLst>
                <a:path h="902811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80818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Modelling &amp; Result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9910636" y="5123777"/>
            <a:ext cx="7816193" cy="4289136"/>
          </a:xfrm>
          <a:custGeom>
            <a:avLst/>
            <a:gdLst/>
            <a:ahLst/>
            <a:cxnLst/>
            <a:rect r="r" b="b" t="t" l="l"/>
            <a:pathLst>
              <a:path h="4289136" w="7816193">
                <a:moveTo>
                  <a:pt x="0" y="0"/>
                </a:moveTo>
                <a:lnTo>
                  <a:pt x="7816193" y="0"/>
                </a:lnTo>
                <a:lnTo>
                  <a:pt x="7816193" y="4289136"/>
                </a:lnTo>
                <a:lnTo>
                  <a:pt x="0" y="42891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18976" y="2190848"/>
            <a:ext cx="8101015" cy="4465685"/>
          </a:xfrm>
          <a:custGeom>
            <a:avLst/>
            <a:gdLst/>
            <a:ahLst/>
            <a:cxnLst/>
            <a:rect r="r" b="b" t="t" l="l"/>
            <a:pathLst>
              <a:path h="4465685" w="8101015">
                <a:moveTo>
                  <a:pt x="0" y="0"/>
                </a:moveTo>
                <a:lnTo>
                  <a:pt x="8101015" y="0"/>
                </a:lnTo>
                <a:lnTo>
                  <a:pt x="8101015" y="4465684"/>
                </a:lnTo>
                <a:lnTo>
                  <a:pt x="0" y="44656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928814" y="5143500"/>
            <a:ext cx="7798015" cy="4269413"/>
          </a:xfrm>
          <a:custGeom>
            <a:avLst/>
            <a:gdLst/>
            <a:ahLst/>
            <a:cxnLst/>
            <a:rect r="r" b="b" t="t" l="l"/>
            <a:pathLst>
              <a:path h="4269413" w="7798015">
                <a:moveTo>
                  <a:pt x="0" y="0"/>
                </a:moveTo>
                <a:lnTo>
                  <a:pt x="7798015" y="0"/>
                </a:lnTo>
                <a:lnTo>
                  <a:pt x="7798015" y="4269413"/>
                </a:lnTo>
                <a:lnTo>
                  <a:pt x="0" y="42694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946578" y="5143500"/>
            <a:ext cx="7780252" cy="4269413"/>
          </a:xfrm>
          <a:custGeom>
            <a:avLst/>
            <a:gdLst/>
            <a:ahLst/>
            <a:cxnLst/>
            <a:rect r="r" b="b" t="t" l="l"/>
            <a:pathLst>
              <a:path h="4269413" w="7780252">
                <a:moveTo>
                  <a:pt x="0" y="0"/>
                </a:moveTo>
                <a:lnTo>
                  <a:pt x="7780251" y="0"/>
                </a:lnTo>
                <a:lnTo>
                  <a:pt x="7780251" y="4269413"/>
                </a:lnTo>
                <a:lnTo>
                  <a:pt x="0" y="42694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18976" y="2206399"/>
            <a:ext cx="8101015" cy="4445432"/>
          </a:xfrm>
          <a:custGeom>
            <a:avLst/>
            <a:gdLst/>
            <a:ahLst/>
            <a:cxnLst/>
            <a:rect r="r" b="b" t="t" l="l"/>
            <a:pathLst>
              <a:path h="4445432" w="8101015">
                <a:moveTo>
                  <a:pt x="0" y="0"/>
                </a:moveTo>
                <a:lnTo>
                  <a:pt x="8101015" y="0"/>
                </a:lnTo>
                <a:lnTo>
                  <a:pt x="8101015" y="4445432"/>
                </a:lnTo>
                <a:lnTo>
                  <a:pt x="0" y="444543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813548" y="4114127"/>
            <a:ext cx="201037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 Mode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391188" y="6958037"/>
            <a:ext cx="1987272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Dark Mode</a:t>
            </a:r>
          </a:p>
        </p:txBody>
      </p:sp>
      <p:sp>
        <p:nvSpPr>
          <p:cNvPr name="AutoShape 23" id="23"/>
          <p:cNvSpPr/>
          <p:nvPr/>
        </p:nvSpPr>
        <p:spPr>
          <a:xfrm>
            <a:off x="9144002" y="1705920"/>
            <a:ext cx="0" cy="755238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00" y="220354"/>
            <a:ext cx="18338800" cy="985378"/>
            <a:chOff x="0" y="0"/>
            <a:chExt cx="24451733" cy="1313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909" y="33909"/>
              <a:ext cx="24384001" cy="1246124"/>
            </a:xfrm>
            <a:custGeom>
              <a:avLst/>
              <a:gdLst/>
              <a:ahLst/>
              <a:cxnLst/>
              <a:rect r="r" b="b" t="t" l="l"/>
              <a:pathLst>
                <a:path h="1246124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1818" cy="1313942"/>
            </a:xfrm>
            <a:custGeom>
              <a:avLst/>
              <a:gdLst/>
              <a:ahLst/>
              <a:cxnLst/>
              <a:rect r="r" b="b" t="t" l="l"/>
              <a:pathLst>
                <a:path h="1313942" w="24451818">
                  <a:moveTo>
                    <a:pt x="33909" y="0"/>
                  </a:moveTo>
                  <a:lnTo>
                    <a:pt x="24417910" y="0"/>
                  </a:lnTo>
                  <a:cubicBezTo>
                    <a:pt x="24436578" y="0"/>
                    <a:pt x="24451818" y="15113"/>
                    <a:pt x="24451818" y="33909"/>
                  </a:cubicBezTo>
                  <a:lnTo>
                    <a:pt x="24451818" y="1280033"/>
                  </a:lnTo>
                  <a:cubicBezTo>
                    <a:pt x="24451818" y="1298702"/>
                    <a:pt x="24436705" y="1313942"/>
                    <a:pt x="24417910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24417910" y="1246124"/>
                  </a:lnTo>
                  <a:lnTo>
                    <a:pt x="24417910" y="1280033"/>
                  </a:lnTo>
                  <a:lnTo>
                    <a:pt x="24384000" y="1280033"/>
                  </a:lnTo>
                  <a:lnTo>
                    <a:pt x="24384000" y="33909"/>
                  </a:lnTo>
                  <a:lnTo>
                    <a:pt x="24417910" y="33909"/>
                  </a:lnTo>
                  <a:lnTo>
                    <a:pt x="2441791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870122"/>
            <a:ext cx="18288000" cy="416878"/>
            <a:chOff x="0" y="0"/>
            <a:chExt cx="24384000" cy="5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555879"/>
            </a:xfrm>
            <a:custGeom>
              <a:avLst/>
              <a:gdLst/>
              <a:ahLst/>
              <a:cxnLst/>
              <a:rect r="r" b="b" t="t" l="l"/>
              <a:pathLst>
                <a:path h="5558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7486" y="378772"/>
            <a:ext cx="6907088" cy="677108"/>
            <a:chOff x="0" y="0"/>
            <a:chExt cx="9209451" cy="9028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09451" cy="902811"/>
            </a:xfrm>
            <a:custGeom>
              <a:avLst/>
              <a:gdLst/>
              <a:ahLst/>
              <a:cxnLst/>
              <a:rect r="r" b="b" t="t" l="l"/>
              <a:pathLst>
                <a:path h="902811" w="9209451">
                  <a:moveTo>
                    <a:pt x="0" y="0"/>
                  </a:moveTo>
                  <a:lnTo>
                    <a:pt x="9209451" y="0"/>
                  </a:lnTo>
                  <a:lnTo>
                    <a:pt x="9209451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20945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7866" y="1367366"/>
            <a:ext cx="8856136" cy="677108"/>
            <a:chOff x="0" y="0"/>
            <a:chExt cx="11808181" cy="9028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08182" cy="902811"/>
            </a:xfrm>
            <a:custGeom>
              <a:avLst/>
              <a:gdLst/>
              <a:ahLst/>
              <a:cxnLst/>
              <a:rect r="r" b="b" t="t" l="l"/>
              <a:pathLst>
                <a:path h="902811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80818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Conclusion</a:t>
              </a:r>
            </a:p>
          </p:txBody>
        </p:sp>
      </p:grpSp>
      <p:sp>
        <p:nvSpPr>
          <p:cNvPr name="Freeform 16" id="16" descr="A pen and papers with check marks  Description automatically generated"/>
          <p:cNvSpPr/>
          <p:nvPr/>
        </p:nvSpPr>
        <p:spPr>
          <a:xfrm flipH="false" flipV="false" rot="0">
            <a:off x="9596164" y="2797250"/>
            <a:ext cx="8208030" cy="5786676"/>
          </a:xfrm>
          <a:custGeom>
            <a:avLst/>
            <a:gdLst/>
            <a:ahLst/>
            <a:cxnLst/>
            <a:rect r="r" b="b" t="t" l="l"/>
            <a:pathLst>
              <a:path h="5786676" w="8208030">
                <a:moveTo>
                  <a:pt x="0" y="0"/>
                </a:moveTo>
                <a:lnTo>
                  <a:pt x="8208030" y="0"/>
                </a:lnTo>
                <a:lnTo>
                  <a:pt x="8208030" y="5786676"/>
                </a:lnTo>
                <a:lnTo>
                  <a:pt x="0" y="57866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7" r="-88" b="-14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287866" y="2044474"/>
            <a:ext cx="8899994" cy="6647974"/>
            <a:chOff x="0" y="0"/>
            <a:chExt cx="11866659" cy="886396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1866659" cy="8863965"/>
            </a:xfrm>
            <a:custGeom>
              <a:avLst/>
              <a:gdLst/>
              <a:ahLst/>
              <a:cxnLst/>
              <a:rect r="r" b="b" t="t" l="l"/>
              <a:pathLst>
                <a:path h="8863965" w="11866659">
                  <a:moveTo>
                    <a:pt x="0" y="0"/>
                  </a:moveTo>
                  <a:lnTo>
                    <a:pt x="11866659" y="0"/>
                  </a:lnTo>
                  <a:lnTo>
                    <a:pt x="11866659" y="8863965"/>
                  </a:lnTo>
                  <a:lnTo>
                    <a:pt x="0" y="88639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11866659" cy="893064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690880" indent="-345440" lvl="1">
                <a:lnSpc>
                  <a:spcPts val="3840"/>
                </a:lnSpc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Project Management Tool, b</a:t>
              </a: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uilt with the MERN stack, enhances project tracking, task management, and collaboration.</a:t>
              </a:r>
            </a:p>
            <a:p>
              <a:pPr algn="l" marL="690881" indent="-345440" lvl="1">
                <a:lnSpc>
                  <a:spcPts val="3840"/>
                </a:lnSpc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Its real-time collaboration and workflow automation ensure efficiency, eliminating communication gaps.</a:t>
              </a:r>
            </a:p>
            <a:p>
              <a:pPr algn="l" marL="690881" indent="-345440" lvl="1">
                <a:lnSpc>
                  <a:spcPts val="3840"/>
                </a:lnSpc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user-centric UI offers an intuitive experience, enabling seamless navigation and task execution.</a:t>
              </a:r>
            </a:p>
            <a:p>
              <a:pPr algn="l" marL="690880" indent="-345440" lvl="1">
                <a:lnSpc>
                  <a:spcPts val="3840"/>
                </a:lnSpc>
                <a:buFont typeface="Arial"/>
                <a:buChar char="•"/>
              </a:pP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With scalability and security,</a:t>
              </a: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</a:t>
              </a: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 is a robust solution for teams and enterprises managing complex projects.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close-up of a thank you card  Description automatically generated"/>
          <p:cNvSpPr/>
          <p:nvPr/>
        </p:nvSpPr>
        <p:spPr>
          <a:xfrm flipH="false" flipV="false" rot="0">
            <a:off x="1150750" y="805912"/>
            <a:ext cx="15986502" cy="8675176"/>
          </a:xfrm>
          <a:custGeom>
            <a:avLst/>
            <a:gdLst/>
            <a:ahLst/>
            <a:cxnLst/>
            <a:rect r="r" b="b" t="t" l="l"/>
            <a:pathLst>
              <a:path h="8675176" w="15986502">
                <a:moveTo>
                  <a:pt x="0" y="0"/>
                </a:moveTo>
                <a:lnTo>
                  <a:pt x="15986502" y="0"/>
                </a:lnTo>
                <a:lnTo>
                  <a:pt x="15986502" y="8675176"/>
                </a:lnTo>
                <a:lnTo>
                  <a:pt x="0" y="86751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994" t="-28047" r="-1153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924192" y="6306150"/>
            <a:ext cx="4439618" cy="1665422"/>
            <a:chOff x="0" y="0"/>
            <a:chExt cx="5919491" cy="22205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25400" y="25400"/>
              <a:ext cx="5868670" cy="2169795"/>
            </a:xfrm>
            <a:custGeom>
              <a:avLst/>
              <a:gdLst/>
              <a:ahLst/>
              <a:cxnLst/>
              <a:rect r="r" b="b" t="t" l="l"/>
              <a:pathLst>
                <a:path h="2169795" w="5868670">
                  <a:moveTo>
                    <a:pt x="0" y="276225"/>
                  </a:moveTo>
                  <a:cubicBezTo>
                    <a:pt x="0" y="123698"/>
                    <a:pt x="125476" y="0"/>
                    <a:pt x="280289" y="0"/>
                  </a:cubicBezTo>
                  <a:lnTo>
                    <a:pt x="5588381" y="0"/>
                  </a:lnTo>
                  <a:cubicBezTo>
                    <a:pt x="5743194" y="0"/>
                    <a:pt x="5868670" y="123698"/>
                    <a:pt x="5868670" y="276225"/>
                  </a:cubicBezTo>
                  <a:lnTo>
                    <a:pt x="5868670" y="1893570"/>
                  </a:lnTo>
                  <a:cubicBezTo>
                    <a:pt x="5868670" y="2046097"/>
                    <a:pt x="5743194" y="2169795"/>
                    <a:pt x="5588381" y="2169795"/>
                  </a:cubicBezTo>
                  <a:lnTo>
                    <a:pt x="280289" y="2169795"/>
                  </a:lnTo>
                  <a:cubicBezTo>
                    <a:pt x="125476" y="2169795"/>
                    <a:pt x="0" y="2046097"/>
                    <a:pt x="0" y="1893570"/>
                  </a:cubicBezTo>
                  <a:close/>
                </a:path>
              </a:pathLst>
            </a:custGeom>
            <a:solidFill>
              <a:srgbClr val="FFFFFF">
                <a:alpha val="19216"/>
              </a:srgbClr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919470" cy="2220595"/>
            </a:xfrm>
            <a:custGeom>
              <a:avLst/>
              <a:gdLst/>
              <a:ahLst/>
              <a:cxnLst/>
              <a:rect r="r" b="b" t="t" l="l"/>
              <a:pathLst>
                <a:path h="2220595" w="5919470">
                  <a:moveTo>
                    <a:pt x="0" y="301625"/>
                  </a:moveTo>
                  <a:cubicBezTo>
                    <a:pt x="0" y="134747"/>
                    <a:pt x="137160" y="0"/>
                    <a:pt x="305689" y="0"/>
                  </a:cubicBezTo>
                  <a:lnTo>
                    <a:pt x="5613781" y="0"/>
                  </a:lnTo>
                  <a:lnTo>
                    <a:pt x="5613781" y="25400"/>
                  </a:lnTo>
                  <a:lnTo>
                    <a:pt x="5613781" y="0"/>
                  </a:lnTo>
                  <a:cubicBezTo>
                    <a:pt x="5782310" y="0"/>
                    <a:pt x="5919470" y="134747"/>
                    <a:pt x="5919470" y="301625"/>
                  </a:cubicBezTo>
                  <a:lnTo>
                    <a:pt x="5894070" y="301625"/>
                  </a:lnTo>
                  <a:lnTo>
                    <a:pt x="5919470" y="301625"/>
                  </a:lnTo>
                  <a:lnTo>
                    <a:pt x="5919470" y="1918970"/>
                  </a:lnTo>
                  <a:lnTo>
                    <a:pt x="5894070" y="1918970"/>
                  </a:lnTo>
                  <a:lnTo>
                    <a:pt x="5919470" y="1918970"/>
                  </a:lnTo>
                  <a:cubicBezTo>
                    <a:pt x="5919470" y="2085848"/>
                    <a:pt x="5782310" y="2220595"/>
                    <a:pt x="5613781" y="2220595"/>
                  </a:cubicBezTo>
                  <a:lnTo>
                    <a:pt x="5613781" y="2195195"/>
                  </a:lnTo>
                  <a:lnTo>
                    <a:pt x="5613781" y="2220595"/>
                  </a:lnTo>
                  <a:lnTo>
                    <a:pt x="305689" y="2220595"/>
                  </a:lnTo>
                  <a:lnTo>
                    <a:pt x="305689" y="2195195"/>
                  </a:lnTo>
                  <a:lnTo>
                    <a:pt x="305689" y="2220595"/>
                  </a:lnTo>
                  <a:cubicBezTo>
                    <a:pt x="137160" y="2220595"/>
                    <a:pt x="0" y="2085848"/>
                    <a:pt x="0" y="1918970"/>
                  </a:cubicBezTo>
                  <a:lnTo>
                    <a:pt x="0" y="301625"/>
                  </a:lnTo>
                  <a:lnTo>
                    <a:pt x="25400" y="301625"/>
                  </a:lnTo>
                  <a:lnTo>
                    <a:pt x="0" y="301625"/>
                  </a:lnTo>
                  <a:moveTo>
                    <a:pt x="50800" y="301625"/>
                  </a:moveTo>
                  <a:lnTo>
                    <a:pt x="50800" y="1918970"/>
                  </a:lnTo>
                  <a:lnTo>
                    <a:pt x="25400" y="1918970"/>
                  </a:lnTo>
                  <a:lnTo>
                    <a:pt x="50800" y="1918970"/>
                  </a:lnTo>
                  <a:cubicBezTo>
                    <a:pt x="50800" y="2057146"/>
                    <a:pt x="164592" y="2169795"/>
                    <a:pt x="305689" y="2169795"/>
                  </a:cubicBezTo>
                  <a:lnTo>
                    <a:pt x="5613781" y="2169795"/>
                  </a:lnTo>
                  <a:cubicBezTo>
                    <a:pt x="5754878" y="2169795"/>
                    <a:pt x="5868670" y="2057146"/>
                    <a:pt x="5868670" y="1918970"/>
                  </a:cubicBezTo>
                  <a:lnTo>
                    <a:pt x="5868670" y="301625"/>
                  </a:lnTo>
                  <a:cubicBezTo>
                    <a:pt x="5868670" y="163449"/>
                    <a:pt x="5754878" y="50800"/>
                    <a:pt x="5613781" y="50800"/>
                  </a:cubicBezTo>
                  <a:lnTo>
                    <a:pt x="305689" y="50800"/>
                  </a:lnTo>
                  <a:lnTo>
                    <a:pt x="305689" y="25400"/>
                  </a:lnTo>
                  <a:lnTo>
                    <a:pt x="305689" y="50800"/>
                  </a:lnTo>
                  <a:cubicBezTo>
                    <a:pt x="164592" y="50800"/>
                    <a:pt x="50800" y="163449"/>
                    <a:pt x="50800" y="301625"/>
                  </a:cubicBezTo>
                  <a:close/>
                </a:path>
              </a:pathLst>
            </a:custGeom>
            <a:solidFill>
              <a:srgbClr val="A6CAEC"/>
            </a:solidFill>
          </p:spPr>
        </p:sp>
      </p:grpSp>
      <p:sp>
        <p:nvSpPr>
          <p:cNvPr name="Freeform 6" id="6" descr="A close up of a logo  Description automatically generated"/>
          <p:cNvSpPr/>
          <p:nvPr/>
        </p:nvSpPr>
        <p:spPr>
          <a:xfrm flipH="false" flipV="false" rot="0">
            <a:off x="7552284" y="6621166"/>
            <a:ext cx="3183434" cy="1035388"/>
          </a:xfrm>
          <a:custGeom>
            <a:avLst/>
            <a:gdLst/>
            <a:ahLst/>
            <a:cxnLst/>
            <a:rect r="r" b="b" t="t" l="l"/>
            <a:pathLst>
              <a:path h="1035388" w="3183434">
                <a:moveTo>
                  <a:pt x="0" y="0"/>
                </a:moveTo>
                <a:lnTo>
                  <a:pt x="3183434" y="0"/>
                </a:lnTo>
                <a:lnTo>
                  <a:pt x="3183434" y="1035388"/>
                </a:lnTo>
                <a:lnTo>
                  <a:pt x="0" y="10353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00" y="220354"/>
            <a:ext cx="18338800" cy="985378"/>
            <a:chOff x="0" y="0"/>
            <a:chExt cx="24451733" cy="1313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909" y="33909"/>
              <a:ext cx="24384001" cy="1246124"/>
            </a:xfrm>
            <a:custGeom>
              <a:avLst/>
              <a:gdLst/>
              <a:ahLst/>
              <a:cxnLst/>
              <a:rect r="r" b="b" t="t" l="l"/>
              <a:pathLst>
                <a:path h="1246124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1818" cy="1313942"/>
            </a:xfrm>
            <a:custGeom>
              <a:avLst/>
              <a:gdLst/>
              <a:ahLst/>
              <a:cxnLst/>
              <a:rect r="r" b="b" t="t" l="l"/>
              <a:pathLst>
                <a:path h="1313942" w="24451818">
                  <a:moveTo>
                    <a:pt x="33909" y="0"/>
                  </a:moveTo>
                  <a:lnTo>
                    <a:pt x="24417910" y="0"/>
                  </a:lnTo>
                  <a:cubicBezTo>
                    <a:pt x="24436578" y="0"/>
                    <a:pt x="24451818" y="15113"/>
                    <a:pt x="24451818" y="33909"/>
                  </a:cubicBezTo>
                  <a:lnTo>
                    <a:pt x="24451818" y="1280033"/>
                  </a:lnTo>
                  <a:cubicBezTo>
                    <a:pt x="24451818" y="1298702"/>
                    <a:pt x="24436705" y="1313942"/>
                    <a:pt x="24417910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24417910" y="1246124"/>
                  </a:lnTo>
                  <a:lnTo>
                    <a:pt x="24417910" y="1280033"/>
                  </a:lnTo>
                  <a:lnTo>
                    <a:pt x="24384000" y="1280033"/>
                  </a:lnTo>
                  <a:lnTo>
                    <a:pt x="24384000" y="33909"/>
                  </a:lnTo>
                  <a:lnTo>
                    <a:pt x="24417910" y="33909"/>
                  </a:lnTo>
                  <a:lnTo>
                    <a:pt x="2441791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870122"/>
            <a:ext cx="18288000" cy="416878"/>
            <a:chOff x="0" y="0"/>
            <a:chExt cx="24384000" cy="5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555879"/>
            </a:xfrm>
            <a:custGeom>
              <a:avLst/>
              <a:gdLst/>
              <a:ahLst/>
              <a:cxnLst/>
              <a:rect r="r" b="b" t="t" l="l"/>
              <a:pathLst>
                <a:path h="5558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7486" y="378772"/>
            <a:ext cx="6907088" cy="677108"/>
            <a:chOff x="0" y="0"/>
            <a:chExt cx="9209451" cy="9028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09451" cy="902811"/>
            </a:xfrm>
            <a:custGeom>
              <a:avLst/>
              <a:gdLst/>
              <a:ahLst/>
              <a:cxnLst/>
              <a:rect r="r" b="b" t="t" l="l"/>
              <a:pathLst>
                <a:path h="902811" w="9209451">
                  <a:moveTo>
                    <a:pt x="0" y="0"/>
                  </a:moveTo>
                  <a:lnTo>
                    <a:pt x="9209451" y="0"/>
                  </a:lnTo>
                  <a:lnTo>
                    <a:pt x="9209451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20945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371424" y="3148032"/>
            <a:ext cx="14454138" cy="5297300"/>
            <a:chOff x="0" y="0"/>
            <a:chExt cx="19272184" cy="70630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33909" y="33909"/>
              <a:ext cx="19204431" cy="6995287"/>
            </a:xfrm>
            <a:custGeom>
              <a:avLst/>
              <a:gdLst/>
              <a:ahLst/>
              <a:cxnLst/>
              <a:rect r="r" b="b" t="t" l="l"/>
              <a:pathLst>
                <a:path h="6995287" w="19204431">
                  <a:moveTo>
                    <a:pt x="0" y="0"/>
                  </a:moveTo>
                  <a:lnTo>
                    <a:pt x="19204431" y="0"/>
                  </a:lnTo>
                  <a:lnTo>
                    <a:pt x="19204431" y="6995287"/>
                  </a:lnTo>
                  <a:lnTo>
                    <a:pt x="0" y="6995287"/>
                  </a:lnTo>
                  <a:close/>
                </a:path>
              </a:pathLst>
            </a:custGeom>
            <a:solidFill>
              <a:srgbClr val="E8ECF8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272250" cy="7063105"/>
            </a:xfrm>
            <a:custGeom>
              <a:avLst/>
              <a:gdLst/>
              <a:ahLst/>
              <a:cxnLst/>
              <a:rect r="r" b="b" t="t" l="l"/>
              <a:pathLst>
                <a:path h="7063105" w="19272250">
                  <a:moveTo>
                    <a:pt x="33909" y="0"/>
                  </a:moveTo>
                  <a:lnTo>
                    <a:pt x="19238340" y="0"/>
                  </a:lnTo>
                  <a:cubicBezTo>
                    <a:pt x="19257009" y="0"/>
                    <a:pt x="19272250" y="15113"/>
                    <a:pt x="19272250" y="33909"/>
                  </a:cubicBezTo>
                  <a:lnTo>
                    <a:pt x="19272250" y="7029196"/>
                  </a:lnTo>
                  <a:cubicBezTo>
                    <a:pt x="19272250" y="7047864"/>
                    <a:pt x="19257136" y="7063105"/>
                    <a:pt x="19238340" y="7063105"/>
                  </a:cubicBezTo>
                  <a:lnTo>
                    <a:pt x="33909" y="7063105"/>
                  </a:lnTo>
                  <a:cubicBezTo>
                    <a:pt x="15240" y="7063105"/>
                    <a:pt x="0" y="7047992"/>
                    <a:pt x="0" y="7029196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7029196"/>
                  </a:lnTo>
                  <a:lnTo>
                    <a:pt x="33909" y="7029196"/>
                  </a:lnTo>
                  <a:lnTo>
                    <a:pt x="33909" y="6995287"/>
                  </a:lnTo>
                  <a:lnTo>
                    <a:pt x="19238340" y="6995287"/>
                  </a:lnTo>
                  <a:lnTo>
                    <a:pt x="19238340" y="7029196"/>
                  </a:lnTo>
                  <a:lnTo>
                    <a:pt x="19204431" y="7029196"/>
                  </a:lnTo>
                  <a:lnTo>
                    <a:pt x="19204431" y="33909"/>
                  </a:lnTo>
                  <a:lnTo>
                    <a:pt x="19238340" y="33909"/>
                  </a:lnTo>
                  <a:lnTo>
                    <a:pt x="1923834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462438" y="2655802"/>
            <a:ext cx="1445648" cy="6374108"/>
            <a:chOff x="0" y="0"/>
            <a:chExt cx="1927531" cy="849881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33909" y="33909"/>
              <a:ext cx="1859788" cy="8431022"/>
            </a:xfrm>
            <a:custGeom>
              <a:avLst/>
              <a:gdLst/>
              <a:ahLst/>
              <a:cxnLst/>
              <a:rect r="r" b="b" t="t" l="l"/>
              <a:pathLst>
                <a:path h="8431022" w="1859788">
                  <a:moveTo>
                    <a:pt x="0" y="0"/>
                  </a:moveTo>
                  <a:lnTo>
                    <a:pt x="1859788" y="0"/>
                  </a:lnTo>
                  <a:lnTo>
                    <a:pt x="1859788" y="8431022"/>
                  </a:lnTo>
                  <a:lnTo>
                    <a:pt x="0" y="8431022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927606" cy="8498840"/>
            </a:xfrm>
            <a:custGeom>
              <a:avLst/>
              <a:gdLst/>
              <a:ahLst/>
              <a:cxnLst/>
              <a:rect r="r" b="b" t="t" l="l"/>
              <a:pathLst>
                <a:path h="8498840" w="1927606">
                  <a:moveTo>
                    <a:pt x="33909" y="0"/>
                  </a:moveTo>
                  <a:lnTo>
                    <a:pt x="1893697" y="0"/>
                  </a:lnTo>
                  <a:cubicBezTo>
                    <a:pt x="1912366" y="0"/>
                    <a:pt x="1927606" y="15113"/>
                    <a:pt x="1927606" y="33909"/>
                  </a:cubicBezTo>
                  <a:lnTo>
                    <a:pt x="1927606" y="8464931"/>
                  </a:lnTo>
                  <a:cubicBezTo>
                    <a:pt x="1927606" y="8483600"/>
                    <a:pt x="1912493" y="8498840"/>
                    <a:pt x="1893697" y="8498840"/>
                  </a:cubicBezTo>
                  <a:lnTo>
                    <a:pt x="33909" y="8498840"/>
                  </a:lnTo>
                  <a:cubicBezTo>
                    <a:pt x="15113" y="8498840"/>
                    <a:pt x="0" y="8483600"/>
                    <a:pt x="0" y="8464931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8464931"/>
                  </a:lnTo>
                  <a:lnTo>
                    <a:pt x="33909" y="8464931"/>
                  </a:lnTo>
                  <a:lnTo>
                    <a:pt x="33909" y="8431023"/>
                  </a:lnTo>
                  <a:lnTo>
                    <a:pt x="1893697" y="8431023"/>
                  </a:lnTo>
                  <a:lnTo>
                    <a:pt x="1893697" y="8464931"/>
                  </a:lnTo>
                  <a:lnTo>
                    <a:pt x="1859788" y="8464931"/>
                  </a:lnTo>
                  <a:lnTo>
                    <a:pt x="1859788" y="33909"/>
                  </a:lnTo>
                  <a:lnTo>
                    <a:pt x="1893697" y="33909"/>
                  </a:lnTo>
                  <a:lnTo>
                    <a:pt x="1893697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5362298" y="3677214"/>
            <a:ext cx="8818298" cy="615554"/>
            <a:chOff x="0" y="0"/>
            <a:chExt cx="11757731" cy="82073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757730" cy="820739"/>
            </a:xfrm>
            <a:custGeom>
              <a:avLst/>
              <a:gdLst/>
              <a:ahLst/>
              <a:cxnLst/>
              <a:rect r="r" b="b" t="t" l="l"/>
              <a:pathLst>
                <a:path h="820739" w="11757730">
                  <a:moveTo>
                    <a:pt x="0" y="0"/>
                  </a:moveTo>
                  <a:lnTo>
                    <a:pt x="11757730" y="0"/>
                  </a:lnTo>
                  <a:lnTo>
                    <a:pt x="11757730" y="820739"/>
                  </a:lnTo>
                  <a:lnTo>
                    <a:pt x="0" y="82073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85725"/>
              <a:ext cx="11757731" cy="90646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4800"/>
                </a:lnSpc>
              </a:pPr>
              <a:r>
                <a:rPr lang="en-US" sz="4000" b="true">
                  <a:solidFill>
                    <a:srgbClr val="223366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CAPSTONE PROJECT SHOWCASE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3442734" y="6894780"/>
            <a:ext cx="12657424" cy="1024640"/>
            <a:chOff x="0" y="0"/>
            <a:chExt cx="16876565" cy="136618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6876565" cy="1366187"/>
            </a:xfrm>
            <a:custGeom>
              <a:avLst/>
              <a:gdLst/>
              <a:ahLst/>
              <a:cxnLst/>
              <a:rect r="r" b="b" t="t" l="l"/>
              <a:pathLst>
                <a:path h="1366187" w="16876565">
                  <a:moveTo>
                    <a:pt x="0" y="0"/>
                  </a:moveTo>
                  <a:lnTo>
                    <a:pt x="16876565" y="0"/>
                  </a:lnTo>
                  <a:lnTo>
                    <a:pt x="16876565" y="1366187"/>
                  </a:lnTo>
                  <a:lnTo>
                    <a:pt x="0" y="13661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76200"/>
              <a:ext cx="16876565" cy="144238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992"/>
                </a:lnSpc>
              </a:pPr>
              <a:r>
                <a:rPr lang="en-US" sz="3200">
                  <a:solidFill>
                    <a:srgbClr val="191919"/>
                  </a:solidFill>
                  <a:latin typeface="Arial"/>
                  <a:ea typeface="Arial"/>
                  <a:cs typeface="Arial"/>
                  <a:sym typeface="Arial"/>
                </a:rPr>
                <a:t>Abstract | Problem Statement | Project Overview | Proposed Solution | Technology Used | Modelling &amp; Results | Conclusion | Q&amp;A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4448018" y="5100106"/>
            <a:ext cx="10646858" cy="1504002"/>
            <a:chOff x="0" y="0"/>
            <a:chExt cx="14195811" cy="200533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195811" cy="2005336"/>
            </a:xfrm>
            <a:custGeom>
              <a:avLst/>
              <a:gdLst/>
              <a:ahLst/>
              <a:cxnLst/>
              <a:rect r="r" b="b" t="t" l="l"/>
              <a:pathLst>
                <a:path h="2005336" w="14195811">
                  <a:moveTo>
                    <a:pt x="0" y="0"/>
                  </a:moveTo>
                  <a:lnTo>
                    <a:pt x="14195811" y="0"/>
                  </a:lnTo>
                  <a:lnTo>
                    <a:pt x="14195811" y="2005336"/>
                  </a:lnTo>
                  <a:lnTo>
                    <a:pt x="0" y="20053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76200"/>
              <a:ext cx="14195811" cy="208153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992"/>
                </a:lnSpc>
              </a:pPr>
              <a:r>
                <a:rPr lang="en-US" sz="3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Title</a:t>
              </a:r>
            </a:p>
            <a:p>
              <a:pPr algn="ctr">
                <a:lnSpc>
                  <a:spcPts val="3992"/>
                </a:lnSpc>
              </a:pPr>
              <a:r>
                <a:rPr lang="en-US" sz="3200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PROJECT MANAGEMENT TOOL WITH REACT AND EXPRESSJS FRAMEWORK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00" y="220354"/>
            <a:ext cx="18338800" cy="985378"/>
            <a:chOff x="0" y="0"/>
            <a:chExt cx="24451733" cy="1313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909" y="33909"/>
              <a:ext cx="24384001" cy="1246124"/>
            </a:xfrm>
            <a:custGeom>
              <a:avLst/>
              <a:gdLst/>
              <a:ahLst/>
              <a:cxnLst/>
              <a:rect r="r" b="b" t="t" l="l"/>
              <a:pathLst>
                <a:path h="1246124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1818" cy="1313942"/>
            </a:xfrm>
            <a:custGeom>
              <a:avLst/>
              <a:gdLst/>
              <a:ahLst/>
              <a:cxnLst/>
              <a:rect r="r" b="b" t="t" l="l"/>
              <a:pathLst>
                <a:path h="1313942" w="24451818">
                  <a:moveTo>
                    <a:pt x="33909" y="0"/>
                  </a:moveTo>
                  <a:lnTo>
                    <a:pt x="24417910" y="0"/>
                  </a:lnTo>
                  <a:cubicBezTo>
                    <a:pt x="24436578" y="0"/>
                    <a:pt x="24451818" y="15113"/>
                    <a:pt x="24451818" y="33909"/>
                  </a:cubicBezTo>
                  <a:lnTo>
                    <a:pt x="24451818" y="1280033"/>
                  </a:lnTo>
                  <a:cubicBezTo>
                    <a:pt x="24451818" y="1298702"/>
                    <a:pt x="24436705" y="1313942"/>
                    <a:pt x="24417910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24417910" y="1246124"/>
                  </a:lnTo>
                  <a:lnTo>
                    <a:pt x="24417910" y="1280033"/>
                  </a:lnTo>
                  <a:lnTo>
                    <a:pt x="24384000" y="1280033"/>
                  </a:lnTo>
                  <a:lnTo>
                    <a:pt x="24384000" y="33909"/>
                  </a:lnTo>
                  <a:lnTo>
                    <a:pt x="24417910" y="33909"/>
                  </a:lnTo>
                  <a:lnTo>
                    <a:pt x="2441791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870122"/>
            <a:ext cx="18288000" cy="416878"/>
            <a:chOff x="0" y="0"/>
            <a:chExt cx="24384000" cy="5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555879"/>
            </a:xfrm>
            <a:custGeom>
              <a:avLst/>
              <a:gdLst/>
              <a:ahLst/>
              <a:cxnLst/>
              <a:rect r="r" b="b" t="t" l="l"/>
              <a:pathLst>
                <a:path h="5558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7486" y="378772"/>
            <a:ext cx="6907088" cy="677108"/>
            <a:chOff x="0" y="0"/>
            <a:chExt cx="9209451" cy="9028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09451" cy="902811"/>
            </a:xfrm>
            <a:custGeom>
              <a:avLst/>
              <a:gdLst/>
              <a:ahLst/>
              <a:cxnLst/>
              <a:rect r="r" b="b" t="t" l="l"/>
              <a:pathLst>
                <a:path h="902811" w="9209451">
                  <a:moveTo>
                    <a:pt x="0" y="0"/>
                  </a:moveTo>
                  <a:lnTo>
                    <a:pt x="9209451" y="0"/>
                  </a:lnTo>
                  <a:lnTo>
                    <a:pt x="9209451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20945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7866" y="1367366"/>
            <a:ext cx="8856136" cy="677108"/>
            <a:chOff x="0" y="0"/>
            <a:chExt cx="11808181" cy="9028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08182" cy="902811"/>
            </a:xfrm>
            <a:custGeom>
              <a:avLst/>
              <a:gdLst/>
              <a:ahLst/>
              <a:cxnLst/>
              <a:rect r="r" b="b" t="t" l="l"/>
              <a:pathLst>
                <a:path h="902811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80818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Abstract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779866" y="2663786"/>
            <a:ext cx="14144476" cy="1312332"/>
            <a:chOff x="0" y="0"/>
            <a:chExt cx="18859301" cy="17497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6891" y="16891"/>
              <a:ext cx="18825464" cy="1715897"/>
            </a:xfrm>
            <a:custGeom>
              <a:avLst/>
              <a:gdLst/>
              <a:ahLst/>
              <a:cxnLst/>
              <a:rect r="r" b="b" t="t" l="l"/>
              <a:pathLst>
                <a:path h="1715897" w="18825464">
                  <a:moveTo>
                    <a:pt x="0" y="0"/>
                  </a:moveTo>
                  <a:lnTo>
                    <a:pt x="18825464" y="0"/>
                  </a:lnTo>
                  <a:lnTo>
                    <a:pt x="18825464" y="1715897"/>
                  </a:lnTo>
                  <a:lnTo>
                    <a:pt x="0" y="1715897"/>
                  </a:lnTo>
                  <a:close/>
                </a:path>
              </a:pathLst>
            </a:custGeom>
            <a:solidFill>
              <a:srgbClr val="BAF8FF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859246" cy="1749679"/>
            </a:xfrm>
            <a:custGeom>
              <a:avLst/>
              <a:gdLst/>
              <a:ahLst/>
              <a:cxnLst/>
              <a:rect r="r" b="b" t="t" l="l"/>
              <a:pathLst>
                <a:path h="1749679" w="18859246">
                  <a:moveTo>
                    <a:pt x="16891" y="0"/>
                  </a:moveTo>
                  <a:lnTo>
                    <a:pt x="18842355" y="0"/>
                  </a:lnTo>
                  <a:cubicBezTo>
                    <a:pt x="18851753" y="0"/>
                    <a:pt x="18859246" y="7620"/>
                    <a:pt x="18859246" y="16891"/>
                  </a:cubicBezTo>
                  <a:lnTo>
                    <a:pt x="18859246" y="1732788"/>
                  </a:lnTo>
                  <a:cubicBezTo>
                    <a:pt x="18859246" y="1742186"/>
                    <a:pt x="18851626" y="1749679"/>
                    <a:pt x="18842355" y="1749679"/>
                  </a:cubicBezTo>
                  <a:lnTo>
                    <a:pt x="16891" y="1749679"/>
                  </a:lnTo>
                  <a:cubicBezTo>
                    <a:pt x="7493" y="1749679"/>
                    <a:pt x="0" y="1742059"/>
                    <a:pt x="0" y="1732788"/>
                  </a:cubicBezTo>
                  <a:lnTo>
                    <a:pt x="0" y="16891"/>
                  </a:lnTo>
                  <a:cubicBezTo>
                    <a:pt x="0" y="7620"/>
                    <a:pt x="7620" y="0"/>
                    <a:pt x="16891" y="0"/>
                  </a:cubicBezTo>
                  <a:moveTo>
                    <a:pt x="16891" y="33909"/>
                  </a:moveTo>
                  <a:lnTo>
                    <a:pt x="16891" y="16891"/>
                  </a:lnTo>
                  <a:lnTo>
                    <a:pt x="33909" y="16891"/>
                  </a:lnTo>
                  <a:lnTo>
                    <a:pt x="33909" y="1732788"/>
                  </a:lnTo>
                  <a:lnTo>
                    <a:pt x="16891" y="1732788"/>
                  </a:lnTo>
                  <a:lnTo>
                    <a:pt x="16891" y="1715897"/>
                  </a:lnTo>
                  <a:lnTo>
                    <a:pt x="18842355" y="1715897"/>
                  </a:lnTo>
                  <a:lnTo>
                    <a:pt x="18842355" y="1732788"/>
                  </a:lnTo>
                  <a:lnTo>
                    <a:pt x="18825465" y="1732788"/>
                  </a:lnTo>
                  <a:lnTo>
                    <a:pt x="18825465" y="16891"/>
                  </a:lnTo>
                  <a:lnTo>
                    <a:pt x="18842355" y="16891"/>
                  </a:lnTo>
                  <a:lnTo>
                    <a:pt x="18842355" y="33909"/>
                  </a:lnTo>
                  <a:lnTo>
                    <a:pt x="16891" y="33909"/>
                  </a:lnTo>
                  <a:close/>
                </a:path>
              </a:pathLst>
            </a:custGeom>
            <a:solidFill>
              <a:srgbClr val="31EBFF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459068" y="2663786"/>
            <a:ext cx="1380066" cy="1312334"/>
            <a:chOff x="0" y="0"/>
            <a:chExt cx="1840088" cy="174977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6891" y="16891"/>
              <a:ext cx="1806194" cy="1715897"/>
            </a:xfrm>
            <a:custGeom>
              <a:avLst/>
              <a:gdLst/>
              <a:ahLst/>
              <a:cxnLst/>
              <a:rect r="r" b="b" t="t" l="l"/>
              <a:pathLst>
                <a:path h="1715897" w="1806194">
                  <a:moveTo>
                    <a:pt x="0" y="286004"/>
                  </a:moveTo>
                  <a:cubicBezTo>
                    <a:pt x="0" y="128016"/>
                    <a:pt x="128143" y="0"/>
                    <a:pt x="286258" y="0"/>
                  </a:cubicBezTo>
                  <a:lnTo>
                    <a:pt x="1519936" y="0"/>
                  </a:lnTo>
                  <a:cubicBezTo>
                    <a:pt x="1678051" y="0"/>
                    <a:pt x="1806194" y="128016"/>
                    <a:pt x="1806194" y="286004"/>
                  </a:cubicBezTo>
                  <a:lnTo>
                    <a:pt x="1806194" y="1429893"/>
                  </a:lnTo>
                  <a:cubicBezTo>
                    <a:pt x="1806194" y="1587881"/>
                    <a:pt x="1678051" y="1715897"/>
                    <a:pt x="1519936" y="1715897"/>
                  </a:cubicBezTo>
                  <a:lnTo>
                    <a:pt x="286258" y="1715897"/>
                  </a:lnTo>
                  <a:cubicBezTo>
                    <a:pt x="128143" y="1715897"/>
                    <a:pt x="0" y="1587881"/>
                    <a:pt x="0" y="1429893"/>
                  </a:cubicBezTo>
                  <a:close/>
                </a:path>
              </a:pathLst>
            </a:custGeom>
            <a:solidFill>
              <a:srgbClr val="00717D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39976" cy="1749806"/>
            </a:xfrm>
            <a:custGeom>
              <a:avLst/>
              <a:gdLst/>
              <a:ahLst/>
              <a:cxnLst/>
              <a:rect r="r" b="b" t="t" l="l"/>
              <a:pathLst>
                <a:path h="1749806" w="1839976">
                  <a:moveTo>
                    <a:pt x="0" y="302895"/>
                  </a:moveTo>
                  <a:cubicBezTo>
                    <a:pt x="0" y="135636"/>
                    <a:pt x="135763" y="0"/>
                    <a:pt x="303149" y="0"/>
                  </a:cubicBezTo>
                  <a:lnTo>
                    <a:pt x="1536827" y="0"/>
                  </a:lnTo>
                  <a:lnTo>
                    <a:pt x="1536827" y="16891"/>
                  </a:lnTo>
                  <a:lnTo>
                    <a:pt x="1536827" y="0"/>
                  </a:lnTo>
                  <a:cubicBezTo>
                    <a:pt x="1704213" y="0"/>
                    <a:pt x="1839976" y="135636"/>
                    <a:pt x="1839976" y="302895"/>
                  </a:cubicBezTo>
                  <a:lnTo>
                    <a:pt x="1839976" y="1446784"/>
                  </a:lnTo>
                  <a:lnTo>
                    <a:pt x="1823085" y="1446784"/>
                  </a:lnTo>
                  <a:lnTo>
                    <a:pt x="1839976" y="1446784"/>
                  </a:lnTo>
                  <a:cubicBezTo>
                    <a:pt x="1839976" y="1614043"/>
                    <a:pt x="1704213" y="1749679"/>
                    <a:pt x="1536827" y="1749679"/>
                  </a:cubicBezTo>
                  <a:lnTo>
                    <a:pt x="1536827" y="1732788"/>
                  </a:lnTo>
                  <a:lnTo>
                    <a:pt x="1536827" y="1749679"/>
                  </a:lnTo>
                  <a:lnTo>
                    <a:pt x="303149" y="1749679"/>
                  </a:lnTo>
                  <a:lnTo>
                    <a:pt x="303149" y="1732788"/>
                  </a:lnTo>
                  <a:lnTo>
                    <a:pt x="303149" y="1749679"/>
                  </a:lnTo>
                  <a:cubicBezTo>
                    <a:pt x="135763" y="1749806"/>
                    <a:pt x="0" y="1614170"/>
                    <a:pt x="0" y="1446911"/>
                  </a:cubicBezTo>
                  <a:lnTo>
                    <a:pt x="0" y="302895"/>
                  </a:lnTo>
                  <a:lnTo>
                    <a:pt x="16891" y="302895"/>
                  </a:lnTo>
                  <a:lnTo>
                    <a:pt x="0" y="302895"/>
                  </a:lnTo>
                  <a:moveTo>
                    <a:pt x="33909" y="302895"/>
                  </a:moveTo>
                  <a:lnTo>
                    <a:pt x="33909" y="1446784"/>
                  </a:lnTo>
                  <a:lnTo>
                    <a:pt x="16891" y="1446784"/>
                  </a:lnTo>
                  <a:lnTo>
                    <a:pt x="33909" y="1446784"/>
                  </a:lnTo>
                  <a:cubicBezTo>
                    <a:pt x="33909" y="1595374"/>
                    <a:pt x="154432" y="1715897"/>
                    <a:pt x="303276" y="1715897"/>
                  </a:cubicBezTo>
                  <a:lnTo>
                    <a:pt x="1536954" y="1715897"/>
                  </a:lnTo>
                  <a:cubicBezTo>
                    <a:pt x="1685671" y="1715897"/>
                    <a:pt x="1806321" y="1595374"/>
                    <a:pt x="1806321" y="1446784"/>
                  </a:cubicBezTo>
                  <a:lnTo>
                    <a:pt x="1806321" y="302895"/>
                  </a:lnTo>
                  <a:lnTo>
                    <a:pt x="1823212" y="302895"/>
                  </a:lnTo>
                  <a:lnTo>
                    <a:pt x="1806321" y="302895"/>
                  </a:lnTo>
                  <a:cubicBezTo>
                    <a:pt x="1806321" y="154305"/>
                    <a:pt x="1685798" y="33782"/>
                    <a:pt x="1536954" y="33782"/>
                  </a:cubicBezTo>
                  <a:lnTo>
                    <a:pt x="303149" y="33782"/>
                  </a:lnTo>
                  <a:lnTo>
                    <a:pt x="303149" y="16891"/>
                  </a:lnTo>
                  <a:lnTo>
                    <a:pt x="303149" y="33909"/>
                  </a:lnTo>
                  <a:cubicBezTo>
                    <a:pt x="154432" y="33909"/>
                    <a:pt x="33782" y="154432"/>
                    <a:pt x="33782" y="303022"/>
                  </a:cubicBezTo>
                  <a:close/>
                </a:path>
              </a:pathLst>
            </a:custGeom>
            <a:solidFill>
              <a:srgbClr val="00717D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1840088" cy="18069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779866" y="4450546"/>
            <a:ext cx="14144476" cy="1312332"/>
            <a:chOff x="0" y="0"/>
            <a:chExt cx="18859301" cy="174977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6891" y="16891"/>
              <a:ext cx="18825464" cy="1715897"/>
            </a:xfrm>
            <a:custGeom>
              <a:avLst/>
              <a:gdLst/>
              <a:ahLst/>
              <a:cxnLst/>
              <a:rect r="r" b="b" t="t" l="l"/>
              <a:pathLst>
                <a:path h="1715897" w="18825464">
                  <a:moveTo>
                    <a:pt x="0" y="0"/>
                  </a:moveTo>
                  <a:lnTo>
                    <a:pt x="18825464" y="0"/>
                  </a:lnTo>
                  <a:lnTo>
                    <a:pt x="18825464" y="1715897"/>
                  </a:lnTo>
                  <a:lnTo>
                    <a:pt x="0" y="1715897"/>
                  </a:lnTo>
                  <a:close/>
                </a:path>
              </a:pathLst>
            </a:custGeom>
            <a:solidFill>
              <a:srgbClr val="DEDEDE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8859246" cy="1749679"/>
            </a:xfrm>
            <a:custGeom>
              <a:avLst/>
              <a:gdLst/>
              <a:ahLst/>
              <a:cxnLst/>
              <a:rect r="r" b="b" t="t" l="l"/>
              <a:pathLst>
                <a:path h="1749679" w="18859246">
                  <a:moveTo>
                    <a:pt x="16891" y="0"/>
                  </a:moveTo>
                  <a:lnTo>
                    <a:pt x="18842355" y="0"/>
                  </a:lnTo>
                  <a:cubicBezTo>
                    <a:pt x="18851753" y="0"/>
                    <a:pt x="18859246" y="7620"/>
                    <a:pt x="18859246" y="16891"/>
                  </a:cubicBezTo>
                  <a:lnTo>
                    <a:pt x="18859246" y="1732788"/>
                  </a:lnTo>
                  <a:cubicBezTo>
                    <a:pt x="18859246" y="1742186"/>
                    <a:pt x="18851626" y="1749679"/>
                    <a:pt x="18842355" y="1749679"/>
                  </a:cubicBezTo>
                  <a:lnTo>
                    <a:pt x="16891" y="1749679"/>
                  </a:lnTo>
                  <a:cubicBezTo>
                    <a:pt x="7493" y="1749679"/>
                    <a:pt x="0" y="1742059"/>
                    <a:pt x="0" y="1732788"/>
                  </a:cubicBezTo>
                  <a:lnTo>
                    <a:pt x="0" y="16891"/>
                  </a:lnTo>
                  <a:cubicBezTo>
                    <a:pt x="0" y="7620"/>
                    <a:pt x="7620" y="0"/>
                    <a:pt x="16891" y="0"/>
                  </a:cubicBezTo>
                  <a:moveTo>
                    <a:pt x="16891" y="33909"/>
                  </a:moveTo>
                  <a:lnTo>
                    <a:pt x="16891" y="16891"/>
                  </a:lnTo>
                  <a:lnTo>
                    <a:pt x="33909" y="16891"/>
                  </a:lnTo>
                  <a:lnTo>
                    <a:pt x="33909" y="1732788"/>
                  </a:lnTo>
                  <a:lnTo>
                    <a:pt x="16891" y="1732788"/>
                  </a:lnTo>
                  <a:lnTo>
                    <a:pt x="16891" y="1715897"/>
                  </a:lnTo>
                  <a:lnTo>
                    <a:pt x="18842355" y="1715897"/>
                  </a:lnTo>
                  <a:lnTo>
                    <a:pt x="18842355" y="1732788"/>
                  </a:lnTo>
                  <a:lnTo>
                    <a:pt x="18825465" y="1732788"/>
                  </a:lnTo>
                  <a:lnTo>
                    <a:pt x="18825465" y="16891"/>
                  </a:lnTo>
                  <a:lnTo>
                    <a:pt x="18842355" y="16891"/>
                  </a:lnTo>
                  <a:lnTo>
                    <a:pt x="18842355" y="33909"/>
                  </a:lnTo>
                  <a:lnTo>
                    <a:pt x="16891" y="33909"/>
                  </a:lnTo>
                  <a:close/>
                </a:path>
              </a:pathLst>
            </a:custGeom>
            <a:solidFill>
              <a:srgbClr val="9B9B9B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8859301" cy="18069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799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Real-Time Database Integration: </a:t>
              </a: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Utilizes Firebase for secure task storage, enabling seamless data synchronization and instant updates across all devices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471768" y="4463246"/>
            <a:ext cx="1354666" cy="1286934"/>
            <a:chOff x="0" y="0"/>
            <a:chExt cx="1806221" cy="171591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06194" cy="1715897"/>
            </a:xfrm>
            <a:custGeom>
              <a:avLst/>
              <a:gdLst/>
              <a:ahLst/>
              <a:cxnLst/>
              <a:rect r="r" b="b" t="t" l="l"/>
              <a:pathLst>
                <a:path h="1715897" w="1806194">
                  <a:moveTo>
                    <a:pt x="0" y="286004"/>
                  </a:moveTo>
                  <a:cubicBezTo>
                    <a:pt x="0" y="128016"/>
                    <a:pt x="128016" y="0"/>
                    <a:pt x="286004" y="0"/>
                  </a:cubicBezTo>
                  <a:lnTo>
                    <a:pt x="1520190" y="0"/>
                  </a:lnTo>
                  <a:cubicBezTo>
                    <a:pt x="1678178" y="0"/>
                    <a:pt x="1806194" y="128016"/>
                    <a:pt x="1806194" y="286004"/>
                  </a:cubicBezTo>
                  <a:lnTo>
                    <a:pt x="1806194" y="1429893"/>
                  </a:lnTo>
                  <a:cubicBezTo>
                    <a:pt x="1806194" y="1587881"/>
                    <a:pt x="1678178" y="1715897"/>
                    <a:pt x="1520190" y="1715897"/>
                  </a:cubicBezTo>
                  <a:lnTo>
                    <a:pt x="286004" y="1715897"/>
                  </a:lnTo>
                  <a:cubicBezTo>
                    <a:pt x="128016" y="1715897"/>
                    <a:pt x="0" y="1587881"/>
                    <a:pt x="0" y="1429893"/>
                  </a:cubicBezTo>
                  <a:close/>
                </a:path>
              </a:pathLst>
            </a:custGeom>
            <a:solidFill>
              <a:srgbClr val="434343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57150"/>
              <a:ext cx="1806221" cy="1773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2779866" y="6237306"/>
            <a:ext cx="14144476" cy="1312332"/>
            <a:chOff x="0" y="0"/>
            <a:chExt cx="18859301" cy="17497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6891" y="16891"/>
              <a:ext cx="18825464" cy="1715897"/>
            </a:xfrm>
            <a:custGeom>
              <a:avLst/>
              <a:gdLst/>
              <a:ahLst/>
              <a:cxnLst/>
              <a:rect r="r" b="b" t="t" l="l"/>
              <a:pathLst>
                <a:path h="1715897" w="18825464">
                  <a:moveTo>
                    <a:pt x="0" y="0"/>
                  </a:moveTo>
                  <a:lnTo>
                    <a:pt x="18825464" y="0"/>
                  </a:lnTo>
                  <a:lnTo>
                    <a:pt x="18825464" y="1715897"/>
                  </a:lnTo>
                  <a:lnTo>
                    <a:pt x="0" y="1715897"/>
                  </a:lnTo>
                  <a:close/>
                </a:path>
              </a:pathLst>
            </a:custGeom>
            <a:solidFill>
              <a:srgbClr val="BAF8FF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859246" cy="1749679"/>
            </a:xfrm>
            <a:custGeom>
              <a:avLst/>
              <a:gdLst/>
              <a:ahLst/>
              <a:cxnLst/>
              <a:rect r="r" b="b" t="t" l="l"/>
              <a:pathLst>
                <a:path h="1749679" w="18859246">
                  <a:moveTo>
                    <a:pt x="16891" y="0"/>
                  </a:moveTo>
                  <a:lnTo>
                    <a:pt x="18842355" y="0"/>
                  </a:lnTo>
                  <a:cubicBezTo>
                    <a:pt x="18851753" y="0"/>
                    <a:pt x="18859246" y="7620"/>
                    <a:pt x="18859246" y="16891"/>
                  </a:cubicBezTo>
                  <a:lnTo>
                    <a:pt x="18859246" y="1732788"/>
                  </a:lnTo>
                  <a:cubicBezTo>
                    <a:pt x="18859246" y="1742186"/>
                    <a:pt x="18851626" y="1749679"/>
                    <a:pt x="18842355" y="1749679"/>
                  </a:cubicBezTo>
                  <a:lnTo>
                    <a:pt x="16891" y="1749679"/>
                  </a:lnTo>
                  <a:cubicBezTo>
                    <a:pt x="7493" y="1749679"/>
                    <a:pt x="0" y="1742059"/>
                    <a:pt x="0" y="1732788"/>
                  </a:cubicBezTo>
                  <a:lnTo>
                    <a:pt x="0" y="16891"/>
                  </a:lnTo>
                  <a:cubicBezTo>
                    <a:pt x="0" y="7620"/>
                    <a:pt x="7620" y="0"/>
                    <a:pt x="16891" y="0"/>
                  </a:cubicBezTo>
                  <a:moveTo>
                    <a:pt x="16891" y="33909"/>
                  </a:moveTo>
                  <a:lnTo>
                    <a:pt x="16891" y="16891"/>
                  </a:lnTo>
                  <a:lnTo>
                    <a:pt x="33909" y="16891"/>
                  </a:lnTo>
                  <a:lnTo>
                    <a:pt x="33909" y="1732788"/>
                  </a:lnTo>
                  <a:lnTo>
                    <a:pt x="16891" y="1732788"/>
                  </a:lnTo>
                  <a:lnTo>
                    <a:pt x="16891" y="1715897"/>
                  </a:lnTo>
                  <a:lnTo>
                    <a:pt x="18842355" y="1715897"/>
                  </a:lnTo>
                  <a:lnTo>
                    <a:pt x="18842355" y="1732788"/>
                  </a:lnTo>
                  <a:lnTo>
                    <a:pt x="18825465" y="1732788"/>
                  </a:lnTo>
                  <a:lnTo>
                    <a:pt x="18825465" y="16891"/>
                  </a:lnTo>
                  <a:lnTo>
                    <a:pt x="18842355" y="16891"/>
                  </a:lnTo>
                  <a:lnTo>
                    <a:pt x="18842355" y="33909"/>
                  </a:lnTo>
                  <a:lnTo>
                    <a:pt x="16891" y="33909"/>
                  </a:lnTo>
                  <a:close/>
                </a:path>
              </a:pathLst>
            </a:custGeom>
            <a:solidFill>
              <a:srgbClr val="31EB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18859301" cy="18069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799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Scalability &amp; Accessibility: </a:t>
              </a: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Designed to support multiple users and projects, making it adaptable for individuals, teams, and organizations</a:t>
              </a:r>
              <a:r>
                <a:rPr lang="en-US" sz="2799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.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459068" y="6237306"/>
            <a:ext cx="1380066" cy="1312334"/>
            <a:chOff x="0" y="0"/>
            <a:chExt cx="1840088" cy="174977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16891" y="16891"/>
              <a:ext cx="1806194" cy="1715897"/>
            </a:xfrm>
            <a:custGeom>
              <a:avLst/>
              <a:gdLst/>
              <a:ahLst/>
              <a:cxnLst/>
              <a:rect r="r" b="b" t="t" l="l"/>
              <a:pathLst>
                <a:path h="1715897" w="1806194">
                  <a:moveTo>
                    <a:pt x="0" y="286004"/>
                  </a:moveTo>
                  <a:cubicBezTo>
                    <a:pt x="0" y="128016"/>
                    <a:pt x="128143" y="0"/>
                    <a:pt x="286258" y="0"/>
                  </a:cubicBezTo>
                  <a:lnTo>
                    <a:pt x="1519936" y="0"/>
                  </a:lnTo>
                  <a:cubicBezTo>
                    <a:pt x="1678051" y="0"/>
                    <a:pt x="1806194" y="128016"/>
                    <a:pt x="1806194" y="286004"/>
                  </a:cubicBezTo>
                  <a:lnTo>
                    <a:pt x="1806194" y="1429893"/>
                  </a:lnTo>
                  <a:cubicBezTo>
                    <a:pt x="1806194" y="1587881"/>
                    <a:pt x="1678051" y="1715897"/>
                    <a:pt x="1519936" y="1715897"/>
                  </a:cubicBezTo>
                  <a:lnTo>
                    <a:pt x="286258" y="1715897"/>
                  </a:lnTo>
                  <a:cubicBezTo>
                    <a:pt x="128143" y="1715897"/>
                    <a:pt x="0" y="1587881"/>
                    <a:pt x="0" y="1429893"/>
                  </a:cubicBezTo>
                  <a:close/>
                </a:path>
              </a:pathLst>
            </a:custGeom>
            <a:solidFill>
              <a:srgbClr val="00717D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839976" cy="1749806"/>
            </a:xfrm>
            <a:custGeom>
              <a:avLst/>
              <a:gdLst/>
              <a:ahLst/>
              <a:cxnLst/>
              <a:rect r="r" b="b" t="t" l="l"/>
              <a:pathLst>
                <a:path h="1749806" w="1839976">
                  <a:moveTo>
                    <a:pt x="0" y="302895"/>
                  </a:moveTo>
                  <a:cubicBezTo>
                    <a:pt x="0" y="135636"/>
                    <a:pt x="135763" y="0"/>
                    <a:pt x="303149" y="0"/>
                  </a:cubicBezTo>
                  <a:lnTo>
                    <a:pt x="1536827" y="0"/>
                  </a:lnTo>
                  <a:lnTo>
                    <a:pt x="1536827" y="16891"/>
                  </a:lnTo>
                  <a:lnTo>
                    <a:pt x="1536827" y="0"/>
                  </a:lnTo>
                  <a:cubicBezTo>
                    <a:pt x="1704213" y="0"/>
                    <a:pt x="1839976" y="135636"/>
                    <a:pt x="1839976" y="302895"/>
                  </a:cubicBezTo>
                  <a:lnTo>
                    <a:pt x="1839976" y="1446784"/>
                  </a:lnTo>
                  <a:lnTo>
                    <a:pt x="1823085" y="1446784"/>
                  </a:lnTo>
                  <a:lnTo>
                    <a:pt x="1839976" y="1446784"/>
                  </a:lnTo>
                  <a:cubicBezTo>
                    <a:pt x="1839976" y="1614043"/>
                    <a:pt x="1704213" y="1749679"/>
                    <a:pt x="1536827" y="1749679"/>
                  </a:cubicBezTo>
                  <a:lnTo>
                    <a:pt x="1536827" y="1732788"/>
                  </a:lnTo>
                  <a:lnTo>
                    <a:pt x="1536827" y="1749679"/>
                  </a:lnTo>
                  <a:lnTo>
                    <a:pt x="303149" y="1749679"/>
                  </a:lnTo>
                  <a:lnTo>
                    <a:pt x="303149" y="1732788"/>
                  </a:lnTo>
                  <a:lnTo>
                    <a:pt x="303149" y="1749679"/>
                  </a:lnTo>
                  <a:cubicBezTo>
                    <a:pt x="135763" y="1749806"/>
                    <a:pt x="0" y="1614170"/>
                    <a:pt x="0" y="1446911"/>
                  </a:cubicBezTo>
                  <a:lnTo>
                    <a:pt x="0" y="302895"/>
                  </a:lnTo>
                  <a:lnTo>
                    <a:pt x="16891" y="302895"/>
                  </a:lnTo>
                  <a:lnTo>
                    <a:pt x="0" y="302895"/>
                  </a:lnTo>
                  <a:moveTo>
                    <a:pt x="33909" y="302895"/>
                  </a:moveTo>
                  <a:lnTo>
                    <a:pt x="33909" y="1446784"/>
                  </a:lnTo>
                  <a:lnTo>
                    <a:pt x="16891" y="1446784"/>
                  </a:lnTo>
                  <a:lnTo>
                    <a:pt x="33909" y="1446784"/>
                  </a:lnTo>
                  <a:cubicBezTo>
                    <a:pt x="33909" y="1595374"/>
                    <a:pt x="154432" y="1715897"/>
                    <a:pt x="303276" y="1715897"/>
                  </a:cubicBezTo>
                  <a:lnTo>
                    <a:pt x="1536954" y="1715897"/>
                  </a:lnTo>
                  <a:cubicBezTo>
                    <a:pt x="1685671" y="1715897"/>
                    <a:pt x="1806321" y="1595374"/>
                    <a:pt x="1806321" y="1446784"/>
                  </a:cubicBezTo>
                  <a:lnTo>
                    <a:pt x="1806321" y="302895"/>
                  </a:lnTo>
                  <a:lnTo>
                    <a:pt x="1823212" y="302895"/>
                  </a:lnTo>
                  <a:lnTo>
                    <a:pt x="1806321" y="302895"/>
                  </a:lnTo>
                  <a:cubicBezTo>
                    <a:pt x="1806321" y="154305"/>
                    <a:pt x="1685798" y="33782"/>
                    <a:pt x="1536954" y="33782"/>
                  </a:cubicBezTo>
                  <a:lnTo>
                    <a:pt x="303149" y="33782"/>
                  </a:lnTo>
                  <a:lnTo>
                    <a:pt x="303149" y="16891"/>
                  </a:lnTo>
                  <a:lnTo>
                    <a:pt x="303149" y="33909"/>
                  </a:lnTo>
                  <a:cubicBezTo>
                    <a:pt x="154432" y="33909"/>
                    <a:pt x="33782" y="154432"/>
                    <a:pt x="33782" y="303022"/>
                  </a:cubicBezTo>
                  <a:close/>
                </a:path>
              </a:pathLst>
            </a:custGeom>
            <a:solidFill>
              <a:srgbClr val="00717D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1840088" cy="18069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2779866" y="8024068"/>
            <a:ext cx="14144476" cy="1312332"/>
            <a:chOff x="0" y="0"/>
            <a:chExt cx="18859301" cy="174977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16891" y="16891"/>
              <a:ext cx="18825464" cy="1715897"/>
            </a:xfrm>
            <a:custGeom>
              <a:avLst/>
              <a:gdLst/>
              <a:ahLst/>
              <a:cxnLst/>
              <a:rect r="r" b="b" t="t" l="l"/>
              <a:pathLst>
                <a:path h="1715897" w="18825464">
                  <a:moveTo>
                    <a:pt x="0" y="0"/>
                  </a:moveTo>
                  <a:lnTo>
                    <a:pt x="18825464" y="0"/>
                  </a:lnTo>
                  <a:lnTo>
                    <a:pt x="18825464" y="1715897"/>
                  </a:lnTo>
                  <a:lnTo>
                    <a:pt x="0" y="1715897"/>
                  </a:lnTo>
                  <a:close/>
                </a:path>
              </a:pathLst>
            </a:custGeom>
            <a:solidFill>
              <a:srgbClr val="DEDEDE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8859246" cy="1749679"/>
            </a:xfrm>
            <a:custGeom>
              <a:avLst/>
              <a:gdLst/>
              <a:ahLst/>
              <a:cxnLst/>
              <a:rect r="r" b="b" t="t" l="l"/>
              <a:pathLst>
                <a:path h="1749679" w="18859246">
                  <a:moveTo>
                    <a:pt x="16891" y="0"/>
                  </a:moveTo>
                  <a:lnTo>
                    <a:pt x="18842355" y="0"/>
                  </a:lnTo>
                  <a:cubicBezTo>
                    <a:pt x="18851753" y="0"/>
                    <a:pt x="18859246" y="7620"/>
                    <a:pt x="18859246" y="16891"/>
                  </a:cubicBezTo>
                  <a:lnTo>
                    <a:pt x="18859246" y="1732788"/>
                  </a:lnTo>
                  <a:cubicBezTo>
                    <a:pt x="18859246" y="1742186"/>
                    <a:pt x="18851626" y="1749679"/>
                    <a:pt x="18842355" y="1749679"/>
                  </a:cubicBezTo>
                  <a:lnTo>
                    <a:pt x="16891" y="1749679"/>
                  </a:lnTo>
                  <a:cubicBezTo>
                    <a:pt x="7493" y="1749679"/>
                    <a:pt x="0" y="1742059"/>
                    <a:pt x="0" y="1732788"/>
                  </a:cubicBezTo>
                  <a:lnTo>
                    <a:pt x="0" y="16891"/>
                  </a:lnTo>
                  <a:cubicBezTo>
                    <a:pt x="0" y="7620"/>
                    <a:pt x="7620" y="0"/>
                    <a:pt x="16891" y="0"/>
                  </a:cubicBezTo>
                  <a:moveTo>
                    <a:pt x="16891" y="33909"/>
                  </a:moveTo>
                  <a:lnTo>
                    <a:pt x="16891" y="16891"/>
                  </a:lnTo>
                  <a:lnTo>
                    <a:pt x="33909" y="16891"/>
                  </a:lnTo>
                  <a:lnTo>
                    <a:pt x="33909" y="1732788"/>
                  </a:lnTo>
                  <a:lnTo>
                    <a:pt x="16891" y="1732788"/>
                  </a:lnTo>
                  <a:lnTo>
                    <a:pt x="16891" y="1715897"/>
                  </a:lnTo>
                  <a:lnTo>
                    <a:pt x="18842355" y="1715897"/>
                  </a:lnTo>
                  <a:lnTo>
                    <a:pt x="18842355" y="1732788"/>
                  </a:lnTo>
                  <a:lnTo>
                    <a:pt x="18825465" y="1732788"/>
                  </a:lnTo>
                  <a:lnTo>
                    <a:pt x="18825465" y="16891"/>
                  </a:lnTo>
                  <a:lnTo>
                    <a:pt x="18842355" y="16891"/>
                  </a:lnTo>
                  <a:lnTo>
                    <a:pt x="18842355" y="33909"/>
                  </a:lnTo>
                  <a:lnTo>
                    <a:pt x="16891" y="33909"/>
                  </a:lnTo>
                  <a:close/>
                </a:path>
              </a:pathLst>
            </a:custGeom>
            <a:solidFill>
              <a:srgbClr val="9B9B9B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18859301" cy="18069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799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User-Centric Design:</a:t>
              </a: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Features an intuitive dashboard, structured task tracking, and a responsive UI, enhancing productivity and collaboration</a:t>
              </a:r>
              <a:r>
                <a:rPr lang="en-US" sz="2799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.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471768" y="8036768"/>
            <a:ext cx="1354666" cy="1286934"/>
            <a:chOff x="0" y="0"/>
            <a:chExt cx="1806221" cy="1715912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806194" cy="1715897"/>
            </a:xfrm>
            <a:custGeom>
              <a:avLst/>
              <a:gdLst/>
              <a:ahLst/>
              <a:cxnLst/>
              <a:rect r="r" b="b" t="t" l="l"/>
              <a:pathLst>
                <a:path h="1715897" w="1806194">
                  <a:moveTo>
                    <a:pt x="0" y="286004"/>
                  </a:moveTo>
                  <a:cubicBezTo>
                    <a:pt x="0" y="128016"/>
                    <a:pt x="128016" y="0"/>
                    <a:pt x="286004" y="0"/>
                  </a:cubicBezTo>
                  <a:lnTo>
                    <a:pt x="1520190" y="0"/>
                  </a:lnTo>
                  <a:cubicBezTo>
                    <a:pt x="1678178" y="0"/>
                    <a:pt x="1806194" y="128016"/>
                    <a:pt x="1806194" y="286004"/>
                  </a:cubicBezTo>
                  <a:lnTo>
                    <a:pt x="1806194" y="1429893"/>
                  </a:lnTo>
                  <a:cubicBezTo>
                    <a:pt x="1806194" y="1587881"/>
                    <a:pt x="1678178" y="1715897"/>
                    <a:pt x="1520190" y="1715897"/>
                  </a:cubicBezTo>
                  <a:lnTo>
                    <a:pt x="286004" y="1715897"/>
                  </a:lnTo>
                  <a:cubicBezTo>
                    <a:pt x="128016" y="1715897"/>
                    <a:pt x="0" y="1587881"/>
                    <a:pt x="0" y="1429893"/>
                  </a:cubicBezTo>
                  <a:close/>
                </a:path>
              </a:pathLst>
            </a:custGeom>
            <a:solidFill>
              <a:srgbClr val="434343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57150"/>
              <a:ext cx="1806221" cy="17730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799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2951314" y="2870706"/>
            <a:ext cx="14212628" cy="1046440"/>
            <a:chOff x="0" y="0"/>
            <a:chExt cx="18950171" cy="1395253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8950170" cy="1395253"/>
            </a:xfrm>
            <a:custGeom>
              <a:avLst/>
              <a:gdLst/>
              <a:ahLst/>
              <a:cxnLst/>
              <a:rect r="r" b="b" t="t" l="l"/>
              <a:pathLst>
                <a:path h="1395253" w="18950170">
                  <a:moveTo>
                    <a:pt x="0" y="0"/>
                  </a:moveTo>
                  <a:lnTo>
                    <a:pt x="18950170" y="0"/>
                  </a:lnTo>
                  <a:lnTo>
                    <a:pt x="18950170" y="1395253"/>
                  </a:lnTo>
                  <a:lnTo>
                    <a:pt x="0" y="139525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57150"/>
              <a:ext cx="18950171" cy="145240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359"/>
                </a:lnSpc>
              </a:pPr>
              <a:r>
                <a:rPr lang="en-US" sz="2799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Efficient Task Management:</a:t>
              </a: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 web-based Project Management System that allows users to create, assign, and track tasks, enhancing team collaboration and productivity.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00" y="220354"/>
            <a:ext cx="18338800" cy="985378"/>
            <a:chOff x="0" y="0"/>
            <a:chExt cx="24451733" cy="1313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909" y="33909"/>
              <a:ext cx="24384001" cy="1246124"/>
            </a:xfrm>
            <a:custGeom>
              <a:avLst/>
              <a:gdLst/>
              <a:ahLst/>
              <a:cxnLst/>
              <a:rect r="r" b="b" t="t" l="l"/>
              <a:pathLst>
                <a:path h="1246124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1818" cy="1313942"/>
            </a:xfrm>
            <a:custGeom>
              <a:avLst/>
              <a:gdLst/>
              <a:ahLst/>
              <a:cxnLst/>
              <a:rect r="r" b="b" t="t" l="l"/>
              <a:pathLst>
                <a:path h="1313942" w="24451818">
                  <a:moveTo>
                    <a:pt x="33909" y="0"/>
                  </a:moveTo>
                  <a:lnTo>
                    <a:pt x="24417910" y="0"/>
                  </a:lnTo>
                  <a:cubicBezTo>
                    <a:pt x="24436578" y="0"/>
                    <a:pt x="24451818" y="15113"/>
                    <a:pt x="24451818" y="33909"/>
                  </a:cubicBezTo>
                  <a:lnTo>
                    <a:pt x="24451818" y="1280033"/>
                  </a:lnTo>
                  <a:cubicBezTo>
                    <a:pt x="24451818" y="1298702"/>
                    <a:pt x="24436705" y="1313942"/>
                    <a:pt x="24417910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24417910" y="1246124"/>
                  </a:lnTo>
                  <a:lnTo>
                    <a:pt x="24417910" y="1280033"/>
                  </a:lnTo>
                  <a:lnTo>
                    <a:pt x="24384000" y="1280033"/>
                  </a:lnTo>
                  <a:lnTo>
                    <a:pt x="24384000" y="33909"/>
                  </a:lnTo>
                  <a:lnTo>
                    <a:pt x="24417910" y="33909"/>
                  </a:lnTo>
                  <a:lnTo>
                    <a:pt x="2441791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870122"/>
            <a:ext cx="18288000" cy="416878"/>
            <a:chOff x="0" y="0"/>
            <a:chExt cx="24384000" cy="5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555879"/>
            </a:xfrm>
            <a:custGeom>
              <a:avLst/>
              <a:gdLst/>
              <a:ahLst/>
              <a:cxnLst/>
              <a:rect r="r" b="b" t="t" l="l"/>
              <a:pathLst>
                <a:path h="5558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7486" y="378772"/>
            <a:ext cx="6907088" cy="677108"/>
            <a:chOff x="0" y="0"/>
            <a:chExt cx="9209451" cy="9028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09451" cy="902811"/>
            </a:xfrm>
            <a:custGeom>
              <a:avLst/>
              <a:gdLst/>
              <a:ahLst/>
              <a:cxnLst/>
              <a:rect r="r" b="b" t="t" l="l"/>
              <a:pathLst>
                <a:path h="902811" w="9209451">
                  <a:moveTo>
                    <a:pt x="0" y="0"/>
                  </a:moveTo>
                  <a:lnTo>
                    <a:pt x="9209451" y="0"/>
                  </a:lnTo>
                  <a:lnTo>
                    <a:pt x="9209451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20945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4990" y="2569782"/>
            <a:ext cx="10271498" cy="5748401"/>
            <a:chOff x="0" y="0"/>
            <a:chExt cx="13695331" cy="766453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695331" cy="7664534"/>
            </a:xfrm>
            <a:custGeom>
              <a:avLst/>
              <a:gdLst/>
              <a:ahLst/>
              <a:cxnLst/>
              <a:rect r="r" b="b" t="t" l="l"/>
              <a:pathLst>
                <a:path h="7664534" w="13695331">
                  <a:moveTo>
                    <a:pt x="0" y="0"/>
                  </a:moveTo>
                  <a:lnTo>
                    <a:pt x="13695331" y="0"/>
                  </a:lnTo>
                  <a:lnTo>
                    <a:pt x="13695331" y="7664534"/>
                  </a:lnTo>
                  <a:lnTo>
                    <a:pt x="0" y="76645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33350"/>
              <a:ext cx="13695331" cy="77978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199"/>
                </a:lnSpc>
              </a:pPr>
              <a:r>
                <a:rPr lang="en-US" sz="2799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The Project Management Tool</a:t>
              </a: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is a comprehensive web-based solution designed to streamline project planning, execution, and monitoring. Developed using the</a:t>
              </a:r>
              <a:r>
                <a:rPr lang="en-US" sz="2799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MERN stack</a:t>
              </a: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(MongoDB, ExpressJS, React, Node.js), this tool provides a scalable, efficient, and user-friendly platform for managing projects of any size. It addresses inefficiencies and communication gaps that arise from using multiple disconnected tools by integrating all project-related activities into a single platform. Key features include task management, real-time collaboration, progress tracking, and seamless project execution, ensuring improved productivity, better team coordination, and timely project delivery.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87866" y="1367366"/>
            <a:ext cx="8856136" cy="677108"/>
            <a:chOff x="0" y="0"/>
            <a:chExt cx="11808181" cy="90281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808182" cy="902811"/>
            </a:xfrm>
            <a:custGeom>
              <a:avLst/>
              <a:gdLst/>
              <a:ahLst/>
              <a:cxnLst/>
              <a:rect r="r" b="b" t="t" l="l"/>
              <a:pathLst>
                <a:path h="902811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1180818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Problem Statement</a:t>
              </a:r>
            </a:p>
          </p:txBody>
        </p:sp>
      </p:grpSp>
      <p:sp>
        <p:nvSpPr>
          <p:cNvPr name="Freeform 19" id="19" descr="A purple question mark with gears  Description automatically generated"/>
          <p:cNvSpPr/>
          <p:nvPr/>
        </p:nvSpPr>
        <p:spPr>
          <a:xfrm flipH="false" flipV="false" rot="0">
            <a:off x="12684233" y="2576936"/>
            <a:ext cx="5094141" cy="5358488"/>
          </a:xfrm>
          <a:custGeom>
            <a:avLst/>
            <a:gdLst/>
            <a:ahLst/>
            <a:cxnLst/>
            <a:rect r="r" b="b" t="t" l="l"/>
            <a:pathLst>
              <a:path h="5358488" w="5094141">
                <a:moveTo>
                  <a:pt x="0" y="0"/>
                </a:moveTo>
                <a:lnTo>
                  <a:pt x="5094141" y="0"/>
                </a:lnTo>
                <a:lnTo>
                  <a:pt x="5094141" y="5358488"/>
                </a:lnTo>
                <a:lnTo>
                  <a:pt x="0" y="53584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906" t="-12790" r="-19254" b="-14752"/>
            </a:stretch>
          </a:blipFill>
        </p:spPr>
      </p:sp>
      <p:sp>
        <p:nvSpPr>
          <p:cNvPr name="Freeform 20" id="20" descr="Businessman with clipboard"/>
          <p:cNvSpPr/>
          <p:nvPr/>
        </p:nvSpPr>
        <p:spPr>
          <a:xfrm flipH="false" flipV="false" rot="0">
            <a:off x="11399766" y="4689044"/>
            <a:ext cx="3310905" cy="3421604"/>
          </a:xfrm>
          <a:custGeom>
            <a:avLst/>
            <a:gdLst/>
            <a:ahLst/>
            <a:cxnLst/>
            <a:rect r="r" b="b" t="t" l="l"/>
            <a:pathLst>
              <a:path h="3421604" w="3310905">
                <a:moveTo>
                  <a:pt x="0" y="0"/>
                </a:moveTo>
                <a:lnTo>
                  <a:pt x="3310905" y="0"/>
                </a:lnTo>
                <a:lnTo>
                  <a:pt x="3310905" y="3421604"/>
                </a:lnTo>
                <a:lnTo>
                  <a:pt x="0" y="34216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576" b="-46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00" y="220354"/>
            <a:ext cx="18338800" cy="985378"/>
            <a:chOff x="0" y="0"/>
            <a:chExt cx="24451733" cy="1313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909" y="33909"/>
              <a:ext cx="24384001" cy="1246124"/>
            </a:xfrm>
            <a:custGeom>
              <a:avLst/>
              <a:gdLst/>
              <a:ahLst/>
              <a:cxnLst/>
              <a:rect r="r" b="b" t="t" l="l"/>
              <a:pathLst>
                <a:path h="1246124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1818" cy="1313942"/>
            </a:xfrm>
            <a:custGeom>
              <a:avLst/>
              <a:gdLst/>
              <a:ahLst/>
              <a:cxnLst/>
              <a:rect r="r" b="b" t="t" l="l"/>
              <a:pathLst>
                <a:path h="1313942" w="24451818">
                  <a:moveTo>
                    <a:pt x="33909" y="0"/>
                  </a:moveTo>
                  <a:lnTo>
                    <a:pt x="24417910" y="0"/>
                  </a:lnTo>
                  <a:cubicBezTo>
                    <a:pt x="24436578" y="0"/>
                    <a:pt x="24451818" y="15113"/>
                    <a:pt x="24451818" y="33909"/>
                  </a:cubicBezTo>
                  <a:lnTo>
                    <a:pt x="24451818" y="1280033"/>
                  </a:lnTo>
                  <a:cubicBezTo>
                    <a:pt x="24451818" y="1298702"/>
                    <a:pt x="24436705" y="1313942"/>
                    <a:pt x="24417910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24417910" y="1246124"/>
                  </a:lnTo>
                  <a:lnTo>
                    <a:pt x="24417910" y="1280033"/>
                  </a:lnTo>
                  <a:lnTo>
                    <a:pt x="24384000" y="1280033"/>
                  </a:lnTo>
                  <a:lnTo>
                    <a:pt x="24384000" y="33909"/>
                  </a:lnTo>
                  <a:lnTo>
                    <a:pt x="24417910" y="33909"/>
                  </a:lnTo>
                  <a:lnTo>
                    <a:pt x="2441791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870122"/>
            <a:ext cx="18288000" cy="416878"/>
            <a:chOff x="0" y="0"/>
            <a:chExt cx="24384000" cy="5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555879"/>
            </a:xfrm>
            <a:custGeom>
              <a:avLst/>
              <a:gdLst/>
              <a:ahLst/>
              <a:cxnLst/>
              <a:rect r="r" b="b" t="t" l="l"/>
              <a:pathLst>
                <a:path h="5558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7486" y="378772"/>
            <a:ext cx="6907088" cy="677108"/>
            <a:chOff x="0" y="0"/>
            <a:chExt cx="9209451" cy="9028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09451" cy="902811"/>
            </a:xfrm>
            <a:custGeom>
              <a:avLst/>
              <a:gdLst/>
              <a:ahLst/>
              <a:cxnLst/>
              <a:rect r="r" b="b" t="t" l="l"/>
              <a:pathLst>
                <a:path h="902811" w="9209451">
                  <a:moveTo>
                    <a:pt x="0" y="0"/>
                  </a:moveTo>
                  <a:lnTo>
                    <a:pt x="9209451" y="0"/>
                  </a:lnTo>
                  <a:lnTo>
                    <a:pt x="9209451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20945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7866" y="1367366"/>
            <a:ext cx="8856136" cy="677108"/>
            <a:chOff x="0" y="0"/>
            <a:chExt cx="11808181" cy="9028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08182" cy="902811"/>
            </a:xfrm>
            <a:custGeom>
              <a:avLst/>
              <a:gdLst/>
              <a:ahLst/>
              <a:cxnLst/>
              <a:rect r="r" b="b" t="t" l="l"/>
              <a:pathLst>
                <a:path h="902811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80818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Project Overview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87866" y="2044474"/>
            <a:ext cx="10372956" cy="7489230"/>
            <a:chOff x="0" y="0"/>
            <a:chExt cx="13830608" cy="998564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830609" cy="9985640"/>
            </a:xfrm>
            <a:custGeom>
              <a:avLst/>
              <a:gdLst/>
              <a:ahLst/>
              <a:cxnLst/>
              <a:rect r="r" b="b" t="t" l="l"/>
              <a:pathLst>
                <a:path h="9985640" w="13830609">
                  <a:moveTo>
                    <a:pt x="0" y="0"/>
                  </a:moveTo>
                  <a:lnTo>
                    <a:pt x="13830609" y="0"/>
                  </a:lnTo>
                  <a:lnTo>
                    <a:pt x="13830609" y="9985640"/>
                  </a:lnTo>
                  <a:lnTo>
                    <a:pt x="0" y="998564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04775"/>
              <a:ext cx="13830608" cy="100904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725"/>
                </a:lnSpc>
              </a:pPr>
            </a:p>
            <a:p>
              <a:pPr algn="l">
                <a:lnSpc>
                  <a:spcPts val="3725"/>
                </a:lnSpc>
              </a:pPr>
              <a:r>
                <a:rPr lang="en-US" sz="26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Project Management Tool is a web-based application designed for efficient project tracking and team collaboration. It enables users to create, assign, and manage tasks seamlessly while ensuring real-time updates and secure access.</a:t>
              </a:r>
            </a:p>
            <a:p>
              <a:pPr algn="l">
                <a:lnSpc>
                  <a:spcPts val="3725"/>
                </a:lnSpc>
              </a:pPr>
            </a:p>
            <a:p>
              <a:pPr algn="l">
                <a:lnSpc>
                  <a:spcPts val="3725"/>
                </a:lnSpc>
              </a:pPr>
              <a:r>
                <a:rPr lang="en-US" sz="2699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Key Features:</a:t>
              </a:r>
            </a:p>
            <a:p>
              <a:pPr algn="l" marL="582928" indent="-291464" lvl="1">
                <a:lnSpc>
                  <a:spcPts val="3725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Task Management – Create, assign, and track tasks effortlessly.</a:t>
              </a:r>
            </a:p>
            <a:p>
              <a:pPr algn="l" marL="582928" indent="-291464" lvl="1">
                <a:lnSpc>
                  <a:spcPts val="3725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User Authentication – Secure login with Firebase authentication.</a:t>
              </a:r>
            </a:p>
            <a:p>
              <a:pPr algn="l" marL="582928" indent="-291464" lvl="1">
                <a:lnSpc>
                  <a:spcPts val="3725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Real-time Updates – Instant changes across the platform.</a:t>
              </a:r>
            </a:p>
            <a:p>
              <a:pPr algn="l" marL="582928" indent="-291464" lvl="1">
                <a:lnSpc>
                  <a:spcPts val="3725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Intuitive UI – Clean, responsive, and easy-to-use interface.</a:t>
              </a:r>
            </a:p>
            <a:p>
              <a:pPr algn="l" marL="582928" indent="-291464" lvl="1">
                <a:lnSpc>
                  <a:spcPts val="3725"/>
                </a:lnSpc>
                <a:buFont typeface="Arial"/>
                <a:buChar char="•"/>
              </a:pPr>
              <a:r>
                <a:rPr lang="en-US" sz="26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Progress Tracking – Monitor project status with visual insights.</a:t>
              </a:r>
            </a:p>
            <a:p>
              <a:pPr algn="l" marL="651508" indent="-325754" lvl="1">
                <a:lnSpc>
                  <a:spcPts val="3725"/>
                </a:lnSpc>
              </a:pPr>
            </a:p>
          </p:txBody>
        </p:sp>
      </p:grpSp>
      <p:sp>
        <p:nvSpPr>
          <p:cNvPr name="Freeform 19" id="19" descr="Person writing on whiteboard"/>
          <p:cNvSpPr/>
          <p:nvPr/>
        </p:nvSpPr>
        <p:spPr>
          <a:xfrm flipH="false" flipV="false" rot="0">
            <a:off x="10838154" y="2720598"/>
            <a:ext cx="6907406" cy="5494378"/>
          </a:xfrm>
          <a:custGeom>
            <a:avLst/>
            <a:gdLst/>
            <a:ahLst/>
            <a:cxnLst/>
            <a:rect r="r" b="b" t="t" l="l"/>
            <a:pathLst>
              <a:path h="5494378" w="6907406">
                <a:moveTo>
                  <a:pt x="0" y="0"/>
                </a:moveTo>
                <a:lnTo>
                  <a:pt x="6907406" y="0"/>
                </a:lnTo>
                <a:lnTo>
                  <a:pt x="6907406" y="5494378"/>
                </a:lnTo>
                <a:lnTo>
                  <a:pt x="0" y="54943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78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00" y="220354"/>
            <a:ext cx="18338800" cy="985378"/>
            <a:chOff x="0" y="0"/>
            <a:chExt cx="24451733" cy="1313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909" y="33909"/>
              <a:ext cx="24384001" cy="1246124"/>
            </a:xfrm>
            <a:custGeom>
              <a:avLst/>
              <a:gdLst/>
              <a:ahLst/>
              <a:cxnLst/>
              <a:rect r="r" b="b" t="t" l="l"/>
              <a:pathLst>
                <a:path h="1246124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1818" cy="1313942"/>
            </a:xfrm>
            <a:custGeom>
              <a:avLst/>
              <a:gdLst/>
              <a:ahLst/>
              <a:cxnLst/>
              <a:rect r="r" b="b" t="t" l="l"/>
              <a:pathLst>
                <a:path h="1313942" w="24451818">
                  <a:moveTo>
                    <a:pt x="33909" y="0"/>
                  </a:moveTo>
                  <a:lnTo>
                    <a:pt x="24417910" y="0"/>
                  </a:lnTo>
                  <a:cubicBezTo>
                    <a:pt x="24436578" y="0"/>
                    <a:pt x="24451818" y="15113"/>
                    <a:pt x="24451818" y="33909"/>
                  </a:cubicBezTo>
                  <a:lnTo>
                    <a:pt x="24451818" y="1280033"/>
                  </a:lnTo>
                  <a:cubicBezTo>
                    <a:pt x="24451818" y="1298702"/>
                    <a:pt x="24436705" y="1313942"/>
                    <a:pt x="24417910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24417910" y="1246124"/>
                  </a:lnTo>
                  <a:lnTo>
                    <a:pt x="24417910" y="1280033"/>
                  </a:lnTo>
                  <a:lnTo>
                    <a:pt x="24384000" y="1280033"/>
                  </a:lnTo>
                  <a:lnTo>
                    <a:pt x="24384000" y="33909"/>
                  </a:lnTo>
                  <a:lnTo>
                    <a:pt x="24417910" y="33909"/>
                  </a:lnTo>
                  <a:lnTo>
                    <a:pt x="2441791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870122"/>
            <a:ext cx="18288000" cy="416878"/>
            <a:chOff x="0" y="0"/>
            <a:chExt cx="24384000" cy="5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555879"/>
            </a:xfrm>
            <a:custGeom>
              <a:avLst/>
              <a:gdLst/>
              <a:ahLst/>
              <a:cxnLst/>
              <a:rect r="r" b="b" t="t" l="l"/>
              <a:pathLst>
                <a:path h="5558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7486" y="378772"/>
            <a:ext cx="6907088" cy="677108"/>
            <a:chOff x="0" y="0"/>
            <a:chExt cx="9209451" cy="9028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09451" cy="902811"/>
            </a:xfrm>
            <a:custGeom>
              <a:avLst/>
              <a:gdLst/>
              <a:ahLst/>
              <a:cxnLst/>
              <a:rect r="r" b="b" t="t" l="l"/>
              <a:pathLst>
                <a:path h="902811" w="9209451">
                  <a:moveTo>
                    <a:pt x="0" y="0"/>
                  </a:moveTo>
                  <a:lnTo>
                    <a:pt x="9209451" y="0"/>
                  </a:lnTo>
                  <a:lnTo>
                    <a:pt x="9209451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20945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7866" y="1367366"/>
            <a:ext cx="8856136" cy="677108"/>
            <a:chOff x="0" y="0"/>
            <a:chExt cx="11808181" cy="9028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08182" cy="902811"/>
            </a:xfrm>
            <a:custGeom>
              <a:avLst/>
              <a:gdLst/>
              <a:ahLst/>
              <a:cxnLst/>
              <a:rect r="r" b="b" t="t" l="l"/>
              <a:pathLst>
                <a:path h="902811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80818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Proposed Solution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97466" y="2205500"/>
            <a:ext cx="15992914" cy="6647974"/>
            <a:chOff x="0" y="0"/>
            <a:chExt cx="21323885" cy="886396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1323886" cy="8863965"/>
            </a:xfrm>
            <a:custGeom>
              <a:avLst/>
              <a:gdLst/>
              <a:ahLst/>
              <a:cxnLst/>
              <a:rect r="r" b="b" t="t" l="l"/>
              <a:pathLst>
                <a:path h="8863965" w="21323886">
                  <a:moveTo>
                    <a:pt x="0" y="0"/>
                  </a:moveTo>
                  <a:lnTo>
                    <a:pt x="21323886" y="0"/>
                  </a:lnTo>
                  <a:lnTo>
                    <a:pt x="21323886" y="8863965"/>
                  </a:lnTo>
                  <a:lnTo>
                    <a:pt x="0" y="886396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21323885" cy="892111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just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To address the challenges of project management, our Project Management Tool provides an integrated, efficient, and user-friendly platform that enhances collaboration, task tracking, and project monitoring in real time.</a:t>
              </a:r>
            </a:p>
            <a:p>
              <a:pPr algn="just">
                <a:lnSpc>
                  <a:spcPts val="3359"/>
                </a:lnSpc>
              </a:pPr>
            </a:p>
            <a:p>
              <a:pPr algn="just">
                <a:lnSpc>
                  <a:spcPts val="3359"/>
                </a:lnSpc>
              </a:pPr>
              <a:r>
                <a:rPr lang="en-US" sz="2799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Key Aspects:</a:t>
              </a:r>
            </a:p>
            <a:p>
              <a:pPr algn="just">
                <a:lnSpc>
                  <a:spcPts val="3359"/>
                </a:lnSpc>
              </a:pPr>
              <a:r>
                <a:rPr lang="en-US" sz="2799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Centralized Platform</a:t>
              </a: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Eliminates scattered communication by bringing all tasks, projects, and team interactions into one place.</a:t>
              </a:r>
            </a:p>
            <a:p>
              <a:pPr algn="just">
                <a:lnSpc>
                  <a:spcPts val="3359"/>
                </a:lnSpc>
              </a:pPr>
              <a:r>
                <a:rPr lang="en-US" sz="2799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Real-time Task Updates</a:t>
              </a: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Ensures immediate synchronization of project changes for better coordination.</a:t>
              </a:r>
            </a:p>
            <a:p>
              <a:pPr algn="just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799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Secure &amp; Scalable</a:t>
              </a: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Uses Firebase authentication and MongoDB to ensure data integrity and future scalability.</a:t>
              </a:r>
            </a:p>
            <a:p>
              <a:pPr algn="just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799" b="true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User-friendly Interface</a:t>
              </a: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A clean, responsive UI built with React for seamless navigation and usability.</a:t>
              </a:r>
            </a:p>
            <a:p>
              <a:pPr algn="just" marL="675640" indent="-337820" lvl="1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00" y="220354"/>
            <a:ext cx="18338800" cy="985378"/>
            <a:chOff x="0" y="0"/>
            <a:chExt cx="24451733" cy="1313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909" y="33909"/>
              <a:ext cx="24384001" cy="1246124"/>
            </a:xfrm>
            <a:custGeom>
              <a:avLst/>
              <a:gdLst/>
              <a:ahLst/>
              <a:cxnLst/>
              <a:rect r="r" b="b" t="t" l="l"/>
              <a:pathLst>
                <a:path h="1246124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1818" cy="1313942"/>
            </a:xfrm>
            <a:custGeom>
              <a:avLst/>
              <a:gdLst/>
              <a:ahLst/>
              <a:cxnLst/>
              <a:rect r="r" b="b" t="t" l="l"/>
              <a:pathLst>
                <a:path h="1313942" w="24451818">
                  <a:moveTo>
                    <a:pt x="33909" y="0"/>
                  </a:moveTo>
                  <a:lnTo>
                    <a:pt x="24417910" y="0"/>
                  </a:lnTo>
                  <a:cubicBezTo>
                    <a:pt x="24436578" y="0"/>
                    <a:pt x="24451818" y="15113"/>
                    <a:pt x="24451818" y="33909"/>
                  </a:cubicBezTo>
                  <a:lnTo>
                    <a:pt x="24451818" y="1280033"/>
                  </a:lnTo>
                  <a:cubicBezTo>
                    <a:pt x="24451818" y="1298702"/>
                    <a:pt x="24436705" y="1313942"/>
                    <a:pt x="24417910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24417910" y="1246124"/>
                  </a:lnTo>
                  <a:lnTo>
                    <a:pt x="24417910" y="1280033"/>
                  </a:lnTo>
                  <a:lnTo>
                    <a:pt x="24384000" y="1280033"/>
                  </a:lnTo>
                  <a:lnTo>
                    <a:pt x="24384000" y="33909"/>
                  </a:lnTo>
                  <a:lnTo>
                    <a:pt x="24417910" y="33909"/>
                  </a:lnTo>
                  <a:lnTo>
                    <a:pt x="2441791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870122"/>
            <a:ext cx="18288000" cy="416878"/>
            <a:chOff x="0" y="0"/>
            <a:chExt cx="24384000" cy="5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555879"/>
            </a:xfrm>
            <a:custGeom>
              <a:avLst/>
              <a:gdLst/>
              <a:ahLst/>
              <a:cxnLst/>
              <a:rect r="r" b="b" t="t" l="l"/>
              <a:pathLst>
                <a:path h="5558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7486" y="378772"/>
            <a:ext cx="6907088" cy="677108"/>
            <a:chOff x="0" y="0"/>
            <a:chExt cx="9209451" cy="9028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09451" cy="902811"/>
            </a:xfrm>
            <a:custGeom>
              <a:avLst/>
              <a:gdLst/>
              <a:ahLst/>
              <a:cxnLst/>
              <a:rect r="r" b="b" t="t" l="l"/>
              <a:pathLst>
                <a:path h="902811" w="9209451">
                  <a:moveTo>
                    <a:pt x="0" y="0"/>
                  </a:moveTo>
                  <a:lnTo>
                    <a:pt x="9209451" y="0"/>
                  </a:lnTo>
                  <a:lnTo>
                    <a:pt x="9209451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20945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10298" y="1758549"/>
            <a:ext cx="8856136" cy="677108"/>
            <a:chOff x="0" y="0"/>
            <a:chExt cx="11808181" cy="9028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08182" cy="902811"/>
            </a:xfrm>
            <a:custGeom>
              <a:avLst/>
              <a:gdLst/>
              <a:ahLst/>
              <a:cxnLst/>
              <a:rect r="r" b="b" t="t" l="l"/>
              <a:pathLst>
                <a:path h="902811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80818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Technology used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10298" y="3185157"/>
            <a:ext cx="12608312" cy="3508652"/>
            <a:chOff x="0" y="0"/>
            <a:chExt cx="16811083" cy="467820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6811082" cy="4678203"/>
            </a:xfrm>
            <a:custGeom>
              <a:avLst/>
              <a:gdLst/>
              <a:ahLst/>
              <a:cxnLst/>
              <a:rect r="r" b="b" t="t" l="l"/>
              <a:pathLst>
                <a:path h="4678203" w="16811082">
                  <a:moveTo>
                    <a:pt x="0" y="0"/>
                  </a:moveTo>
                  <a:lnTo>
                    <a:pt x="16811082" y="0"/>
                  </a:lnTo>
                  <a:lnTo>
                    <a:pt x="16811082" y="4678203"/>
                  </a:lnTo>
                  <a:lnTo>
                    <a:pt x="0" y="46782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76200"/>
              <a:ext cx="16811083" cy="475440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868680" indent="-43434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36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Frontend:</a:t>
              </a: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ReactJS with JavaScript, Tailwind CSS, Vite </a:t>
              </a:r>
            </a:p>
            <a:p>
              <a:pPr algn="l" marL="868680" indent="-43434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36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Backend:</a:t>
              </a: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NodeJS, ExpressJS </a:t>
              </a:r>
            </a:p>
            <a:p>
              <a:pPr algn="l" marL="868680" indent="-43434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36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Database:</a:t>
              </a: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MongoDB </a:t>
              </a:r>
            </a:p>
            <a:p>
              <a:pPr algn="l" marL="868223" indent="-434111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36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Dark Mode Context : </a:t>
              </a: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React Context API</a:t>
              </a:r>
            </a:p>
            <a:p>
              <a:pPr algn="l" marL="868680" indent="-43434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36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Authentication:</a:t>
              </a: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Firebase </a:t>
              </a:r>
            </a:p>
            <a:p>
              <a:pPr algn="l" marL="868680" indent="-434340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36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Version Control:</a:t>
              </a: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Git &amp; GitHub 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4794711" y="1951029"/>
            <a:ext cx="1852974" cy="1714843"/>
          </a:xfrm>
          <a:custGeom>
            <a:avLst/>
            <a:gdLst/>
            <a:ahLst/>
            <a:cxnLst/>
            <a:rect r="r" b="b" t="t" l="l"/>
            <a:pathLst>
              <a:path h="1714843" w="1852974">
                <a:moveTo>
                  <a:pt x="0" y="0"/>
                </a:moveTo>
                <a:lnTo>
                  <a:pt x="1852974" y="0"/>
                </a:lnTo>
                <a:lnTo>
                  <a:pt x="1852974" y="1714844"/>
                </a:lnTo>
                <a:lnTo>
                  <a:pt x="0" y="17148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964530" y="7082519"/>
            <a:ext cx="1970576" cy="2211025"/>
          </a:xfrm>
          <a:custGeom>
            <a:avLst/>
            <a:gdLst/>
            <a:ahLst/>
            <a:cxnLst/>
            <a:rect r="r" b="b" t="t" l="l"/>
            <a:pathLst>
              <a:path h="2211025" w="1970576">
                <a:moveTo>
                  <a:pt x="0" y="0"/>
                </a:moveTo>
                <a:lnTo>
                  <a:pt x="1970576" y="0"/>
                </a:lnTo>
                <a:lnTo>
                  <a:pt x="1970576" y="2211025"/>
                </a:lnTo>
                <a:lnTo>
                  <a:pt x="0" y="2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4343324" y="7226529"/>
            <a:ext cx="1377874" cy="1918559"/>
          </a:xfrm>
          <a:custGeom>
            <a:avLst/>
            <a:gdLst/>
            <a:ahLst/>
            <a:cxnLst/>
            <a:rect r="r" b="b" t="t" l="l"/>
            <a:pathLst>
              <a:path h="1918559" w="1377874">
                <a:moveTo>
                  <a:pt x="0" y="0"/>
                </a:moveTo>
                <a:lnTo>
                  <a:pt x="1377874" y="0"/>
                </a:lnTo>
                <a:lnTo>
                  <a:pt x="1377874" y="1918558"/>
                </a:lnTo>
                <a:lnTo>
                  <a:pt x="0" y="191855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488456" y="3827798"/>
            <a:ext cx="3446650" cy="1558216"/>
          </a:xfrm>
          <a:custGeom>
            <a:avLst/>
            <a:gdLst/>
            <a:ahLst/>
            <a:cxnLst/>
            <a:rect r="r" b="b" t="t" l="l"/>
            <a:pathLst>
              <a:path h="1558216" w="3446650">
                <a:moveTo>
                  <a:pt x="0" y="0"/>
                </a:moveTo>
                <a:lnTo>
                  <a:pt x="3446650" y="0"/>
                </a:lnTo>
                <a:lnTo>
                  <a:pt x="3446650" y="1558216"/>
                </a:lnTo>
                <a:lnTo>
                  <a:pt x="0" y="15582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470491" y="5547939"/>
            <a:ext cx="2988077" cy="836662"/>
          </a:xfrm>
          <a:custGeom>
            <a:avLst/>
            <a:gdLst/>
            <a:ahLst/>
            <a:cxnLst/>
            <a:rect r="r" b="b" t="t" l="l"/>
            <a:pathLst>
              <a:path h="836662" w="2988077">
                <a:moveTo>
                  <a:pt x="0" y="0"/>
                </a:moveTo>
                <a:lnTo>
                  <a:pt x="2988077" y="0"/>
                </a:lnTo>
                <a:lnTo>
                  <a:pt x="2988077" y="836661"/>
                </a:lnTo>
                <a:lnTo>
                  <a:pt x="0" y="83666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00" y="220354"/>
            <a:ext cx="18338800" cy="985378"/>
            <a:chOff x="0" y="0"/>
            <a:chExt cx="24451733" cy="1313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909" y="33909"/>
              <a:ext cx="24384001" cy="1246124"/>
            </a:xfrm>
            <a:custGeom>
              <a:avLst/>
              <a:gdLst/>
              <a:ahLst/>
              <a:cxnLst/>
              <a:rect r="r" b="b" t="t" l="l"/>
              <a:pathLst>
                <a:path h="1246124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1818" cy="1313942"/>
            </a:xfrm>
            <a:custGeom>
              <a:avLst/>
              <a:gdLst/>
              <a:ahLst/>
              <a:cxnLst/>
              <a:rect r="r" b="b" t="t" l="l"/>
              <a:pathLst>
                <a:path h="1313942" w="24451818">
                  <a:moveTo>
                    <a:pt x="33909" y="0"/>
                  </a:moveTo>
                  <a:lnTo>
                    <a:pt x="24417910" y="0"/>
                  </a:lnTo>
                  <a:cubicBezTo>
                    <a:pt x="24436578" y="0"/>
                    <a:pt x="24451818" y="15113"/>
                    <a:pt x="24451818" y="33909"/>
                  </a:cubicBezTo>
                  <a:lnTo>
                    <a:pt x="24451818" y="1280033"/>
                  </a:lnTo>
                  <a:cubicBezTo>
                    <a:pt x="24451818" y="1298702"/>
                    <a:pt x="24436705" y="1313942"/>
                    <a:pt x="24417910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24417910" y="1246124"/>
                  </a:lnTo>
                  <a:lnTo>
                    <a:pt x="24417910" y="1280033"/>
                  </a:lnTo>
                  <a:lnTo>
                    <a:pt x="24384000" y="1280033"/>
                  </a:lnTo>
                  <a:lnTo>
                    <a:pt x="24384000" y="33909"/>
                  </a:lnTo>
                  <a:lnTo>
                    <a:pt x="24417910" y="33909"/>
                  </a:lnTo>
                  <a:lnTo>
                    <a:pt x="2441791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870122"/>
            <a:ext cx="18288000" cy="416878"/>
            <a:chOff x="0" y="0"/>
            <a:chExt cx="24384000" cy="5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555879"/>
            </a:xfrm>
            <a:custGeom>
              <a:avLst/>
              <a:gdLst/>
              <a:ahLst/>
              <a:cxnLst/>
              <a:rect r="r" b="b" t="t" l="l"/>
              <a:pathLst>
                <a:path h="5558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7486" y="378772"/>
            <a:ext cx="6907088" cy="677108"/>
            <a:chOff x="0" y="0"/>
            <a:chExt cx="9209451" cy="9028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09451" cy="902811"/>
            </a:xfrm>
            <a:custGeom>
              <a:avLst/>
              <a:gdLst/>
              <a:ahLst/>
              <a:cxnLst/>
              <a:rect r="r" b="b" t="t" l="l"/>
              <a:pathLst>
                <a:path h="902811" w="9209451">
                  <a:moveTo>
                    <a:pt x="0" y="0"/>
                  </a:moveTo>
                  <a:lnTo>
                    <a:pt x="9209451" y="0"/>
                  </a:lnTo>
                  <a:lnTo>
                    <a:pt x="9209451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20945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7866" y="1367366"/>
            <a:ext cx="8856136" cy="677108"/>
            <a:chOff x="0" y="0"/>
            <a:chExt cx="11808181" cy="9028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08182" cy="902811"/>
            </a:xfrm>
            <a:custGeom>
              <a:avLst/>
              <a:gdLst/>
              <a:ahLst/>
              <a:cxnLst/>
              <a:rect r="r" b="b" t="t" l="l"/>
              <a:pathLst>
                <a:path h="902811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80818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Modelling &amp; Result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900982" y="2474138"/>
            <a:ext cx="13121468" cy="6992534"/>
            <a:chOff x="0" y="0"/>
            <a:chExt cx="17495291" cy="932337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7495265" cy="9323324"/>
            </a:xfrm>
            <a:custGeom>
              <a:avLst/>
              <a:gdLst/>
              <a:ahLst/>
              <a:cxnLst/>
              <a:rect r="r" b="b" t="t" l="l"/>
              <a:pathLst>
                <a:path h="9323324" w="17495265">
                  <a:moveTo>
                    <a:pt x="16891" y="0"/>
                  </a:moveTo>
                  <a:lnTo>
                    <a:pt x="17478375" y="0"/>
                  </a:lnTo>
                  <a:cubicBezTo>
                    <a:pt x="17487773" y="0"/>
                    <a:pt x="17495265" y="7620"/>
                    <a:pt x="17495265" y="16891"/>
                  </a:cubicBezTo>
                  <a:lnTo>
                    <a:pt x="17495265" y="9306433"/>
                  </a:lnTo>
                  <a:cubicBezTo>
                    <a:pt x="17495265" y="9315831"/>
                    <a:pt x="17487646" y="9323324"/>
                    <a:pt x="17478375" y="9323324"/>
                  </a:cubicBezTo>
                  <a:lnTo>
                    <a:pt x="16891" y="9323324"/>
                  </a:lnTo>
                  <a:cubicBezTo>
                    <a:pt x="7493" y="9323324"/>
                    <a:pt x="0" y="9315703"/>
                    <a:pt x="0" y="9306433"/>
                  </a:cubicBezTo>
                  <a:lnTo>
                    <a:pt x="0" y="16891"/>
                  </a:lnTo>
                  <a:cubicBezTo>
                    <a:pt x="0" y="7620"/>
                    <a:pt x="7620" y="0"/>
                    <a:pt x="16891" y="0"/>
                  </a:cubicBezTo>
                  <a:moveTo>
                    <a:pt x="16891" y="33909"/>
                  </a:moveTo>
                  <a:lnTo>
                    <a:pt x="16891" y="16891"/>
                  </a:lnTo>
                  <a:lnTo>
                    <a:pt x="33909" y="16891"/>
                  </a:lnTo>
                  <a:lnTo>
                    <a:pt x="33909" y="9306433"/>
                  </a:lnTo>
                  <a:lnTo>
                    <a:pt x="16891" y="9306433"/>
                  </a:lnTo>
                  <a:lnTo>
                    <a:pt x="16891" y="9289542"/>
                  </a:lnTo>
                  <a:lnTo>
                    <a:pt x="17478375" y="9289542"/>
                  </a:lnTo>
                  <a:lnTo>
                    <a:pt x="17478375" y="9306433"/>
                  </a:lnTo>
                  <a:lnTo>
                    <a:pt x="17461485" y="9306433"/>
                  </a:lnTo>
                  <a:lnTo>
                    <a:pt x="17461485" y="16891"/>
                  </a:lnTo>
                  <a:lnTo>
                    <a:pt x="17478375" y="16891"/>
                  </a:lnTo>
                  <a:lnTo>
                    <a:pt x="17478375" y="33909"/>
                  </a:lnTo>
                  <a:lnTo>
                    <a:pt x="16891" y="33909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3376302" y="2869622"/>
            <a:ext cx="5412972" cy="6201566"/>
          </a:xfrm>
          <a:custGeom>
            <a:avLst/>
            <a:gdLst/>
            <a:ahLst/>
            <a:cxnLst/>
            <a:rect r="r" b="b" t="t" l="l"/>
            <a:pathLst>
              <a:path h="6201566" w="5412972">
                <a:moveTo>
                  <a:pt x="0" y="0"/>
                </a:moveTo>
                <a:lnTo>
                  <a:pt x="5412972" y="0"/>
                </a:lnTo>
                <a:lnTo>
                  <a:pt x="5412972" y="6201566"/>
                </a:lnTo>
                <a:lnTo>
                  <a:pt x="0" y="62015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1164" t="0" r="-47616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103038" y="2869622"/>
            <a:ext cx="5424696" cy="6173313"/>
          </a:xfrm>
          <a:custGeom>
            <a:avLst/>
            <a:gdLst/>
            <a:ahLst/>
            <a:cxnLst/>
            <a:rect r="r" b="b" t="t" l="l"/>
            <a:pathLst>
              <a:path h="6173313" w="5424696">
                <a:moveTo>
                  <a:pt x="0" y="0"/>
                </a:moveTo>
                <a:lnTo>
                  <a:pt x="5424696" y="0"/>
                </a:lnTo>
                <a:lnTo>
                  <a:pt x="5424696" y="6173313"/>
                </a:lnTo>
                <a:lnTo>
                  <a:pt x="0" y="61733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4273" t="0" r="-54056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4715934" y="9166438"/>
            <a:ext cx="2507159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LOGIN PAGE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568191" y="9146966"/>
            <a:ext cx="2800549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SIGNUP PAGE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400" y="220354"/>
            <a:ext cx="18338800" cy="985378"/>
            <a:chOff x="0" y="0"/>
            <a:chExt cx="24451733" cy="131383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33909" y="33909"/>
              <a:ext cx="24384001" cy="1246124"/>
            </a:xfrm>
            <a:custGeom>
              <a:avLst/>
              <a:gdLst/>
              <a:ahLst/>
              <a:cxnLst/>
              <a:rect r="r" b="b" t="t" l="l"/>
              <a:pathLst>
                <a:path h="1246124" w="24384001">
                  <a:moveTo>
                    <a:pt x="0" y="0"/>
                  </a:moveTo>
                  <a:lnTo>
                    <a:pt x="24384001" y="0"/>
                  </a:lnTo>
                  <a:lnTo>
                    <a:pt x="24384001" y="1246124"/>
                  </a:lnTo>
                  <a:lnTo>
                    <a:pt x="0" y="1246124"/>
                  </a:lnTo>
                  <a:close/>
                </a:path>
              </a:pathLst>
            </a:custGeom>
            <a:solidFill>
              <a:srgbClr val="223366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451818" cy="1313942"/>
            </a:xfrm>
            <a:custGeom>
              <a:avLst/>
              <a:gdLst/>
              <a:ahLst/>
              <a:cxnLst/>
              <a:rect r="r" b="b" t="t" l="l"/>
              <a:pathLst>
                <a:path h="1313942" w="24451818">
                  <a:moveTo>
                    <a:pt x="33909" y="0"/>
                  </a:moveTo>
                  <a:lnTo>
                    <a:pt x="24417910" y="0"/>
                  </a:lnTo>
                  <a:cubicBezTo>
                    <a:pt x="24436578" y="0"/>
                    <a:pt x="24451818" y="15113"/>
                    <a:pt x="24451818" y="33909"/>
                  </a:cubicBezTo>
                  <a:lnTo>
                    <a:pt x="24451818" y="1280033"/>
                  </a:lnTo>
                  <a:cubicBezTo>
                    <a:pt x="24451818" y="1298702"/>
                    <a:pt x="24436705" y="1313942"/>
                    <a:pt x="24417910" y="1313942"/>
                  </a:cubicBezTo>
                  <a:lnTo>
                    <a:pt x="33909" y="1313942"/>
                  </a:lnTo>
                  <a:cubicBezTo>
                    <a:pt x="15240" y="1313942"/>
                    <a:pt x="0" y="1298829"/>
                    <a:pt x="0" y="1280033"/>
                  </a:cubicBezTo>
                  <a:lnTo>
                    <a:pt x="0" y="33909"/>
                  </a:lnTo>
                  <a:cubicBezTo>
                    <a:pt x="0" y="15113"/>
                    <a:pt x="15113" y="0"/>
                    <a:pt x="33909" y="0"/>
                  </a:cubicBezTo>
                  <a:moveTo>
                    <a:pt x="33909" y="67691"/>
                  </a:moveTo>
                  <a:lnTo>
                    <a:pt x="33909" y="33909"/>
                  </a:lnTo>
                  <a:lnTo>
                    <a:pt x="67691" y="33909"/>
                  </a:lnTo>
                  <a:lnTo>
                    <a:pt x="67691" y="1280033"/>
                  </a:lnTo>
                  <a:lnTo>
                    <a:pt x="33909" y="1280033"/>
                  </a:lnTo>
                  <a:lnTo>
                    <a:pt x="33909" y="1246124"/>
                  </a:lnTo>
                  <a:lnTo>
                    <a:pt x="24417910" y="1246124"/>
                  </a:lnTo>
                  <a:lnTo>
                    <a:pt x="24417910" y="1280033"/>
                  </a:lnTo>
                  <a:lnTo>
                    <a:pt x="24384000" y="1280033"/>
                  </a:lnTo>
                  <a:lnTo>
                    <a:pt x="24384000" y="33909"/>
                  </a:lnTo>
                  <a:lnTo>
                    <a:pt x="24417910" y="33909"/>
                  </a:lnTo>
                  <a:lnTo>
                    <a:pt x="24417910" y="67691"/>
                  </a:lnTo>
                  <a:lnTo>
                    <a:pt x="33909" y="67691"/>
                  </a:lnTo>
                  <a:close/>
                </a:path>
              </a:pathLst>
            </a:custGeom>
            <a:solidFill>
              <a:srgbClr val="22336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870122"/>
            <a:ext cx="18288000" cy="416878"/>
            <a:chOff x="0" y="0"/>
            <a:chExt cx="24384000" cy="55583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4384000" cy="555879"/>
            </a:xfrm>
            <a:custGeom>
              <a:avLst/>
              <a:gdLst/>
              <a:ahLst/>
              <a:cxnLst/>
              <a:rect r="r" b="b" t="t" l="l"/>
              <a:pathLst>
                <a:path h="555879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555879"/>
                  </a:lnTo>
                  <a:lnTo>
                    <a:pt x="0" y="555879"/>
                  </a:lnTo>
                  <a:close/>
                </a:path>
              </a:pathLst>
            </a:custGeom>
            <a:solidFill>
              <a:srgbClr val="851910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566856" y="125568"/>
            <a:ext cx="2218944" cy="1169312"/>
            <a:chOff x="0" y="0"/>
            <a:chExt cx="2958592" cy="155908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58592" cy="1559052"/>
            </a:xfrm>
            <a:custGeom>
              <a:avLst/>
              <a:gdLst/>
              <a:ahLst/>
              <a:cxnLst/>
              <a:rect r="r" b="b" t="t" l="l"/>
              <a:pathLst>
                <a:path h="1559052" w="2958592">
                  <a:moveTo>
                    <a:pt x="0" y="0"/>
                  </a:moveTo>
                  <a:lnTo>
                    <a:pt x="2958592" y="0"/>
                  </a:lnTo>
                  <a:lnTo>
                    <a:pt x="2958592" y="1559052"/>
                  </a:lnTo>
                  <a:lnTo>
                    <a:pt x="0" y="1559052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9" id="9" descr="A close up of a sign  Description automatically generated"/>
          <p:cNvSpPr/>
          <p:nvPr/>
        </p:nvSpPr>
        <p:spPr>
          <a:xfrm flipH="false" flipV="false" rot="0">
            <a:off x="14823918" y="469928"/>
            <a:ext cx="1704820" cy="569910"/>
          </a:xfrm>
          <a:custGeom>
            <a:avLst/>
            <a:gdLst/>
            <a:ahLst/>
            <a:cxnLst/>
            <a:rect r="r" b="b" t="t" l="l"/>
            <a:pathLst>
              <a:path h="569910" w="1704820">
                <a:moveTo>
                  <a:pt x="0" y="0"/>
                </a:moveTo>
                <a:lnTo>
                  <a:pt x="1704820" y="0"/>
                </a:lnTo>
                <a:lnTo>
                  <a:pt x="1704820" y="569910"/>
                </a:lnTo>
                <a:lnTo>
                  <a:pt x="0" y="569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77486" y="378772"/>
            <a:ext cx="6907088" cy="677108"/>
            <a:chOff x="0" y="0"/>
            <a:chExt cx="9209451" cy="9028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209451" cy="902811"/>
            </a:xfrm>
            <a:custGeom>
              <a:avLst/>
              <a:gdLst/>
              <a:ahLst/>
              <a:cxnLst/>
              <a:rect r="r" b="b" t="t" l="l"/>
              <a:pathLst>
                <a:path h="902811" w="9209451">
                  <a:moveTo>
                    <a:pt x="0" y="0"/>
                  </a:moveTo>
                  <a:lnTo>
                    <a:pt x="9209451" y="0"/>
                  </a:lnTo>
                  <a:lnTo>
                    <a:pt x="9209451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920945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Creating A Future-ready Workforce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7866" y="1367366"/>
            <a:ext cx="8856136" cy="677108"/>
            <a:chOff x="0" y="0"/>
            <a:chExt cx="11808181" cy="90281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808182" cy="902811"/>
            </a:xfrm>
            <a:custGeom>
              <a:avLst/>
              <a:gdLst/>
              <a:ahLst/>
              <a:cxnLst/>
              <a:rect r="r" b="b" t="t" l="l"/>
              <a:pathLst>
                <a:path h="902811" w="11808182">
                  <a:moveTo>
                    <a:pt x="0" y="0"/>
                  </a:moveTo>
                  <a:lnTo>
                    <a:pt x="11808182" y="0"/>
                  </a:lnTo>
                  <a:lnTo>
                    <a:pt x="11808182" y="902811"/>
                  </a:lnTo>
                  <a:lnTo>
                    <a:pt x="0" y="90281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1808181" cy="96948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40"/>
                </a:lnSpc>
              </a:pPr>
              <a:r>
                <a:rPr lang="en-US" sz="3200" b="true">
                  <a:solidFill>
                    <a:srgbClr val="213163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Modelling &amp; Result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618945" y="2209259"/>
            <a:ext cx="7906241" cy="4289136"/>
          </a:xfrm>
          <a:custGeom>
            <a:avLst/>
            <a:gdLst/>
            <a:ahLst/>
            <a:cxnLst/>
            <a:rect r="r" b="b" t="t" l="l"/>
            <a:pathLst>
              <a:path h="4289136" w="7906241">
                <a:moveTo>
                  <a:pt x="0" y="0"/>
                </a:moveTo>
                <a:lnTo>
                  <a:pt x="7906242" y="0"/>
                </a:lnTo>
                <a:lnTo>
                  <a:pt x="7906242" y="4289136"/>
                </a:lnTo>
                <a:lnTo>
                  <a:pt x="0" y="42891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604076" y="4877702"/>
            <a:ext cx="8193917" cy="4465685"/>
          </a:xfrm>
          <a:custGeom>
            <a:avLst/>
            <a:gdLst/>
            <a:ahLst/>
            <a:cxnLst/>
            <a:rect r="r" b="b" t="t" l="l"/>
            <a:pathLst>
              <a:path h="4465685" w="8193917">
                <a:moveTo>
                  <a:pt x="0" y="0"/>
                </a:moveTo>
                <a:lnTo>
                  <a:pt x="8193917" y="0"/>
                </a:lnTo>
                <a:lnTo>
                  <a:pt x="8193917" y="4465685"/>
                </a:lnTo>
                <a:lnTo>
                  <a:pt x="0" y="44656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2813548" y="3801377"/>
            <a:ext cx="2010370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223366"/>
                </a:solidFill>
                <a:latin typeface="Arial"/>
                <a:ea typeface="Arial"/>
                <a:cs typeface="Arial"/>
                <a:sym typeface="Arial"/>
              </a:rPr>
              <a:t>Light Mode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731030" y="6958783"/>
            <a:ext cx="1987272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  <a:spcBef>
                <a:spcPct val="0"/>
              </a:spcBef>
            </a:pPr>
            <a:r>
              <a:rPr lang="en-US" sz="32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Dark Mode</a:t>
            </a:r>
          </a:p>
        </p:txBody>
      </p:sp>
      <p:sp>
        <p:nvSpPr>
          <p:cNvPr name="AutoShape 20" id="20"/>
          <p:cNvSpPr/>
          <p:nvPr/>
        </p:nvSpPr>
        <p:spPr>
          <a:xfrm>
            <a:off x="9144002" y="1705920"/>
            <a:ext cx="0" cy="755238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DAGhOGdYhWQ</dc:identifier>
  <dcterms:modified xsi:type="dcterms:W3CDTF">2011-08-01T06:04:30Z</dcterms:modified>
  <cp:revision>1</cp:revision>
  <dc:title>Project-Development-Tool.pptx</dc:title>
</cp:coreProperties>
</file>