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harsan sr" initials="ss" lastIdx="1" clrIdx="0">
    <p:extLst>
      <p:ext uri="{19B8F6BF-5375-455C-9EA6-DF929625EA0E}">
        <p15:presenceInfo xmlns:p15="http://schemas.microsoft.com/office/powerpoint/2012/main" userId="3110ddee8c5a72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5" autoAdjust="0"/>
  </p:normalViewPr>
  <p:slideViewPr>
    <p:cSldViewPr>
      <p:cViewPr>
        <p:scale>
          <a:sx n="75" d="100"/>
          <a:sy n="75" d="100"/>
        </p:scale>
        <p:origin x="946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1T23:09:46.22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B013C-55CB-40F1-86B6-039FE0ADD3D8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BF71-AA26-4190-9413-8D159A699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2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67050" y="1641475"/>
            <a:ext cx="7243826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/>
              <a:t>Sudharsanan</a:t>
            </a:r>
            <a:r>
              <a:rPr lang="en-US" spc="15" dirty="0"/>
              <a:t> .SR</a:t>
            </a:r>
            <a:br>
              <a:rPr lang="en-US" spc="15" dirty="0"/>
            </a:br>
            <a:r>
              <a:rPr lang="en-US" spc="15" dirty="0"/>
              <a:t>421221104043</a:t>
            </a:r>
            <a:br>
              <a:rPr lang="en-US" spc="15" dirty="0"/>
            </a:b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21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6DAC56-F089-B64B-4328-43585DC3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15" y="1226038"/>
            <a:ext cx="5046553" cy="39060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1F1C89-CFF9-1A56-13ED-6A7C6F22BC52}"/>
              </a:ext>
            </a:extLst>
          </p:cNvPr>
          <p:cNvSpPr txBox="1"/>
          <p:nvPr/>
        </p:nvSpPr>
        <p:spPr>
          <a:xfrm>
            <a:off x="1699895" y="5377934"/>
            <a:ext cx="1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data set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3766A4-26BE-9015-4A5D-551E426E4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26038"/>
            <a:ext cx="3755390" cy="393651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9B86C1-E94C-6602-1FB6-E7A5AE6190AD}"/>
              </a:ext>
            </a:extLst>
          </p:cNvPr>
          <p:cNvSpPr txBox="1"/>
          <p:nvPr/>
        </p:nvSpPr>
        <p:spPr>
          <a:xfrm>
            <a:off x="6229350" y="5211544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64px image generated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3CC7200E-6F87-5861-5771-531FBB888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08085"/>
            <a:ext cx="3456949" cy="3581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FBEEB-0AB2-7E89-07F0-CAA1F3239018}"/>
              </a:ext>
            </a:extLst>
          </p:cNvPr>
          <p:cNvSpPr txBox="1"/>
          <p:nvPr/>
        </p:nvSpPr>
        <p:spPr>
          <a:xfrm>
            <a:off x="1252228" y="4191000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96px generated image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31ED6-85CC-8DAC-00B9-64F821B1B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08085"/>
            <a:ext cx="3926974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F5BBE-8716-DEBC-7E2C-506C9670DCEE}"/>
              </a:ext>
            </a:extLst>
          </p:cNvPr>
          <p:cNvSpPr txBox="1"/>
          <p:nvPr/>
        </p:nvSpPr>
        <p:spPr>
          <a:xfrm>
            <a:off x="5038790" y="4191000"/>
            <a:ext cx="238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128px generated image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E006E-8203-463F-0C3D-B82C5307BBA5}"/>
              </a:ext>
            </a:extLst>
          </p:cNvPr>
          <p:cNvSpPr txBox="1"/>
          <p:nvPr/>
        </p:nvSpPr>
        <p:spPr>
          <a:xfrm>
            <a:off x="609599" y="4837331"/>
            <a:ext cx="6132897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Challenges: Imperfect image quality due to dataset limitations.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Stagnation in model progress after certain epochs.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21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9CE8-237B-A18D-693F-713D0DCF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4DEB7-0439-E8BE-8806-FCBF77234225}"/>
              </a:ext>
            </a:extLst>
          </p:cNvPr>
          <p:cNvSpPr txBox="1"/>
          <p:nvPr/>
        </p:nvSpPr>
        <p:spPr>
          <a:xfrm>
            <a:off x="755332" y="1295400"/>
            <a:ext cx="6511526" cy="444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Developed GAN for vehicle design.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Output recognizable vehicle images.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Limitations: Small dataset, inconsistent image backgrounds.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Future Directions: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Test on larger and more uniform dataset.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Explore higher resolutions and additional features.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81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775" y="2078432"/>
            <a:ext cx="5877514" cy="386318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400" b="1" i="0" dirty="0">
                <a:effectLst/>
                <a:latin typeface="Söhne"/>
              </a:rPr>
              <a:t>Vehicle Image Generation using Generative Adversarial Networks (GANs)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18"/>
          <p:cNvGrpSpPr/>
          <p:nvPr/>
        </p:nvGrpSpPr>
        <p:grpSpPr>
          <a:xfrm>
            <a:off x="-143828" y="3771731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" name="object 2"/>
          <p:cNvSpPr/>
          <p:nvPr/>
        </p:nvSpPr>
        <p:spPr>
          <a:xfrm>
            <a:off x="1432215" y="1197918"/>
            <a:ext cx="7315952" cy="4724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The WOW in Your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Modeling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effectLst/>
              <a:latin typeface="Söhn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96009" y="64987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lang="en-IN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lang="en-IN"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lang="en-IN"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lang="en-IN"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lang="en-IN"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lang="en-IN"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lang="en-IN"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lang="en-IN"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lang="en-IN"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32215" y="261770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lang="en-IN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lang="en-IN"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lang="en-IN"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lang="en-IN"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lang="en-IN"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lang="en-IN"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lang="en-IN"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lang="en-IN"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lang="en-IN"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A6CAE-6819-79C9-A48A-A7D8BDBB3A7E}"/>
              </a:ext>
            </a:extLst>
          </p:cNvPr>
          <p:cNvSpPr txBox="1"/>
          <p:nvPr/>
        </p:nvSpPr>
        <p:spPr>
          <a:xfrm>
            <a:off x="834072" y="1253235"/>
            <a:ext cx="769620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lnSpc>
                <a:spcPct val="200000"/>
              </a:lnSpc>
            </a:pPr>
            <a:r>
              <a:rPr lang="en-US" b="0" i="0" dirty="0">
                <a:effectLst/>
                <a:latin typeface="Söhne"/>
              </a:rPr>
              <a:t>Develop a GAN capable of generating new vehicle designs efficiently.</a:t>
            </a:r>
          </a:p>
          <a:p>
            <a:pPr algn="l">
              <a:lnSpc>
                <a:spcPct val="200000"/>
              </a:lnSpc>
            </a:pPr>
            <a:r>
              <a:rPr lang="en-US" b="1" i="0" dirty="0">
                <a:effectLst/>
                <a:latin typeface="Söhne"/>
              </a:rPr>
              <a:t>Challenges: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Limited dataset size.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Inconsistent image backgrounds and angles.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Imperfect image quality due to small dataset.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20833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latin typeface="Trebuchet MS"/>
                <a:cs typeface="Trebuchet MS"/>
              </a:rPr>
              <a:t>3/21/202</a:t>
            </a:r>
            <a:r>
              <a:rPr sz="1100" spc="10" dirty="0">
                <a:latin typeface="Trebuchet MS"/>
                <a:cs typeface="Trebuchet MS"/>
              </a:rPr>
              <a:t>4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130" dirty="0">
                <a:latin typeface="Trebuchet MS"/>
                <a:cs typeface="Trebuchet MS"/>
              </a:rPr>
              <a:t> </a:t>
            </a:r>
            <a:r>
              <a:rPr sz="1100" b="1" spc="50" dirty="0">
                <a:latin typeface="Trebuchet MS"/>
                <a:cs typeface="Trebuchet MS"/>
              </a:rPr>
              <a:t>A</a:t>
            </a:r>
            <a:r>
              <a:rPr sz="1100" b="1" spc="15" dirty="0">
                <a:latin typeface="Trebuchet MS"/>
                <a:cs typeface="Trebuchet MS"/>
              </a:rPr>
              <a:t>nnu</a:t>
            </a:r>
            <a:r>
              <a:rPr sz="1100" b="1" spc="10" dirty="0">
                <a:latin typeface="Trebuchet MS"/>
                <a:cs typeface="Trebuchet MS"/>
              </a:rPr>
              <a:t>al</a:t>
            </a:r>
            <a:r>
              <a:rPr sz="1100" b="1" spc="-14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R</a:t>
            </a:r>
            <a:r>
              <a:rPr sz="1100" b="1" spc="35" dirty="0">
                <a:latin typeface="Trebuchet MS"/>
                <a:cs typeface="Trebuchet MS"/>
              </a:rPr>
              <a:t>e</a:t>
            </a:r>
            <a:r>
              <a:rPr sz="1100" b="1" spc="90" dirty="0">
                <a:latin typeface="Trebuchet MS"/>
                <a:cs typeface="Trebuchet MS"/>
              </a:rPr>
              <a:t>v</a:t>
            </a:r>
            <a:r>
              <a:rPr sz="1100" b="1" spc="-35" dirty="0">
                <a:latin typeface="Trebuchet MS"/>
                <a:cs typeface="Trebuchet MS"/>
              </a:rPr>
              <a:t>i</a:t>
            </a:r>
            <a:r>
              <a:rPr sz="1100" b="1" spc="35" dirty="0">
                <a:latin typeface="Trebuchet MS"/>
                <a:cs typeface="Trebuchet MS"/>
              </a:rPr>
              <a:t>e</a:t>
            </a:r>
            <a:r>
              <a:rPr sz="1100" b="1" spc="15" dirty="0"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solidFill>
                  <a:schemeClr val="tx1"/>
                </a:solidFill>
              </a:rPr>
              <a:t>5</a:t>
            </a:fld>
            <a:endParaRPr spc="1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9E37-0BAC-5DF2-4A25-D0D61C3D3B90}"/>
              </a:ext>
            </a:extLst>
          </p:cNvPr>
          <p:cNvSpPr txBox="1"/>
          <p:nvPr/>
        </p:nvSpPr>
        <p:spPr>
          <a:xfrm>
            <a:off x="771525" y="835164"/>
            <a:ext cx="7858125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Overview: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Goal: Develop a GAN to generate vehicle images.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Components: Generator model, discriminator model, training loop.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Dataset: Comprehensive Cars Dataset.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Methodology: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Data preprocessing.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Model training and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82126" y="95250"/>
            <a:ext cx="457200" cy="361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1474" y="6292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331722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D3504-F1E1-145F-AD8C-428ED6204904}"/>
              </a:ext>
            </a:extLst>
          </p:cNvPr>
          <p:cNvSpPr txBox="1"/>
          <p:nvPr/>
        </p:nvSpPr>
        <p:spPr>
          <a:xfrm>
            <a:off x="381000" y="758337"/>
            <a:ext cx="9905999" cy="41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End Users:</a:t>
            </a:r>
          </a:p>
          <a:p>
            <a:pPr marL="742950" lvl="1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Automotive designers and engineers.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Potential Use Cases:</a:t>
            </a:r>
          </a:p>
          <a:p>
            <a:pPr marL="742950" lvl="1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Inspire new vehicle designs.</a:t>
            </a:r>
          </a:p>
          <a:p>
            <a:pPr marL="742950" lvl="1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Efficient exploration of design possibilities.</a:t>
            </a:r>
          </a:p>
          <a:p>
            <a:pPr marL="742950" lvl="1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Accelerate prototyping and innovation.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6600" y="2438400"/>
            <a:ext cx="1752600" cy="19005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371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1FB54-ED54-F22B-FB7F-2FFB16AC9135}"/>
              </a:ext>
            </a:extLst>
          </p:cNvPr>
          <p:cNvSpPr txBox="1"/>
          <p:nvPr/>
        </p:nvSpPr>
        <p:spPr>
          <a:xfrm>
            <a:off x="457200" y="1216031"/>
            <a:ext cx="1074420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Solution: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Developed a GAN to generate vehicle images.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Value Proposition: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Efficient exploration of new vehicle designs.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Reduced prototyping costs and time.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Inspiration for designers and engineers.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9E935-9A8C-D6C5-0F53-3C9F95F8B7B3}"/>
              </a:ext>
            </a:extLst>
          </p:cNvPr>
          <p:cNvSpPr txBox="1"/>
          <p:nvPr/>
        </p:nvSpPr>
        <p:spPr>
          <a:xfrm>
            <a:off x="838200" y="1304925"/>
            <a:ext cx="8162925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WOW Factor : Ability to generate realistic vehicle designs.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Steady improvement in image quality during training.</a:t>
            </a: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Recognition of vehicle outlines and features.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124" y="459808"/>
            <a:ext cx="1297622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i="0" dirty="0">
                <a:effectLst/>
                <a:latin typeface="Söhne"/>
              </a:rPr>
              <a:t>Modeling of Vehicle Image Generation using Generative Adversarial Networks (GANs)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842EB-E59A-2FEC-9413-FB958447A9E9}"/>
              </a:ext>
            </a:extLst>
          </p:cNvPr>
          <p:cNvSpPr txBox="1"/>
          <p:nvPr/>
        </p:nvSpPr>
        <p:spPr>
          <a:xfrm>
            <a:off x="533400" y="1295400"/>
            <a:ext cx="9144000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GAN Architecture: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Generator model.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Discriminator model.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Training loop.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Dataset: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Comprehensive Cars Dataset.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1324 front-facing vehicle images.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369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Trebuchet MS</vt:lpstr>
      <vt:lpstr>Office Theme</vt:lpstr>
      <vt:lpstr>Sudharsanan .SR 421221104043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Sudharsanan S R</dc:title>
  <dc:creator>sudharsan sr</dc:creator>
  <cp:lastModifiedBy>sudharsan sr</cp:lastModifiedBy>
  <cp:revision>2</cp:revision>
  <dcterms:created xsi:type="dcterms:W3CDTF">2024-04-01T14:13:32Z</dcterms:created>
  <dcterms:modified xsi:type="dcterms:W3CDTF">2024-04-01T17:44:25Z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