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0"/>
  </p:notesMasterIdLst>
  <p:sldIdLst>
    <p:sldId id="257" r:id="rId2"/>
    <p:sldId id="258" r:id="rId3"/>
    <p:sldId id="259" r:id="rId4"/>
    <p:sldId id="266" r:id="rId5"/>
    <p:sldId id="267" r:id="rId6"/>
    <p:sldId id="269" r:id="rId7"/>
    <p:sldId id="260" r:id="rId8"/>
    <p:sldId id="268"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72" autoAdjust="0"/>
    <p:restoredTop sz="94185" autoAdjust="0"/>
  </p:normalViewPr>
  <p:slideViewPr>
    <p:cSldViewPr snapToGrid="0">
      <p:cViewPr varScale="1">
        <p:scale>
          <a:sx n="78" d="100"/>
          <a:sy n="78" d="100"/>
        </p:scale>
        <p:origin x="87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26BE2E-3D0D-49AD-8982-2B00560843FF}" type="datetimeFigureOut">
              <a:rPr lang="en-IN" smtClean="0"/>
              <a:t>05-12-23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FF72A4-6F36-42C2-A54F-F9DE492CE746}" type="slidenum">
              <a:rPr lang="en-IN" smtClean="0"/>
              <a:t>‹#›</a:t>
            </a:fld>
            <a:endParaRPr lang="en-IN"/>
          </a:p>
        </p:txBody>
      </p:sp>
    </p:spTree>
    <p:extLst>
      <p:ext uri="{BB962C8B-B14F-4D97-AF65-F5344CB8AC3E}">
        <p14:creationId xmlns:p14="http://schemas.microsoft.com/office/powerpoint/2010/main" val="40480287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C40FA-1ED9-F8F6-5F88-AEC45FD6673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B8FAAEC-9658-116F-D2F0-70EE817FC14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5846FDD-8901-6F52-A946-531A708297AD}"/>
              </a:ext>
            </a:extLst>
          </p:cNvPr>
          <p:cNvSpPr>
            <a:spLocks noGrp="1"/>
          </p:cNvSpPr>
          <p:nvPr>
            <p:ph type="dt" sz="half" idx="10"/>
          </p:nvPr>
        </p:nvSpPr>
        <p:spPr/>
        <p:txBody>
          <a:bodyPr/>
          <a:lstStyle/>
          <a:p>
            <a:r>
              <a:rPr lang="en-US"/>
              <a:t>06-12-2022</a:t>
            </a:r>
            <a:endParaRPr lang="en-IN"/>
          </a:p>
        </p:txBody>
      </p:sp>
      <p:sp>
        <p:nvSpPr>
          <p:cNvPr id="5" name="Footer Placeholder 4">
            <a:extLst>
              <a:ext uri="{FF2B5EF4-FFF2-40B4-BE49-F238E27FC236}">
                <a16:creationId xmlns:a16="http://schemas.microsoft.com/office/drawing/2014/main" id="{44DC6504-249C-4C84-ADD3-941BB12ABD6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F730B16-28B1-800A-2503-2F920E69C8A9}"/>
              </a:ext>
            </a:extLst>
          </p:cNvPr>
          <p:cNvSpPr>
            <a:spLocks noGrp="1"/>
          </p:cNvSpPr>
          <p:nvPr>
            <p:ph type="sldNum" sz="quarter" idx="12"/>
          </p:nvPr>
        </p:nvSpPr>
        <p:spPr/>
        <p:txBody>
          <a:bodyPr/>
          <a:lstStyle/>
          <a:p>
            <a:fld id="{8F0BD392-53E1-4467-BC53-89E177E76B8F}" type="slidenum">
              <a:rPr lang="en-IN" smtClean="0"/>
              <a:t>‹#›</a:t>
            </a:fld>
            <a:endParaRPr lang="en-IN"/>
          </a:p>
        </p:txBody>
      </p:sp>
    </p:spTree>
    <p:extLst>
      <p:ext uri="{BB962C8B-B14F-4D97-AF65-F5344CB8AC3E}">
        <p14:creationId xmlns:p14="http://schemas.microsoft.com/office/powerpoint/2010/main" val="9810205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EC36E-29F3-3F03-85ED-DB50E85D7FD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A95C675-92A4-756B-9346-59756A4323E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7DC84E9-8BC1-13EE-BB86-B3994D384A90}"/>
              </a:ext>
            </a:extLst>
          </p:cNvPr>
          <p:cNvSpPr>
            <a:spLocks noGrp="1"/>
          </p:cNvSpPr>
          <p:nvPr>
            <p:ph type="dt" sz="half" idx="10"/>
          </p:nvPr>
        </p:nvSpPr>
        <p:spPr/>
        <p:txBody>
          <a:bodyPr/>
          <a:lstStyle/>
          <a:p>
            <a:r>
              <a:rPr lang="en-US"/>
              <a:t>06-12-2022</a:t>
            </a:r>
            <a:endParaRPr lang="en-IN"/>
          </a:p>
        </p:txBody>
      </p:sp>
      <p:sp>
        <p:nvSpPr>
          <p:cNvPr id="5" name="Footer Placeholder 4">
            <a:extLst>
              <a:ext uri="{FF2B5EF4-FFF2-40B4-BE49-F238E27FC236}">
                <a16:creationId xmlns:a16="http://schemas.microsoft.com/office/drawing/2014/main" id="{22D2C277-8E58-1E3A-7CFD-BBE4D47A2DD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5A82F25-A5D2-A937-6D4F-5FA709E69549}"/>
              </a:ext>
            </a:extLst>
          </p:cNvPr>
          <p:cNvSpPr>
            <a:spLocks noGrp="1"/>
          </p:cNvSpPr>
          <p:nvPr>
            <p:ph type="sldNum" sz="quarter" idx="12"/>
          </p:nvPr>
        </p:nvSpPr>
        <p:spPr/>
        <p:txBody>
          <a:bodyPr/>
          <a:lstStyle/>
          <a:p>
            <a:fld id="{8F0BD392-53E1-4467-BC53-89E177E76B8F}" type="slidenum">
              <a:rPr lang="en-IN" smtClean="0"/>
              <a:t>‹#›</a:t>
            </a:fld>
            <a:endParaRPr lang="en-IN"/>
          </a:p>
        </p:txBody>
      </p:sp>
    </p:spTree>
    <p:extLst>
      <p:ext uri="{BB962C8B-B14F-4D97-AF65-F5344CB8AC3E}">
        <p14:creationId xmlns:p14="http://schemas.microsoft.com/office/powerpoint/2010/main" val="14680400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2146A4C-6130-B4F9-8945-61E2BBD350D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CE40E9D-E38A-7998-06FD-A87931CCD82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BFBC687-A39D-B6FB-BB42-16C7229ED737}"/>
              </a:ext>
            </a:extLst>
          </p:cNvPr>
          <p:cNvSpPr>
            <a:spLocks noGrp="1"/>
          </p:cNvSpPr>
          <p:nvPr>
            <p:ph type="dt" sz="half" idx="10"/>
          </p:nvPr>
        </p:nvSpPr>
        <p:spPr/>
        <p:txBody>
          <a:bodyPr/>
          <a:lstStyle/>
          <a:p>
            <a:r>
              <a:rPr lang="en-US"/>
              <a:t>06-12-2022</a:t>
            </a:r>
            <a:endParaRPr lang="en-IN"/>
          </a:p>
        </p:txBody>
      </p:sp>
      <p:sp>
        <p:nvSpPr>
          <p:cNvPr id="5" name="Footer Placeholder 4">
            <a:extLst>
              <a:ext uri="{FF2B5EF4-FFF2-40B4-BE49-F238E27FC236}">
                <a16:creationId xmlns:a16="http://schemas.microsoft.com/office/drawing/2014/main" id="{C0F82CC7-BC30-3DF1-F76E-2FD1D7741CF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BD88510-045A-EBFB-9F4A-E3D7CBC34689}"/>
              </a:ext>
            </a:extLst>
          </p:cNvPr>
          <p:cNvSpPr>
            <a:spLocks noGrp="1"/>
          </p:cNvSpPr>
          <p:nvPr>
            <p:ph type="sldNum" sz="quarter" idx="12"/>
          </p:nvPr>
        </p:nvSpPr>
        <p:spPr/>
        <p:txBody>
          <a:bodyPr/>
          <a:lstStyle/>
          <a:p>
            <a:fld id="{8F0BD392-53E1-4467-BC53-89E177E76B8F}" type="slidenum">
              <a:rPr lang="en-IN" smtClean="0"/>
              <a:t>‹#›</a:t>
            </a:fld>
            <a:endParaRPr lang="en-IN"/>
          </a:p>
        </p:txBody>
      </p:sp>
    </p:spTree>
    <p:extLst>
      <p:ext uri="{BB962C8B-B14F-4D97-AF65-F5344CB8AC3E}">
        <p14:creationId xmlns:p14="http://schemas.microsoft.com/office/powerpoint/2010/main" val="33799952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569ED-6CE1-6361-3D34-9C6B3951F7C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B9279CF-5099-9574-B1AF-1D328CE254E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AC7FAE0-E19B-1EE7-7437-BF3BAC8556F6}"/>
              </a:ext>
            </a:extLst>
          </p:cNvPr>
          <p:cNvSpPr>
            <a:spLocks noGrp="1"/>
          </p:cNvSpPr>
          <p:nvPr>
            <p:ph type="dt" sz="half" idx="10"/>
          </p:nvPr>
        </p:nvSpPr>
        <p:spPr/>
        <p:txBody>
          <a:bodyPr/>
          <a:lstStyle/>
          <a:p>
            <a:r>
              <a:rPr lang="en-US"/>
              <a:t>06-12-2022</a:t>
            </a:r>
            <a:endParaRPr lang="en-IN"/>
          </a:p>
        </p:txBody>
      </p:sp>
      <p:sp>
        <p:nvSpPr>
          <p:cNvPr id="5" name="Footer Placeholder 4">
            <a:extLst>
              <a:ext uri="{FF2B5EF4-FFF2-40B4-BE49-F238E27FC236}">
                <a16:creationId xmlns:a16="http://schemas.microsoft.com/office/drawing/2014/main" id="{62741F97-D1F4-E4AD-C73B-874BC45BCF5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054A4F1-821D-C5DF-ABAA-4D1CF7FF4B6A}"/>
              </a:ext>
            </a:extLst>
          </p:cNvPr>
          <p:cNvSpPr>
            <a:spLocks noGrp="1"/>
          </p:cNvSpPr>
          <p:nvPr>
            <p:ph type="sldNum" sz="quarter" idx="12"/>
          </p:nvPr>
        </p:nvSpPr>
        <p:spPr/>
        <p:txBody>
          <a:bodyPr/>
          <a:lstStyle/>
          <a:p>
            <a:fld id="{8F0BD392-53E1-4467-BC53-89E177E76B8F}" type="slidenum">
              <a:rPr lang="en-IN" smtClean="0"/>
              <a:t>‹#›</a:t>
            </a:fld>
            <a:endParaRPr lang="en-IN"/>
          </a:p>
        </p:txBody>
      </p:sp>
    </p:spTree>
    <p:extLst>
      <p:ext uri="{BB962C8B-B14F-4D97-AF65-F5344CB8AC3E}">
        <p14:creationId xmlns:p14="http://schemas.microsoft.com/office/powerpoint/2010/main" val="15380565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A4496-8EF9-14D7-56DA-7AA9235D246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E4354C4-69D3-D523-E699-B0F2E68B1DA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CBAF60B-A3EB-C8BE-B06B-F1E99D73D274}"/>
              </a:ext>
            </a:extLst>
          </p:cNvPr>
          <p:cNvSpPr>
            <a:spLocks noGrp="1"/>
          </p:cNvSpPr>
          <p:nvPr>
            <p:ph type="dt" sz="half" idx="10"/>
          </p:nvPr>
        </p:nvSpPr>
        <p:spPr/>
        <p:txBody>
          <a:bodyPr/>
          <a:lstStyle/>
          <a:p>
            <a:r>
              <a:rPr lang="en-US"/>
              <a:t>06-12-2022</a:t>
            </a:r>
            <a:endParaRPr lang="en-IN"/>
          </a:p>
        </p:txBody>
      </p:sp>
      <p:sp>
        <p:nvSpPr>
          <p:cNvPr id="5" name="Footer Placeholder 4">
            <a:extLst>
              <a:ext uri="{FF2B5EF4-FFF2-40B4-BE49-F238E27FC236}">
                <a16:creationId xmlns:a16="http://schemas.microsoft.com/office/drawing/2014/main" id="{A239D9FE-E3D2-376F-7486-DD7D2BCBE28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98B1314-E21C-2305-1596-DAA8750E258C}"/>
              </a:ext>
            </a:extLst>
          </p:cNvPr>
          <p:cNvSpPr>
            <a:spLocks noGrp="1"/>
          </p:cNvSpPr>
          <p:nvPr>
            <p:ph type="sldNum" sz="quarter" idx="12"/>
          </p:nvPr>
        </p:nvSpPr>
        <p:spPr/>
        <p:txBody>
          <a:bodyPr/>
          <a:lstStyle/>
          <a:p>
            <a:fld id="{8F0BD392-53E1-4467-BC53-89E177E76B8F}" type="slidenum">
              <a:rPr lang="en-IN" smtClean="0"/>
              <a:t>‹#›</a:t>
            </a:fld>
            <a:endParaRPr lang="en-IN"/>
          </a:p>
        </p:txBody>
      </p:sp>
    </p:spTree>
    <p:extLst>
      <p:ext uri="{BB962C8B-B14F-4D97-AF65-F5344CB8AC3E}">
        <p14:creationId xmlns:p14="http://schemas.microsoft.com/office/powerpoint/2010/main" val="3932182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41CC1-0736-866C-58D4-FFE72F1826B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E64377A-2462-F53D-382F-1A6314F8588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18EF7A8-F32E-AB61-A3B8-C7FFBE5E4D4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5B86456-FF49-A045-9C80-2724A0795C3F}"/>
              </a:ext>
            </a:extLst>
          </p:cNvPr>
          <p:cNvSpPr>
            <a:spLocks noGrp="1"/>
          </p:cNvSpPr>
          <p:nvPr>
            <p:ph type="dt" sz="half" idx="10"/>
          </p:nvPr>
        </p:nvSpPr>
        <p:spPr/>
        <p:txBody>
          <a:bodyPr/>
          <a:lstStyle/>
          <a:p>
            <a:r>
              <a:rPr lang="en-US"/>
              <a:t>06-12-2022</a:t>
            </a:r>
            <a:endParaRPr lang="en-IN"/>
          </a:p>
        </p:txBody>
      </p:sp>
      <p:sp>
        <p:nvSpPr>
          <p:cNvPr id="6" name="Footer Placeholder 5">
            <a:extLst>
              <a:ext uri="{FF2B5EF4-FFF2-40B4-BE49-F238E27FC236}">
                <a16:creationId xmlns:a16="http://schemas.microsoft.com/office/drawing/2014/main" id="{9212146A-3C85-909A-3298-46605DDA56F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D1BC081-3FA6-F30D-A9FC-F95D90722928}"/>
              </a:ext>
            </a:extLst>
          </p:cNvPr>
          <p:cNvSpPr>
            <a:spLocks noGrp="1"/>
          </p:cNvSpPr>
          <p:nvPr>
            <p:ph type="sldNum" sz="quarter" idx="12"/>
          </p:nvPr>
        </p:nvSpPr>
        <p:spPr/>
        <p:txBody>
          <a:bodyPr/>
          <a:lstStyle/>
          <a:p>
            <a:fld id="{8F0BD392-53E1-4467-BC53-89E177E76B8F}" type="slidenum">
              <a:rPr lang="en-IN" smtClean="0"/>
              <a:t>‹#›</a:t>
            </a:fld>
            <a:endParaRPr lang="en-IN"/>
          </a:p>
        </p:txBody>
      </p:sp>
    </p:spTree>
    <p:extLst>
      <p:ext uri="{BB962C8B-B14F-4D97-AF65-F5344CB8AC3E}">
        <p14:creationId xmlns:p14="http://schemas.microsoft.com/office/powerpoint/2010/main" val="922216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411F8-73D8-8DD9-9E66-253574ED321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AD825CA-60C6-67C7-9F70-34E48CBEA7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5AAA11-71D7-F064-F153-16F2DC5003E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BFD1D72-B699-EDD4-F3D9-98B45CC76B9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96F2C6A-3B77-F37D-0795-EF8D708429B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3A3A103-851D-F8EE-A83A-F0CD8468F6AA}"/>
              </a:ext>
            </a:extLst>
          </p:cNvPr>
          <p:cNvSpPr>
            <a:spLocks noGrp="1"/>
          </p:cNvSpPr>
          <p:nvPr>
            <p:ph type="dt" sz="half" idx="10"/>
          </p:nvPr>
        </p:nvSpPr>
        <p:spPr/>
        <p:txBody>
          <a:bodyPr/>
          <a:lstStyle/>
          <a:p>
            <a:r>
              <a:rPr lang="en-US"/>
              <a:t>06-12-2022</a:t>
            </a:r>
            <a:endParaRPr lang="en-IN"/>
          </a:p>
        </p:txBody>
      </p:sp>
      <p:sp>
        <p:nvSpPr>
          <p:cNvPr id="8" name="Footer Placeholder 7">
            <a:extLst>
              <a:ext uri="{FF2B5EF4-FFF2-40B4-BE49-F238E27FC236}">
                <a16:creationId xmlns:a16="http://schemas.microsoft.com/office/drawing/2014/main" id="{EE4F72A0-84E9-BA92-321C-EB57B253712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1CD862E-2C12-7B21-426B-3126B6C83908}"/>
              </a:ext>
            </a:extLst>
          </p:cNvPr>
          <p:cNvSpPr>
            <a:spLocks noGrp="1"/>
          </p:cNvSpPr>
          <p:nvPr>
            <p:ph type="sldNum" sz="quarter" idx="12"/>
          </p:nvPr>
        </p:nvSpPr>
        <p:spPr/>
        <p:txBody>
          <a:bodyPr/>
          <a:lstStyle/>
          <a:p>
            <a:fld id="{8F0BD392-53E1-4467-BC53-89E177E76B8F}" type="slidenum">
              <a:rPr lang="en-IN" smtClean="0"/>
              <a:t>‹#›</a:t>
            </a:fld>
            <a:endParaRPr lang="en-IN"/>
          </a:p>
        </p:txBody>
      </p:sp>
    </p:spTree>
    <p:extLst>
      <p:ext uri="{BB962C8B-B14F-4D97-AF65-F5344CB8AC3E}">
        <p14:creationId xmlns:p14="http://schemas.microsoft.com/office/powerpoint/2010/main" val="35921596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08E18-5BC8-1700-D0C3-6B3F021C411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235F180-2C99-7A66-CEB3-AC6BD97852BC}"/>
              </a:ext>
            </a:extLst>
          </p:cNvPr>
          <p:cNvSpPr>
            <a:spLocks noGrp="1"/>
          </p:cNvSpPr>
          <p:nvPr>
            <p:ph type="dt" sz="half" idx="10"/>
          </p:nvPr>
        </p:nvSpPr>
        <p:spPr/>
        <p:txBody>
          <a:bodyPr/>
          <a:lstStyle/>
          <a:p>
            <a:r>
              <a:rPr lang="en-US"/>
              <a:t>06-12-2022</a:t>
            </a:r>
            <a:endParaRPr lang="en-IN"/>
          </a:p>
        </p:txBody>
      </p:sp>
      <p:sp>
        <p:nvSpPr>
          <p:cNvPr id="4" name="Footer Placeholder 3">
            <a:extLst>
              <a:ext uri="{FF2B5EF4-FFF2-40B4-BE49-F238E27FC236}">
                <a16:creationId xmlns:a16="http://schemas.microsoft.com/office/drawing/2014/main" id="{2CA13A3C-ECDE-9644-6770-B2E0937AF67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7DDC009-9B12-BF5C-CB94-751887155798}"/>
              </a:ext>
            </a:extLst>
          </p:cNvPr>
          <p:cNvSpPr>
            <a:spLocks noGrp="1"/>
          </p:cNvSpPr>
          <p:nvPr>
            <p:ph type="sldNum" sz="quarter" idx="12"/>
          </p:nvPr>
        </p:nvSpPr>
        <p:spPr/>
        <p:txBody>
          <a:bodyPr/>
          <a:lstStyle/>
          <a:p>
            <a:fld id="{8F0BD392-53E1-4467-BC53-89E177E76B8F}" type="slidenum">
              <a:rPr lang="en-IN" smtClean="0"/>
              <a:t>‹#›</a:t>
            </a:fld>
            <a:endParaRPr lang="en-IN"/>
          </a:p>
        </p:txBody>
      </p:sp>
    </p:spTree>
    <p:extLst>
      <p:ext uri="{BB962C8B-B14F-4D97-AF65-F5344CB8AC3E}">
        <p14:creationId xmlns:p14="http://schemas.microsoft.com/office/powerpoint/2010/main" val="194382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A6F78CA-02AC-0436-DCCA-79D99FF8F63B}"/>
              </a:ext>
            </a:extLst>
          </p:cNvPr>
          <p:cNvSpPr>
            <a:spLocks noGrp="1"/>
          </p:cNvSpPr>
          <p:nvPr>
            <p:ph type="dt" sz="half" idx="10"/>
          </p:nvPr>
        </p:nvSpPr>
        <p:spPr/>
        <p:txBody>
          <a:bodyPr/>
          <a:lstStyle/>
          <a:p>
            <a:r>
              <a:rPr lang="en-US"/>
              <a:t>06-12-2022</a:t>
            </a:r>
            <a:endParaRPr lang="en-IN"/>
          </a:p>
        </p:txBody>
      </p:sp>
      <p:sp>
        <p:nvSpPr>
          <p:cNvPr id="3" name="Footer Placeholder 2">
            <a:extLst>
              <a:ext uri="{FF2B5EF4-FFF2-40B4-BE49-F238E27FC236}">
                <a16:creationId xmlns:a16="http://schemas.microsoft.com/office/drawing/2014/main" id="{5A8A5F1C-E692-F22C-8D18-56D754442C4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16FB398-2AEA-33AA-A4E6-BD9434C37161}"/>
              </a:ext>
            </a:extLst>
          </p:cNvPr>
          <p:cNvSpPr>
            <a:spLocks noGrp="1"/>
          </p:cNvSpPr>
          <p:nvPr>
            <p:ph type="sldNum" sz="quarter" idx="12"/>
          </p:nvPr>
        </p:nvSpPr>
        <p:spPr/>
        <p:txBody>
          <a:bodyPr/>
          <a:lstStyle/>
          <a:p>
            <a:fld id="{8F0BD392-53E1-4467-BC53-89E177E76B8F}" type="slidenum">
              <a:rPr lang="en-IN" smtClean="0"/>
              <a:t>‹#›</a:t>
            </a:fld>
            <a:endParaRPr lang="en-IN"/>
          </a:p>
        </p:txBody>
      </p:sp>
    </p:spTree>
    <p:extLst>
      <p:ext uri="{BB962C8B-B14F-4D97-AF65-F5344CB8AC3E}">
        <p14:creationId xmlns:p14="http://schemas.microsoft.com/office/powerpoint/2010/main" val="34505950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CC065-C5BC-D591-3072-7135CBC312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FFDF6B1-2398-BF56-BD80-B1298C0302A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C636B8C-41C1-1753-B51D-F8BEC113BB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80574A-5E67-CD7C-80D7-DCC61CB049D3}"/>
              </a:ext>
            </a:extLst>
          </p:cNvPr>
          <p:cNvSpPr>
            <a:spLocks noGrp="1"/>
          </p:cNvSpPr>
          <p:nvPr>
            <p:ph type="dt" sz="half" idx="10"/>
          </p:nvPr>
        </p:nvSpPr>
        <p:spPr/>
        <p:txBody>
          <a:bodyPr/>
          <a:lstStyle/>
          <a:p>
            <a:r>
              <a:rPr lang="en-US"/>
              <a:t>06-12-2022</a:t>
            </a:r>
            <a:endParaRPr lang="en-IN"/>
          </a:p>
        </p:txBody>
      </p:sp>
      <p:sp>
        <p:nvSpPr>
          <p:cNvPr id="6" name="Footer Placeholder 5">
            <a:extLst>
              <a:ext uri="{FF2B5EF4-FFF2-40B4-BE49-F238E27FC236}">
                <a16:creationId xmlns:a16="http://schemas.microsoft.com/office/drawing/2014/main" id="{A461C184-5B27-7FA7-9D41-A8096F0C7A0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4538E2F-AA71-0044-2D6E-1E19E1181619}"/>
              </a:ext>
            </a:extLst>
          </p:cNvPr>
          <p:cNvSpPr>
            <a:spLocks noGrp="1"/>
          </p:cNvSpPr>
          <p:nvPr>
            <p:ph type="sldNum" sz="quarter" idx="12"/>
          </p:nvPr>
        </p:nvSpPr>
        <p:spPr/>
        <p:txBody>
          <a:bodyPr/>
          <a:lstStyle/>
          <a:p>
            <a:fld id="{8F0BD392-53E1-4467-BC53-89E177E76B8F}" type="slidenum">
              <a:rPr lang="en-IN" smtClean="0"/>
              <a:t>‹#›</a:t>
            </a:fld>
            <a:endParaRPr lang="en-IN"/>
          </a:p>
        </p:txBody>
      </p:sp>
    </p:spTree>
    <p:extLst>
      <p:ext uri="{BB962C8B-B14F-4D97-AF65-F5344CB8AC3E}">
        <p14:creationId xmlns:p14="http://schemas.microsoft.com/office/powerpoint/2010/main" val="28951087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E0F86-6883-4653-0D65-A3E2218999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A110EB5-9212-5E4B-68A1-BBA927136D1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39238BA-56ED-0913-EA96-0285BFBB9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425E054-96E9-3DEF-77FD-154C50CE1564}"/>
              </a:ext>
            </a:extLst>
          </p:cNvPr>
          <p:cNvSpPr>
            <a:spLocks noGrp="1"/>
          </p:cNvSpPr>
          <p:nvPr>
            <p:ph type="dt" sz="half" idx="10"/>
          </p:nvPr>
        </p:nvSpPr>
        <p:spPr/>
        <p:txBody>
          <a:bodyPr/>
          <a:lstStyle/>
          <a:p>
            <a:r>
              <a:rPr lang="en-US"/>
              <a:t>06-12-2022</a:t>
            </a:r>
            <a:endParaRPr lang="en-IN"/>
          </a:p>
        </p:txBody>
      </p:sp>
      <p:sp>
        <p:nvSpPr>
          <p:cNvPr id="6" name="Footer Placeholder 5">
            <a:extLst>
              <a:ext uri="{FF2B5EF4-FFF2-40B4-BE49-F238E27FC236}">
                <a16:creationId xmlns:a16="http://schemas.microsoft.com/office/drawing/2014/main" id="{BBD131C1-3F65-83DE-72AB-D46A77C53B2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9565AD4-D567-53C8-81D9-50C02C9CA5FA}"/>
              </a:ext>
            </a:extLst>
          </p:cNvPr>
          <p:cNvSpPr>
            <a:spLocks noGrp="1"/>
          </p:cNvSpPr>
          <p:nvPr>
            <p:ph type="sldNum" sz="quarter" idx="12"/>
          </p:nvPr>
        </p:nvSpPr>
        <p:spPr/>
        <p:txBody>
          <a:bodyPr/>
          <a:lstStyle/>
          <a:p>
            <a:fld id="{8F0BD392-53E1-4467-BC53-89E177E76B8F}" type="slidenum">
              <a:rPr lang="en-IN" smtClean="0"/>
              <a:t>‹#›</a:t>
            </a:fld>
            <a:endParaRPr lang="en-IN"/>
          </a:p>
        </p:txBody>
      </p:sp>
    </p:spTree>
    <p:extLst>
      <p:ext uri="{BB962C8B-B14F-4D97-AF65-F5344CB8AC3E}">
        <p14:creationId xmlns:p14="http://schemas.microsoft.com/office/powerpoint/2010/main" val="39770668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B63F630-5FBE-0257-A132-943769636F9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172E56F-DD15-E5B8-188E-4ACF5B4D6F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B0EF01A-E6B8-A4C2-3BF5-436C0F4C2F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06-12-2022</a:t>
            </a:r>
            <a:endParaRPr lang="en-IN"/>
          </a:p>
        </p:txBody>
      </p:sp>
      <p:sp>
        <p:nvSpPr>
          <p:cNvPr id="5" name="Footer Placeholder 4">
            <a:extLst>
              <a:ext uri="{FF2B5EF4-FFF2-40B4-BE49-F238E27FC236}">
                <a16:creationId xmlns:a16="http://schemas.microsoft.com/office/drawing/2014/main" id="{D9338C9C-5D3B-DB7D-E8D9-9DE90E8909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92D5881-9DBF-8178-BBCF-EE3E1BAB493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0BD392-53E1-4467-BC53-89E177E76B8F}" type="slidenum">
              <a:rPr lang="en-IN" smtClean="0"/>
              <a:t>‹#›</a:t>
            </a:fld>
            <a:endParaRPr lang="en-IN"/>
          </a:p>
        </p:txBody>
      </p:sp>
    </p:spTree>
    <p:extLst>
      <p:ext uri="{BB962C8B-B14F-4D97-AF65-F5344CB8AC3E}">
        <p14:creationId xmlns:p14="http://schemas.microsoft.com/office/powerpoint/2010/main" val="286753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436F8-21C6-5D8B-1929-01DEDCA19155}"/>
              </a:ext>
            </a:extLst>
          </p:cNvPr>
          <p:cNvSpPr>
            <a:spLocks noGrp="1"/>
          </p:cNvSpPr>
          <p:nvPr>
            <p:ph type="ctrTitle"/>
          </p:nvPr>
        </p:nvSpPr>
        <p:spPr>
          <a:xfrm>
            <a:off x="0" y="0"/>
            <a:ext cx="9665110" cy="1655762"/>
          </a:xfrm>
        </p:spPr>
        <p:txBody>
          <a:bodyPr/>
          <a:lstStyle/>
          <a:p>
            <a:pPr algn="just"/>
            <a:r>
              <a:rPr lang="en-IN" b="1" i="1" dirty="0">
                <a:effectLst>
                  <a:outerShdw blurRad="38100" dist="38100" dir="2700000" algn="tl">
                    <a:srgbClr val="000000">
                      <a:alpha val="43137"/>
                    </a:srgbClr>
                  </a:outerShdw>
                </a:effectLst>
              </a:rPr>
              <a:t>OBJECTIVES:</a:t>
            </a:r>
          </a:p>
        </p:txBody>
      </p:sp>
      <p:sp>
        <p:nvSpPr>
          <p:cNvPr id="3" name="Subtitle 2">
            <a:extLst>
              <a:ext uri="{FF2B5EF4-FFF2-40B4-BE49-F238E27FC236}">
                <a16:creationId xmlns:a16="http://schemas.microsoft.com/office/drawing/2014/main" id="{02AE90DE-07A0-8B47-7D17-D8F822871785}"/>
              </a:ext>
            </a:extLst>
          </p:cNvPr>
          <p:cNvSpPr>
            <a:spLocks noGrp="1"/>
          </p:cNvSpPr>
          <p:nvPr>
            <p:ph type="subTitle" idx="1"/>
          </p:nvPr>
        </p:nvSpPr>
        <p:spPr>
          <a:xfrm>
            <a:off x="747252" y="1877961"/>
            <a:ext cx="11326761" cy="4463845"/>
          </a:xfrm>
        </p:spPr>
        <p:txBody>
          <a:bodyPr>
            <a:normAutofit/>
          </a:bodyPr>
          <a:lstStyle/>
          <a:p>
            <a:pPr marL="342900" indent="-342900" algn="just">
              <a:buFont typeface="Wingdings" panose="05000000000000000000" pitchFamily="2" charset="2"/>
              <a:buChar char="§"/>
            </a:pPr>
            <a:r>
              <a:rPr lang="en-IN"/>
              <a:t>The main objective of chat application is to </a:t>
            </a:r>
            <a:r>
              <a:rPr lang="en-IN" b="0" i="0">
                <a:solidFill>
                  <a:srgbClr val="000000"/>
                </a:solidFill>
                <a:effectLst/>
              </a:rPr>
              <a:t>allow users be able to the chat with each other.</a:t>
            </a:r>
          </a:p>
          <a:p>
            <a:pPr marL="342900" indent="-342900" algn="just">
              <a:buFont typeface="Wingdings" panose="05000000000000000000" pitchFamily="2" charset="2"/>
              <a:buChar char="§"/>
            </a:pPr>
            <a:r>
              <a:rPr lang="en-IN"/>
              <a:t>It also manages the details of chat, user details, chat history.</a:t>
            </a:r>
          </a:p>
          <a:p>
            <a:pPr marL="342900" indent="-342900" algn="just">
              <a:buFont typeface="Wingdings" panose="05000000000000000000" pitchFamily="2" charset="2"/>
              <a:buChar char="§"/>
            </a:pPr>
            <a:r>
              <a:rPr lang="en-IN"/>
              <a:t>The purpose of this project is to reduce the manual work for managing chat application.</a:t>
            </a:r>
          </a:p>
          <a:p>
            <a:pPr marL="342900" indent="-342900" algn="just">
              <a:buFont typeface="Wingdings" panose="05000000000000000000" pitchFamily="2" charset="2"/>
              <a:buChar char="§"/>
            </a:pPr>
            <a:r>
              <a:rPr lang="en-IN"/>
              <a:t>It tracks the user details, chat history.</a:t>
            </a:r>
          </a:p>
          <a:p>
            <a:pPr marL="342900" indent="-342900" algn="just">
              <a:buFont typeface="Wingdings" panose="05000000000000000000" pitchFamily="2" charset="2"/>
              <a:buChar char="§"/>
            </a:pPr>
            <a:r>
              <a:rPr lang="en-IN"/>
              <a:t>It deals with monitoring and managing the transaction of user details.</a:t>
            </a:r>
            <a:endParaRPr lang="en-IN" dirty="0"/>
          </a:p>
        </p:txBody>
      </p:sp>
      <p:sp>
        <p:nvSpPr>
          <p:cNvPr id="10" name="Date Placeholder 9">
            <a:extLst>
              <a:ext uri="{FF2B5EF4-FFF2-40B4-BE49-F238E27FC236}">
                <a16:creationId xmlns:a16="http://schemas.microsoft.com/office/drawing/2014/main" id="{BDE6547A-B36F-E034-296E-4715FB082ECA}"/>
              </a:ext>
            </a:extLst>
          </p:cNvPr>
          <p:cNvSpPr>
            <a:spLocks noGrp="1"/>
          </p:cNvSpPr>
          <p:nvPr>
            <p:ph type="dt" sz="half" idx="10"/>
          </p:nvPr>
        </p:nvSpPr>
        <p:spPr/>
        <p:txBody>
          <a:bodyPr/>
          <a:lstStyle/>
          <a:p>
            <a:r>
              <a:rPr lang="en-US"/>
              <a:t>06-12-2022</a:t>
            </a:r>
            <a:endParaRPr lang="en-IN"/>
          </a:p>
        </p:txBody>
      </p:sp>
      <p:sp>
        <p:nvSpPr>
          <p:cNvPr id="11" name="Slide Number Placeholder 10">
            <a:extLst>
              <a:ext uri="{FF2B5EF4-FFF2-40B4-BE49-F238E27FC236}">
                <a16:creationId xmlns:a16="http://schemas.microsoft.com/office/drawing/2014/main" id="{703FE134-0F03-C4D0-AA46-E8674FB8D1B9}"/>
              </a:ext>
            </a:extLst>
          </p:cNvPr>
          <p:cNvSpPr>
            <a:spLocks noGrp="1"/>
          </p:cNvSpPr>
          <p:nvPr>
            <p:ph type="sldNum" sz="quarter" idx="12"/>
          </p:nvPr>
        </p:nvSpPr>
        <p:spPr/>
        <p:txBody>
          <a:bodyPr/>
          <a:lstStyle/>
          <a:p>
            <a:r>
              <a:rPr lang="en-US" dirty="0"/>
              <a:t>1</a:t>
            </a:r>
            <a:endParaRPr lang="en-IN" dirty="0"/>
          </a:p>
        </p:txBody>
      </p:sp>
    </p:spTree>
    <p:extLst>
      <p:ext uri="{BB962C8B-B14F-4D97-AF65-F5344CB8AC3E}">
        <p14:creationId xmlns:p14="http://schemas.microsoft.com/office/powerpoint/2010/main" val="35538341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170A9-47EF-3AF8-382F-728A54F9EF4B}"/>
              </a:ext>
            </a:extLst>
          </p:cNvPr>
          <p:cNvSpPr>
            <a:spLocks noGrp="1"/>
          </p:cNvSpPr>
          <p:nvPr>
            <p:ph type="ctrTitle"/>
          </p:nvPr>
        </p:nvSpPr>
        <p:spPr>
          <a:xfrm>
            <a:off x="0" y="-18661"/>
            <a:ext cx="10903974" cy="1726163"/>
          </a:xfrm>
        </p:spPr>
        <p:txBody>
          <a:bodyPr/>
          <a:lstStyle/>
          <a:p>
            <a:pPr algn="just"/>
            <a:r>
              <a:rPr lang="en-IN" b="1" i="1" dirty="0">
                <a:effectLst>
                  <a:outerShdw blurRad="38100" dist="38100" dir="2700000" algn="tl">
                    <a:srgbClr val="000000">
                      <a:alpha val="43137"/>
                    </a:srgbClr>
                  </a:outerShdw>
                </a:effectLst>
              </a:rPr>
              <a:t>PROBLEM STATEMENT: </a:t>
            </a:r>
          </a:p>
        </p:txBody>
      </p:sp>
      <p:sp>
        <p:nvSpPr>
          <p:cNvPr id="3" name="Subtitle 2">
            <a:extLst>
              <a:ext uri="{FF2B5EF4-FFF2-40B4-BE49-F238E27FC236}">
                <a16:creationId xmlns:a16="http://schemas.microsoft.com/office/drawing/2014/main" id="{930359BE-6B4E-4257-488A-12E54CA2EF01}"/>
              </a:ext>
            </a:extLst>
          </p:cNvPr>
          <p:cNvSpPr>
            <a:spLocks noGrp="1"/>
          </p:cNvSpPr>
          <p:nvPr>
            <p:ph type="subTitle" idx="1"/>
          </p:nvPr>
        </p:nvSpPr>
        <p:spPr>
          <a:xfrm>
            <a:off x="1129003" y="2202024"/>
            <a:ext cx="10492725" cy="4415086"/>
          </a:xfrm>
        </p:spPr>
        <p:txBody>
          <a:bodyPr>
            <a:noAutofit/>
          </a:bodyPr>
          <a:lstStyle/>
          <a:p>
            <a:pPr marL="342900" indent="-342900" algn="just">
              <a:buFont typeface="Wingdings" panose="05000000000000000000" pitchFamily="2" charset="2"/>
              <a:buChar char="§"/>
            </a:pPr>
            <a:r>
              <a:rPr lang="en-IN" dirty="0">
                <a:solidFill>
                  <a:srgbClr val="000000"/>
                </a:solidFill>
              </a:rPr>
              <a:t>T</a:t>
            </a:r>
            <a:r>
              <a:rPr lang="en-IN" b="0" i="0" dirty="0">
                <a:solidFill>
                  <a:srgbClr val="000000"/>
                </a:solidFill>
                <a:effectLst/>
              </a:rPr>
              <a:t>he idea of this project is to implement instant chat into a mobile application that supports messaging features in order to emphasize the communication aspect of the system</a:t>
            </a:r>
            <a:endParaRPr lang="en-US" b="0" i="0" dirty="0">
              <a:solidFill>
                <a:srgbClr val="000000"/>
              </a:solidFill>
              <a:effectLst/>
            </a:endParaRPr>
          </a:p>
          <a:p>
            <a:pPr marL="342900" indent="-342900" algn="just">
              <a:buFont typeface="Wingdings" panose="05000000000000000000" pitchFamily="2" charset="2"/>
              <a:buChar char="§"/>
            </a:pPr>
            <a:r>
              <a:rPr lang="en-US" dirty="0">
                <a:solidFill>
                  <a:srgbClr val="000000"/>
                </a:solidFill>
              </a:rPr>
              <a:t>C</a:t>
            </a:r>
            <a:r>
              <a:rPr lang="en-US" b="0" i="0" dirty="0">
                <a:solidFill>
                  <a:srgbClr val="000000"/>
                </a:solidFill>
                <a:effectLst/>
              </a:rPr>
              <a:t>hat rooms have become a popular way to support a forum for n-way conversation or discussion among a set of people with interest in a common topic.</a:t>
            </a:r>
          </a:p>
          <a:p>
            <a:pPr marL="342900" indent="-342900" algn="just">
              <a:buFont typeface="Wingdings" panose="05000000000000000000" pitchFamily="2" charset="2"/>
              <a:buChar char="§"/>
            </a:pPr>
            <a:r>
              <a:rPr lang="en-US" dirty="0">
                <a:solidFill>
                  <a:srgbClr val="000000"/>
                </a:solidFill>
              </a:rPr>
              <a:t>C</a:t>
            </a:r>
            <a:r>
              <a:rPr lang="en-US" b="0" i="0" dirty="0">
                <a:solidFill>
                  <a:srgbClr val="000000"/>
                </a:solidFill>
                <a:effectLst/>
              </a:rPr>
              <a:t>hat applications range from simple, text-based ones to entire virtual worlds with exotic graphics. in this project you are required to implement a simple text-based chat client/server application.</a:t>
            </a:r>
            <a:endParaRPr lang="en-IN" dirty="0"/>
          </a:p>
        </p:txBody>
      </p:sp>
      <p:sp>
        <p:nvSpPr>
          <p:cNvPr id="10" name="Date Placeholder 9">
            <a:extLst>
              <a:ext uri="{FF2B5EF4-FFF2-40B4-BE49-F238E27FC236}">
                <a16:creationId xmlns:a16="http://schemas.microsoft.com/office/drawing/2014/main" id="{F9D5B0DF-C318-F562-701F-07705540D911}"/>
              </a:ext>
            </a:extLst>
          </p:cNvPr>
          <p:cNvSpPr>
            <a:spLocks noGrp="1"/>
          </p:cNvSpPr>
          <p:nvPr>
            <p:ph type="dt" sz="half" idx="10"/>
          </p:nvPr>
        </p:nvSpPr>
        <p:spPr/>
        <p:txBody>
          <a:bodyPr/>
          <a:lstStyle/>
          <a:p>
            <a:r>
              <a:rPr lang="en-US"/>
              <a:t>06-12-2022</a:t>
            </a:r>
            <a:endParaRPr lang="en-IN"/>
          </a:p>
        </p:txBody>
      </p:sp>
      <p:sp>
        <p:nvSpPr>
          <p:cNvPr id="11" name="Slide Number Placeholder 10">
            <a:extLst>
              <a:ext uri="{FF2B5EF4-FFF2-40B4-BE49-F238E27FC236}">
                <a16:creationId xmlns:a16="http://schemas.microsoft.com/office/drawing/2014/main" id="{D4494741-F355-6D34-62F8-E2B50FA56D73}"/>
              </a:ext>
            </a:extLst>
          </p:cNvPr>
          <p:cNvSpPr>
            <a:spLocks noGrp="1"/>
          </p:cNvSpPr>
          <p:nvPr>
            <p:ph type="sldNum" sz="quarter" idx="12"/>
          </p:nvPr>
        </p:nvSpPr>
        <p:spPr/>
        <p:txBody>
          <a:bodyPr/>
          <a:lstStyle/>
          <a:p>
            <a:r>
              <a:rPr lang="en-US" dirty="0"/>
              <a:t>2</a:t>
            </a:r>
            <a:endParaRPr lang="en-IN" dirty="0"/>
          </a:p>
        </p:txBody>
      </p:sp>
    </p:spTree>
    <p:extLst>
      <p:ext uri="{BB962C8B-B14F-4D97-AF65-F5344CB8AC3E}">
        <p14:creationId xmlns:p14="http://schemas.microsoft.com/office/powerpoint/2010/main" val="5437193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F8970-5EC9-BEFD-35AB-B388EE6D6570}"/>
              </a:ext>
            </a:extLst>
          </p:cNvPr>
          <p:cNvSpPr>
            <a:spLocks noGrp="1"/>
          </p:cNvSpPr>
          <p:nvPr>
            <p:ph type="ctrTitle"/>
          </p:nvPr>
        </p:nvSpPr>
        <p:spPr>
          <a:xfrm>
            <a:off x="0" y="0"/>
            <a:ext cx="10353368" cy="1744824"/>
          </a:xfrm>
        </p:spPr>
        <p:txBody>
          <a:bodyPr/>
          <a:lstStyle/>
          <a:p>
            <a:pPr algn="just"/>
            <a:r>
              <a:rPr lang="en-IN" b="1" i="1" dirty="0">
                <a:effectLst>
                  <a:outerShdw blurRad="38100" dist="38100" dir="2700000" algn="tl">
                    <a:srgbClr val="000000">
                      <a:alpha val="43137"/>
                    </a:srgbClr>
                  </a:outerShdw>
                </a:effectLst>
              </a:rPr>
              <a:t>EXISTING SYSTEM:</a:t>
            </a:r>
          </a:p>
        </p:txBody>
      </p:sp>
      <p:sp>
        <p:nvSpPr>
          <p:cNvPr id="3" name="Subtitle 2">
            <a:extLst>
              <a:ext uri="{FF2B5EF4-FFF2-40B4-BE49-F238E27FC236}">
                <a16:creationId xmlns:a16="http://schemas.microsoft.com/office/drawing/2014/main" id="{DFA15238-82EF-2DFD-F55B-D5D497AD4DE9}"/>
              </a:ext>
            </a:extLst>
          </p:cNvPr>
          <p:cNvSpPr>
            <a:spLocks noGrp="1"/>
          </p:cNvSpPr>
          <p:nvPr>
            <p:ph type="subTitle" idx="1"/>
          </p:nvPr>
        </p:nvSpPr>
        <p:spPr>
          <a:xfrm>
            <a:off x="1524000" y="2295752"/>
            <a:ext cx="9144000" cy="4409848"/>
          </a:xfrm>
        </p:spPr>
        <p:txBody>
          <a:bodyPr>
            <a:noAutofit/>
          </a:bodyPr>
          <a:lstStyle/>
          <a:p>
            <a:pPr marL="342900" indent="-342900" algn="just">
              <a:buFont typeface="Wingdings" panose="05000000000000000000" pitchFamily="2" charset="2"/>
              <a:buChar char="§"/>
            </a:pPr>
            <a:r>
              <a:rPr lang="en-IN" dirty="0"/>
              <a:t>Communication is a mean for people to exchange messages since it has began before the human creation.</a:t>
            </a:r>
          </a:p>
          <a:p>
            <a:pPr marL="342900" indent="-342900" algn="just">
              <a:buFont typeface="Wingdings" panose="05000000000000000000" pitchFamily="2" charset="2"/>
              <a:buChar char="§"/>
            </a:pPr>
            <a:r>
              <a:rPr lang="en-IN" dirty="0"/>
              <a:t>Distant communication began as early as 1800 with the introduction of television, telegraph and then telephony.</a:t>
            </a:r>
          </a:p>
          <a:p>
            <a:pPr marL="342900" indent="-342900" algn="just">
              <a:buFont typeface="Wingdings" panose="05000000000000000000" pitchFamily="2" charset="2"/>
              <a:buChar char="§"/>
            </a:pPr>
            <a:r>
              <a:rPr lang="en-IN" dirty="0"/>
              <a:t>The emergencies of computer network and telecommunication technologies bears the same objective that is to allow people to communicate with each other.</a:t>
            </a:r>
          </a:p>
          <a:p>
            <a:pPr marL="342900" indent="-342900" algn="just">
              <a:buFont typeface="Wingdings" panose="05000000000000000000" pitchFamily="2" charset="2"/>
              <a:buChar char="§"/>
            </a:pPr>
            <a:r>
              <a:rPr lang="en-IN" dirty="0"/>
              <a:t>Much efforts has been drawn towards consolidating the device into one and therefore </a:t>
            </a:r>
            <a:r>
              <a:rPr lang="en-IN" dirty="0" err="1"/>
              <a:t>discrimate</a:t>
            </a:r>
            <a:r>
              <a:rPr lang="en-IN" dirty="0"/>
              <a:t> the services.</a:t>
            </a:r>
          </a:p>
        </p:txBody>
      </p:sp>
      <p:sp>
        <p:nvSpPr>
          <p:cNvPr id="10" name="Date Placeholder 9">
            <a:extLst>
              <a:ext uri="{FF2B5EF4-FFF2-40B4-BE49-F238E27FC236}">
                <a16:creationId xmlns:a16="http://schemas.microsoft.com/office/drawing/2014/main" id="{2638A1A6-C867-F7B4-A45B-67E5859BA19B}"/>
              </a:ext>
            </a:extLst>
          </p:cNvPr>
          <p:cNvSpPr>
            <a:spLocks noGrp="1"/>
          </p:cNvSpPr>
          <p:nvPr>
            <p:ph type="dt" sz="half" idx="10"/>
          </p:nvPr>
        </p:nvSpPr>
        <p:spPr/>
        <p:txBody>
          <a:bodyPr/>
          <a:lstStyle/>
          <a:p>
            <a:r>
              <a:rPr lang="en-US"/>
              <a:t>06-12-2022</a:t>
            </a:r>
            <a:endParaRPr lang="en-IN"/>
          </a:p>
        </p:txBody>
      </p:sp>
      <p:sp>
        <p:nvSpPr>
          <p:cNvPr id="11" name="Slide Number Placeholder 10">
            <a:extLst>
              <a:ext uri="{FF2B5EF4-FFF2-40B4-BE49-F238E27FC236}">
                <a16:creationId xmlns:a16="http://schemas.microsoft.com/office/drawing/2014/main" id="{86E4FE96-BF21-F54E-08F8-ACD8807A8385}"/>
              </a:ext>
            </a:extLst>
          </p:cNvPr>
          <p:cNvSpPr>
            <a:spLocks noGrp="1"/>
          </p:cNvSpPr>
          <p:nvPr>
            <p:ph type="sldNum" sz="quarter" idx="12"/>
          </p:nvPr>
        </p:nvSpPr>
        <p:spPr/>
        <p:txBody>
          <a:bodyPr/>
          <a:lstStyle/>
          <a:p>
            <a:r>
              <a:rPr lang="en-US" dirty="0"/>
              <a:t>3</a:t>
            </a:r>
            <a:endParaRPr lang="en-IN" dirty="0"/>
          </a:p>
        </p:txBody>
      </p:sp>
    </p:spTree>
    <p:extLst>
      <p:ext uri="{BB962C8B-B14F-4D97-AF65-F5344CB8AC3E}">
        <p14:creationId xmlns:p14="http://schemas.microsoft.com/office/powerpoint/2010/main" val="17742784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extBox 45">
            <a:extLst>
              <a:ext uri="{FF2B5EF4-FFF2-40B4-BE49-F238E27FC236}">
                <a16:creationId xmlns:a16="http://schemas.microsoft.com/office/drawing/2014/main" id="{036853B1-1707-8C7D-7B2B-7BD717FB4F78}"/>
              </a:ext>
            </a:extLst>
          </p:cNvPr>
          <p:cNvSpPr txBox="1"/>
          <p:nvPr/>
        </p:nvSpPr>
        <p:spPr>
          <a:xfrm>
            <a:off x="0" y="683653"/>
            <a:ext cx="8900160" cy="1015663"/>
          </a:xfrm>
          <a:prstGeom prst="rect">
            <a:avLst/>
          </a:prstGeom>
          <a:noFill/>
        </p:spPr>
        <p:txBody>
          <a:bodyPr wrap="square" rtlCol="0">
            <a:spAutoFit/>
          </a:bodyPr>
          <a:lstStyle/>
          <a:p>
            <a:pPr algn="just"/>
            <a:r>
              <a:rPr lang="en-US" sz="6000" b="1" i="1" dirty="0">
                <a:effectLst>
                  <a:outerShdw blurRad="38100" dist="38100" dir="2700000" algn="tl">
                    <a:srgbClr val="000000">
                      <a:alpha val="43137"/>
                    </a:srgbClr>
                  </a:outerShdw>
                </a:effectLst>
                <a:latin typeface="+mj-lt"/>
              </a:rPr>
              <a:t>FIREBASE:</a:t>
            </a:r>
            <a:endParaRPr lang="en-IN" sz="6000" b="1" i="1" dirty="0">
              <a:effectLst>
                <a:outerShdw blurRad="38100" dist="38100" dir="2700000" algn="tl">
                  <a:srgbClr val="000000">
                    <a:alpha val="43137"/>
                  </a:srgbClr>
                </a:outerShdw>
              </a:effectLst>
              <a:latin typeface="+mj-lt"/>
            </a:endParaRPr>
          </a:p>
        </p:txBody>
      </p:sp>
      <p:sp>
        <p:nvSpPr>
          <p:cNvPr id="3" name="TextBox 2">
            <a:extLst>
              <a:ext uri="{FF2B5EF4-FFF2-40B4-BE49-F238E27FC236}">
                <a16:creationId xmlns:a16="http://schemas.microsoft.com/office/drawing/2014/main" id="{64038A32-2E29-494B-78E5-EB6DBB73BF0B}"/>
              </a:ext>
            </a:extLst>
          </p:cNvPr>
          <p:cNvSpPr txBox="1"/>
          <p:nvPr/>
        </p:nvSpPr>
        <p:spPr>
          <a:xfrm>
            <a:off x="698090" y="2143432"/>
            <a:ext cx="10894142" cy="2308324"/>
          </a:xfrm>
          <a:prstGeom prst="rect">
            <a:avLst/>
          </a:prstGeom>
          <a:noFill/>
        </p:spPr>
        <p:txBody>
          <a:bodyPr wrap="square" rtlCol="0">
            <a:spAutoFit/>
          </a:bodyPr>
          <a:lstStyle/>
          <a:p>
            <a:pPr marL="285750" indent="-285750">
              <a:buFont typeface="Wingdings" panose="05000000000000000000" pitchFamily="2" charset="2"/>
              <a:buChar char="§"/>
            </a:pPr>
            <a:r>
              <a:rPr lang="en-US" sz="2400" dirty="0"/>
              <a:t> A real time database, basically it provides a </a:t>
            </a:r>
            <a:r>
              <a:rPr lang="en-US" sz="2400" dirty="0" err="1"/>
              <a:t>realtime</a:t>
            </a:r>
            <a:r>
              <a:rPr lang="en-US" sz="2400" dirty="0"/>
              <a:t> database and backend as a service. The service provides application developers an API that allows application data to be synchronized across clients and stored on Firebase cloud.</a:t>
            </a:r>
          </a:p>
          <a:p>
            <a:endParaRPr lang="en-US" sz="2400" dirty="0"/>
          </a:p>
          <a:p>
            <a:pPr marL="285750" indent="-285750">
              <a:buFont typeface="Wingdings" panose="05000000000000000000" pitchFamily="2" charset="2"/>
              <a:buChar char="§"/>
            </a:pPr>
            <a:r>
              <a:rPr lang="en-US" sz="2400" dirty="0"/>
              <a:t>Firebase Analytics is a cost-free app measurement solution that provides insight into app usage and user engagement.</a:t>
            </a:r>
            <a:endParaRPr lang="en-IN" sz="2400" dirty="0"/>
          </a:p>
        </p:txBody>
      </p:sp>
      <p:sp>
        <p:nvSpPr>
          <p:cNvPr id="5" name="Slide Number Placeholder 4">
            <a:extLst>
              <a:ext uri="{FF2B5EF4-FFF2-40B4-BE49-F238E27FC236}">
                <a16:creationId xmlns:a16="http://schemas.microsoft.com/office/drawing/2014/main" id="{87E0B011-9739-B3A3-D06E-133D7C87050D}"/>
              </a:ext>
            </a:extLst>
          </p:cNvPr>
          <p:cNvSpPr>
            <a:spLocks noGrp="1"/>
          </p:cNvSpPr>
          <p:nvPr>
            <p:ph type="sldNum" sz="quarter" idx="12"/>
          </p:nvPr>
        </p:nvSpPr>
        <p:spPr/>
        <p:txBody>
          <a:bodyPr/>
          <a:lstStyle/>
          <a:p>
            <a:r>
              <a:rPr lang="en-US" dirty="0"/>
              <a:t>4</a:t>
            </a:r>
            <a:endParaRPr lang="en-IN" dirty="0"/>
          </a:p>
        </p:txBody>
      </p:sp>
      <p:sp>
        <p:nvSpPr>
          <p:cNvPr id="6" name="Date Placeholder 5">
            <a:extLst>
              <a:ext uri="{FF2B5EF4-FFF2-40B4-BE49-F238E27FC236}">
                <a16:creationId xmlns:a16="http://schemas.microsoft.com/office/drawing/2014/main" id="{4700FE8D-B2FB-A2E3-2752-803DEDFF85F3}"/>
              </a:ext>
            </a:extLst>
          </p:cNvPr>
          <p:cNvSpPr>
            <a:spLocks noGrp="1"/>
          </p:cNvSpPr>
          <p:nvPr>
            <p:ph type="dt" sz="half" idx="10"/>
          </p:nvPr>
        </p:nvSpPr>
        <p:spPr/>
        <p:txBody>
          <a:bodyPr/>
          <a:lstStyle/>
          <a:p>
            <a:r>
              <a:rPr lang="en-US"/>
              <a:t>06-12-2022</a:t>
            </a:r>
            <a:endParaRPr lang="en-IN"/>
          </a:p>
        </p:txBody>
      </p:sp>
    </p:spTree>
    <p:extLst>
      <p:ext uri="{BB962C8B-B14F-4D97-AF65-F5344CB8AC3E}">
        <p14:creationId xmlns:p14="http://schemas.microsoft.com/office/powerpoint/2010/main" val="11131401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8227DF-E981-0BDD-DDFD-F52064427558}"/>
              </a:ext>
            </a:extLst>
          </p:cNvPr>
          <p:cNvSpPr txBox="1"/>
          <p:nvPr/>
        </p:nvSpPr>
        <p:spPr>
          <a:xfrm>
            <a:off x="0" y="633299"/>
            <a:ext cx="13081844" cy="1015663"/>
          </a:xfrm>
          <a:prstGeom prst="rect">
            <a:avLst/>
          </a:prstGeom>
          <a:noFill/>
        </p:spPr>
        <p:txBody>
          <a:bodyPr wrap="square" rtlCol="0">
            <a:spAutoFit/>
          </a:bodyPr>
          <a:lstStyle/>
          <a:p>
            <a:pPr algn="just"/>
            <a:r>
              <a:rPr lang="en-US" sz="6000" b="1" i="1" dirty="0">
                <a:effectLst>
                  <a:outerShdw blurRad="38100" dist="38100" dir="2700000" algn="tl">
                    <a:srgbClr val="000000">
                      <a:alpha val="43137"/>
                    </a:srgbClr>
                  </a:outerShdw>
                </a:effectLst>
                <a:latin typeface="+mj-lt"/>
              </a:rPr>
              <a:t>DIFFERENT FROM OTHERS:</a:t>
            </a:r>
            <a:endParaRPr lang="en-IN" sz="6000" b="1" i="1" dirty="0">
              <a:effectLst>
                <a:outerShdw blurRad="38100" dist="38100" dir="2700000" algn="tl">
                  <a:srgbClr val="000000">
                    <a:alpha val="43137"/>
                  </a:srgbClr>
                </a:outerShdw>
              </a:effectLst>
              <a:latin typeface="+mj-lt"/>
            </a:endParaRPr>
          </a:p>
        </p:txBody>
      </p:sp>
      <p:sp>
        <p:nvSpPr>
          <p:cNvPr id="51" name="TextBox 50">
            <a:extLst>
              <a:ext uri="{FF2B5EF4-FFF2-40B4-BE49-F238E27FC236}">
                <a16:creationId xmlns:a16="http://schemas.microsoft.com/office/drawing/2014/main" id="{3A8F63AD-BFB8-026A-6A15-1B134618C59A}"/>
              </a:ext>
            </a:extLst>
          </p:cNvPr>
          <p:cNvSpPr txBox="1"/>
          <p:nvPr/>
        </p:nvSpPr>
        <p:spPr>
          <a:xfrm>
            <a:off x="342900" y="2095500"/>
            <a:ext cx="11506200" cy="1569660"/>
          </a:xfrm>
          <a:prstGeom prst="rect">
            <a:avLst/>
          </a:prstGeom>
          <a:noFill/>
        </p:spPr>
        <p:txBody>
          <a:bodyPr wrap="square" rtlCol="0">
            <a:spAutoFit/>
          </a:bodyPr>
          <a:lstStyle/>
          <a:p>
            <a:pPr marL="285750" indent="-285750" algn="just">
              <a:buFont typeface="Wingdings" panose="05000000000000000000" pitchFamily="2" charset="2"/>
              <a:buChar char="§"/>
            </a:pPr>
            <a:r>
              <a:rPr lang="en-US" sz="2400" dirty="0"/>
              <a:t>The key difference between our chat app and others are:</a:t>
            </a:r>
          </a:p>
          <a:p>
            <a:pPr marL="2286000" lvl="4" indent="-457200" algn="just">
              <a:buFont typeface="+mj-lt"/>
              <a:buAutoNum type="arabicPeriod"/>
            </a:pPr>
            <a:r>
              <a:rPr lang="en-US" sz="2400" dirty="0"/>
              <a:t>No need save other users number or mail id to contact.</a:t>
            </a:r>
          </a:p>
          <a:p>
            <a:pPr marL="2286000" lvl="4" indent="-457200" algn="just">
              <a:buFont typeface="+mj-lt"/>
              <a:buAutoNum type="arabicPeriod"/>
            </a:pPr>
            <a:r>
              <a:rPr lang="en-US" sz="2400" dirty="0"/>
              <a:t>User can able to communicate only after accepting the request.</a:t>
            </a:r>
          </a:p>
          <a:p>
            <a:pPr marL="2286000" lvl="4" indent="-457200" algn="just">
              <a:buFont typeface="+mj-lt"/>
              <a:buAutoNum type="arabicPeriod"/>
            </a:pPr>
            <a:r>
              <a:rPr lang="en-US" sz="2400" dirty="0"/>
              <a:t>If feel uncomfortable to communicate can remove the contact.</a:t>
            </a:r>
          </a:p>
        </p:txBody>
      </p:sp>
      <p:sp>
        <p:nvSpPr>
          <p:cNvPr id="5" name="Slide Number Placeholder 4">
            <a:extLst>
              <a:ext uri="{FF2B5EF4-FFF2-40B4-BE49-F238E27FC236}">
                <a16:creationId xmlns:a16="http://schemas.microsoft.com/office/drawing/2014/main" id="{3C27500D-76D5-CAD9-67FE-E731EA43CE59}"/>
              </a:ext>
            </a:extLst>
          </p:cNvPr>
          <p:cNvSpPr>
            <a:spLocks noGrp="1"/>
          </p:cNvSpPr>
          <p:nvPr>
            <p:ph type="sldNum" sz="quarter" idx="12"/>
          </p:nvPr>
        </p:nvSpPr>
        <p:spPr/>
        <p:txBody>
          <a:bodyPr/>
          <a:lstStyle/>
          <a:p>
            <a:r>
              <a:rPr lang="en-US" dirty="0"/>
              <a:t>5</a:t>
            </a:r>
            <a:endParaRPr lang="en-IN" dirty="0"/>
          </a:p>
        </p:txBody>
      </p:sp>
      <p:sp>
        <p:nvSpPr>
          <p:cNvPr id="6" name="Date Placeholder 5">
            <a:extLst>
              <a:ext uri="{FF2B5EF4-FFF2-40B4-BE49-F238E27FC236}">
                <a16:creationId xmlns:a16="http://schemas.microsoft.com/office/drawing/2014/main" id="{345155F6-6F50-BA27-6BB4-775F365EE9C8}"/>
              </a:ext>
            </a:extLst>
          </p:cNvPr>
          <p:cNvSpPr>
            <a:spLocks noGrp="1"/>
          </p:cNvSpPr>
          <p:nvPr>
            <p:ph type="dt" sz="half" idx="10"/>
          </p:nvPr>
        </p:nvSpPr>
        <p:spPr/>
        <p:txBody>
          <a:bodyPr/>
          <a:lstStyle/>
          <a:p>
            <a:r>
              <a:rPr lang="en-US"/>
              <a:t>06-12-2022</a:t>
            </a:r>
            <a:endParaRPr lang="en-IN"/>
          </a:p>
        </p:txBody>
      </p:sp>
    </p:spTree>
    <p:extLst>
      <p:ext uri="{BB962C8B-B14F-4D97-AF65-F5344CB8AC3E}">
        <p14:creationId xmlns:p14="http://schemas.microsoft.com/office/powerpoint/2010/main" val="4930769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Box 38">
            <a:extLst>
              <a:ext uri="{FF2B5EF4-FFF2-40B4-BE49-F238E27FC236}">
                <a16:creationId xmlns:a16="http://schemas.microsoft.com/office/drawing/2014/main" id="{D95DF085-31D1-B26A-1549-22F3B57AEB86}"/>
              </a:ext>
            </a:extLst>
          </p:cNvPr>
          <p:cNvSpPr txBox="1"/>
          <p:nvPr/>
        </p:nvSpPr>
        <p:spPr>
          <a:xfrm>
            <a:off x="0" y="749399"/>
            <a:ext cx="10048568" cy="1015663"/>
          </a:xfrm>
          <a:prstGeom prst="rect">
            <a:avLst/>
          </a:prstGeom>
          <a:noFill/>
        </p:spPr>
        <p:txBody>
          <a:bodyPr wrap="square">
            <a:spAutoFit/>
          </a:bodyPr>
          <a:lstStyle/>
          <a:p>
            <a:r>
              <a:rPr lang="en-US" sz="6000" b="1" i="1" dirty="0">
                <a:effectLst>
                  <a:outerShdw blurRad="38100" dist="38100" dir="2700000" algn="tl">
                    <a:srgbClr val="000000">
                      <a:alpha val="43137"/>
                    </a:srgbClr>
                  </a:outerShdw>
                </a:effectLst>
                <a:latin typeface="+mj-lt"/>
              </a:rPr>
              <a:t>SECURITY:</a:t>
            </a:r>
            <a:endParaRPr lang="en-IN" sz="6000" b="1" i="1" dirty="0">
              <a:effectLst>
                <a:outerShdw blurRad="38100" dist="38100" dir="2700000" algn="tl">
                  <a:srgbClr val="000000">
                    <a:alpha val="43137"/>
                  </a:srgbClr>
                </a:outerShdw>
              </a:effectLst>
              <a:latin typeface="+mj-lt"/>
            </a:endParaRPr>
          </a:p>
        </p:txBody>
      </p:sp>
      <p:sp>
        <p:nvSpPr>
          <p:cNvPr id="3" name="TextBox 2">
            <a:extLst>
              <a:ext uri="{FF2B5EF4-FFF2-40B4-BE49-F238E27FC236}">
                <a16:creationId xmlns:a16="http://schemas.microsoft.com/office/drawing/2014/main" id="{AAC235CD-21FD-1F52-81F0-BD94C6711F55}"/>
              </a:ext>
            </a:extLst>
          </p:cNvPr>
          <p:cNvSpPr txBox="1"/>
          <p:nvPr/>
        </p:nvSpPr>
        <p:spPr>
          <a:xfrm>
            <a:off x="542925" y="2114550"/>
            <a:ext cx="10934700" cy="1938992"/>
          </a:xfrm>
          <a:prstGeom prst="rect">
            <a:avLst/>
          </a:prstGeom>
          <a:noFill/>
        </p:spPr>
        <p:txBody>
          <a:bodyPr wrap="square" rtlCol="0">
            <a:spAutoFit/>
          </a:bodyPr>
          <a:lstStyle/>
          <a:p>
            <a:pPr marL="342900" indent="-342900" algn="just">
              <a:buFont typeface="Wingdings" panose="05000000000000000000" pitchFamily="2" charset="2"/>
              <a:buChar char="§"/>
            </a:pPr>
            <a:r>
              <a:rPr lang="en-IN" sz="2400" dirty="0"/>
              <a:t>This app provides security by showing the users login or register page. In order to access the old users page they need to know their password and email. Sometimes the user may forget their password. So they can click on to forget password option to retrieve the old password via e-mail. Since this app is a one to one communication channel, no third party are allowed during their communication.</a:t>
            </a:r>
          </a:p>
        </p:txBody>
      </p:sp>
      <p:sp>
        <p:nvSpPr>
          <p:cNvPr id="5" name="Slide Number Placeholder 4">
            <a:extLst>
              <a:ext uri="{FF2B5EF4-FFF2-40B4-BE49-F238E27FC236}">
                <a16:creationId xmlns:a16="http://schemas.microsoft.com/office/drawing/2014/main" id="{64F0C5DF-2AD8-564F-A43E-0AC590F73B2B}"/>
              </a:ext>
            </a:extLst>
          </p:cNvPr>
          <p:cNvSpPr>
            <a:spLocks noGrp="1"/>
          </p:cNvSpPr>
          <p:nvPr>
            <p:ph type="sldNum" sz="quarter" idx="12"/>
          </p:nvPr>
        </p:nvSpPr>
        <p:spPr/>
        <p:txBody>
          <a:bodyPr/>
          <a:lstStyle/>
          <a:p>
            <a:r>
              <a:rPr lang="en-US" dirty="0"/>
              <a:t>6</a:t>
            </a:r>
            <a:endParaRPr lang="en-IN" dirty="0"/>
          </a:p>
        </p:txBody>
      </p:sp>
      <p:sp>
        <p:nvSpPr>
          <p:cNvPr id="6" name="Date Placeholder 5">
            <a:extLst>
              <a:ext uri="{FF2B5EF4-FFF2-40B4-BE49-F238E27FC236}">
                <a16:creationId xmlns:a16="http://schemas.microsoft.com/office/drawing/2014/main" id="{B39D20C2-E4D8-791E-E389-FE5AE44AC4B0}"/>
              </a:ext>
            </a:extLst>
          </p:cNvPr>
          <p:cNvSpPr>
            <a:spLocks noGrp="1"/>
          </p:cNvSpPr>
          <p:nvPr>
            <p:ph type="dt" sz="half" idx="10"/>
          </p:nvPr>
        </p:nvSpPr>
        <p:spPr/>
        <p:txBody>
          <a:bodyPr/>
          <a:lstStyle/>
          <a:p>
            <a:r>
              <a:rPr lang="en-US"/>
              <a:t>06-12-2022</a:t>
            </a:r>
            <a:endParaRPr lang="en-IN"/>
          </a:p>
        </p:txBody>
      </p:sp>
    </p:spTree>
    <p:extLst>
      <p:ext uri="{BB962C8B-B14F-4D97-AF65-F5344CB8AC3E}">
        <p14:creationId xmlns:p14="http://schemas.microsoft.com/office/powerpoint/2010/main" val="12887947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41A49-00DC-E07A-8B28-7E6AEE3885AB}"/>
              </a:ext>
            </a:extLst>
          </p:cNvPr>
          <p:cNvSpPr>
            <a:spLocks noGrp="1"/>
          </p:cNvSpPr>
          <p:nvPr>
            <p:ph type="ctrTitle"/>
          </p:nvPr>
        </p:nvSpPr>
        <p:spPr>
          <a:xfrm>
            <a:off x="0" y="0"/>
            <a:ext cx="10668000" cy="1600200"/>
          </a:xfrm>
        </p:spPr>
        <p:txBody>
          <a:bodyPr/>
          <a:lstStyle/>
          <a:p>
            <a:pPr algn="just"/>
            <a:r>
              <a:rPr lang="en-IN" b="1" i="1" dirty="0">
                <a:effectLst>
                  <a:outerShdw blurRad="38100" dist="38100" dir="2700000" algn="tl">
                    <a:srgbClr val="000000">
                      <a:alpha val="43137"/>
                    </a:srgbClr>
                  </a:outerShdw>
                </a:effectLst>
              </a:rPr>
              <a:t>PROPOSED SYSTEM: </a:t>
            </a:r>
          </a:p>
        </p:txBody>
      </p:sp>
      <p:sp>
        <p:nvSpPr>
          <p:cNvPr id="3" name="Subtitle 2">
            <a:extLst>
              <a:ext uri="{FF2B5EF4-FFF2-40B4-BE49-F238E27FC236}">
                <a16:creationId xmlns:a16="http://schemas.microsoft.com/office/drawing/2014/main" id="{2AAB2F67-C95D-4249-EF36-C0DC4555B40C}"/>
              </a:ext>
            </a:extLst>
          </p:cNvPr>
          <p:cNvSpPr>
            <a:spLocks noGrp="1"/>
          </p:cNvSpPr>
          <p:nvPr>
            <p:ph type="subTitle" idx="1"/>
          </p:nvPr>
        </p:nvSpPr>
        <p:spPr>
          <a:xfrm>
            <a:off x="1524000" y="2109139"/>
            <a:ext cx="9144000" cy="3181318"/>
          </a:xfrm>
        </p:spPr>
        <p:txBody>
          <a:bodyPr/>
          <a:lstStyle/>
          <a:p>
            <a:pPr marL="342900" indent="-342900" algn="l">
              <a:buFont typeface="Wingdings" panose="05000000000000000000" pitchFamily="2" charset="2"/>
              <a:buChar char="§"/>
            </a:pPr>
            <a:r>
              <a:rPr lang="en-IN" dirty="0"/>
              <a:t>In order to perform communication from one party to another party smoothly.</a:t>
            </a:r>
          </a:p>
          <a:p>
            <a:pPr marL="342900" indent="-342900" algn="l">
              <a:buFont typeface="Wingdings" panose="05000000000000000000" pitchFamily="2" charset="2"/>
              <a:buChar char="§"/>
            </a:pPr>
            <a:r>
              <a:rPr lang="en-IN" dirty="0"/>
              <a:t>People can communicate messages to any distance without any manual work.</a:t>
            </a:r>
          </a:p>
          <a:p>
            <a:pPr marL="342900" indent="-342900" algn="l">
              <a:buFont typeface="Wingdings" panose="05000000000000000000" pitchFamily="2" charset="2"/>
              <a:buChar char="§"/>
            </a:pPr>
            <a:r>
              <a:rPr lang="en-IN" dirty="0"/>
              <a:t>Confidential data of the user is more secure and can be easily viewed by the user authorization.</a:t>
            </a:r>
          </a:p>
          <a:p>
            <a:pPr marL="342900" indent="-342900" algn="l">
              <a:buFont typeface="Wingdings" panose="05000000000000000000" pitchFamily="2" charset="2"/>
              <a:buChar char="§"/>
            </a:pPr>
            <a:r>
              <a:rPr lang="en-IN" dirty="0"/>
              <a:t>People just need to register this app to transfer messages.</a:t>
            </a:r>
          </a:p>
        </p:txBody>
      </p:sp>
      <p:sp>
        <p:nvSpPr>
          <p:cNvPr id="10" name="Date Placeholder 9">
            <a:extLst>
              <a:ext uri="{FF2B5EF4-FFF2-40B4-BE49-F238E27FC236}">
                <a16:creationId xmlns:a16="http://schemas.microsoft.com/office/drawing/2014/main" id="{DF31DF64-2C03-B121-4D53-877934EE7CAF}"/>
              </a:ext>
            </a:extLst>
          </p:cNvPr>
          <p:cNvSpPr>
            <a:spLocks noGrp="1"/>
          </p:cNvSpPr>
          <p:nvPr>
            <p:ph type="dt" sz="half" idx="10"/>
          </p:nvPr>
        </p:nvSpPr>
        <p:spPr/>
        <p:txBody>
          <a:bodyPr/>
          <a:lstStyle/>
          <a:p>
            <a:r>
              <a:rPr lang="en-US"/>
              <a:t>06-12-2022</a:t>
            </a:r>
            <a:endParaRPr lang="en-IN"/>
          </a:p>
        </p:txBody>
      </p:sp>
      <p:sp>
        <p:nvSpPr>
          <p:cNvPr id="11" name="Slide Number Placeholder 10">
            <a:extLst>
              <a:ext uri="{FF2B5EF4-FFF2-40B4-BE49-F238E27FC236}">
                <a16:creationId xmlns:a16="http://schemas.microsoft.com/office/drawing/2014/main" id="{6B70A853-5CE0-2748-29DA-23F8B7B4CB82}"/>
              </a:ext>
            </a:extLst>
          </p:cNvPr>
          <p:cNvSpPr>
            <a:spLocks noGrp="1"/>
          </p:cNvSpPr>
          <p:nvPr>
            <p:ph type="sldNum" sz="quarter" idx="12"/>
          </p:nvPr>
        </p:nvSpPr>
        <p:spPr/>
        <p:txBody>
          <a:bodyPr/>
          <a:lstStyle/>
          <a:p>
            <a:r>
              <a:rPr lang="en-US" dirty="0"/>
              <a:t>7</a:t>
            </a:r>
            <a:endParaRPr lang="en-IN" dirty="0"/>
          </a:p>
        </p:txBody>
      </p:sp>
    </p:spTree>
    <p:extLst>
      <p:ext uri="{BB962C8B-B14F-4D97-AF65-F5344CB8AC3E}">
        <p14:creationId xmlns:p14="http://schemas.microsoft.com/office/powerpoint/2010/main" val="42178511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A437C4-5F0A-BACC-5C4A-BF21F7CE4919}"/>
              </a:ext>
            </a:extLst>
          </p:cNvPr>
          <p:cNvSpPr>
            <a:spLocks noGrp="1"/>
          </p:cNvSpPr>
          <p:nvPr>
            <p:ph idx="1"/>
          </p:nvPr>
        </p:nvSpPr>
        <p:spPr>
          <a:xfrm>
            <a:off x="4107180" y="2817812"/>
            <a:ext cx="3977640" cy="917575"/>
          </a:xfrm>
        </p:spPr>
        <p:txBody>
          <a:bodyPr>
            <a:normAutofit/>
          </a:bodyPr>
          <a:lstStyle/>
          <a:p>
            <a:pPr marL="0" indent="0">
              <a:buNone/>
            </a:pPr>
            <a:r>
              <a:rPr lang="en-US" sz="6000" dirty="0"/>
              <a:t>THANKYOU</a:t>
            </a:r>
            <a:endParaRPr lang="en-IN" sz="6000" dirty="0"/>
          </a:p>
        </p:txBody>
      </p:sp>
    </p:spTree>
    <p:extLst>
      <p:ext uri="{BB962C8B-B14F-4D97-AF65-F5344CB8AC3E}">
        <p14:creationId xmlns:p14="http://schemas.microsoft.com/office/powerpoint/2010/main" val="8614718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412</TotalTime>
  <Words>500</Words>
  <Application>Microsoft Office PowerPoint</Application>
  <PresentationFormat>Widescreen</PresentationFormat>
  <Paragraphs>46</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Wingdings</vt:lpstr>
      <vt:lpstr>Office Theme</vt:lpstr>
      <vt:lpstr>OBJECTIVES:</vt:lpstr>
      <vt:lpstr>PROBLEM STATEMENT: </vt:lpstr>
      <vt:lpstr>EXISTING SYSTEM:</vt:lpstr>
      <vt:lpstr>PowerPoint Presentation</vt:lpstr>
      <vt:lpstr>PowerPoint Presentation</vt:lpstr>
      <vt:lpstr>PowerPoint Presentation</vt:lpstr>
      <vt:lpstr>PROPOSED SYSTEM: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CHAT APPLICATION USING ANDRIOD STUDIO</dc:title>
  <dc:creator>Sujan Prashanth</dc:creator>
  <cp:lastModifiedBy>Sudharsan KG</cp:lastModifiedBy>
  <cp:revision>17</cp:revision>
  <dcterms:created xsi:type="dcterms:W3CDTF">2022-11-10T04:11:14Z</dcterms:created>
  <dcterms:modified xsi:type="dcterms:W3CDTF">2023-12-05T16:28:10Z</dcterms:modified>
</cp:coreProperties>
</file>