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verage" panose="020B0604020202020204" charset="0"/>
      <p:regular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898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1c134e9f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1c134e9f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80f9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80f9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1c134e9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1c134e9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1c134e9f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1c134e9f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1c134e9f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1c134e9f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1c134e9f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1c134e9f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34651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81067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75001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21726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4709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28400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63024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793444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424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00939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123778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62868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89060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46655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83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60891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35901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475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Crop Production Analysis</a:t>
            </a:r>
            <a:endParaRPr sz="25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 Sudharsan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269325" y="17200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Agriculture business encompasses the economic sectors for farming and its related commerce.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Analysing the Crop Production ensures efficient demand forecasting, supply chain,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in collaboration of agri-food sector with different stakeholders of associated business domains efficiently.  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25" y="1718375"/>
            <a:ext cx="4208612" cy="28030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-1136725" y="2001025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4294967295"/>
          </p:nvPr>
        </p:nvSpPr>
        <p:spPr>
          <a:xfrm>
            <a:off x="0" y="1304925"/>
            <a:ext cx="2493963" cy="461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428350" y="1789113"/>
            <a:ext cx="2479675" cy="2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Getting the clear picture of production and the potential to increase production, helps in planning and decision making in associated businesses. </a:t>
            </a:r>
            <a:endParaRPr sz="16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4294967295"/>
          </p:nvPr>
        </p:nvSpPr>
        <p:spPr>
          <a:xfrm>
            <a:off x="6650038" y="1304925"/>
            <a:ext cx="2493962" cy="461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6324558" y="1867481"/>
            <a:ext cx="2478087" cy="2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Understanding the crop division overall and regional wise to have better understanding of resources and demand.</a:t>
            </a:r>
            <a:endParaRPr sz="1600" dirty="0"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4294967295"/>
          </p:nvPr>
        </p:nvSpPr>
        <p:spPr>
          <a:xfrm>
            <a:off x="6648450" y="1304925"/>
            <a:ext cx="2495550" cy="461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4294967295"/>
          </p:nvPr>
        </p:nvSpPr>
        <p:spPr>
          <a:xfrm>
            <a:off x="3403450" y="1789113"/>
            <a:ext cx="2478087" cy="2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Analysing key relations between attributes and changes in agriculture demographics to have an idea about future sources.</a:t>
            </a:r>
            <a:endParaRPr sz="1600" dirty="0"/>
          </a:p>
        </p:txBody>
      </p:sp>
      <p:grpSp>
        <p:nvGrpSpPr>
          <p:cNvPr id="75" name="Google Shape;75;p15"/>
          <p:cNvGrpSpPr/>
          <p:nvPr/>
        </p:nvGrpSpPr>
        <p:grpSpPr>
          <a:xfrm>
            <a:off x="387250" y="1304875"/>
            <a:ext cx="2628925" cy="3416400"/>
            <a:chOff x="431925" y="1304875"/>
            <a:chExt cx="2628925" cy="3416400"/>
          </a:xfrm>
        </p:grpSpPr>
        <p:sp>
          <p:nvSpPr>
            <p:cNvPr id="76" name="Google Shape;76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1" name="Google Shape;81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6247352" y="1304632"/>
            <a:ext cx="2632500" cy="3416400"/>
            <a:chOff x="6212550" y="1304875"/>
            <a:chExt cx="2632500" cy="3416400"/>
          </a:xfrm>
        </p:grpSpPr>
        <p:sp>
          <p:nvSpPr>
            <p:cNvPr id="86" name="Google Shape;86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 idx="4294967295"/>
          </p:nvPr>
        </p:nvSpPr>
        <p:spPr>
          <a:xfrm>
            <a:off x="0" y="444500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0" y="1096963"/>
            <a:ext cx="4905375" cy="3675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Findings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It is found that Coconut(whole year) crop is produced in very huge quantity mainly in Kerala and Andhra Pradesh and majorly in coastal area.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 the Deccan Plateau region it is observed Sugarcane is dominated crop 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It is found that whole year crops production area to production is less compared to other seasonal crops area to production.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 majority North states Wheat, Bajra, Rice are dominating crops.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Kharif and Rabi crops are highly produced crops in the country in maximum years.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4294967295"/>
          </p:nvPr>
        </p:nvSpPr>
        <p:spPr>
          <a:xfrm>
            <a:off x="8455025" y="254000"/>
            <a:ext cx="688975" cy="219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2"/>
                </a:solidFill>
              </a:rPr>
              <a:t>Item 1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4294967295"/>
          </p:nvPr>
        </p:nvSpPr>
        <p:spPr>
          <a:xfrm>
            <a:off x="8455025" y="601663"/>
            <a:ext cx="688975" cy="219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2"/>
                </a:solidFill>
              </a:rPr>
              <a:t>Item 2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4294967295"/>
          </p:nvPr>
        </p:nvSpPr>
        <p:spPr>
          <a:xfrm>
            <a:off x="8455025" y="2746375"/>
            <a:ext cx="688975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5"/>
                </a:solidFill>
              </a:rPr>
              <a:t>20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4294967295"/>
          </p:nvPr>
        </p:nvSpPr>
        <p:spPr>
          <a:xfrm>
            <a:off x="8455025" y="3082925"/>
            <a:ext cx="688975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4294967295"/>
          </p:nvPr>
        </p:nvSpPr>
        <p:spPr>
          <a:xfrm>
            <a:off x="8455025" y="3814763"/>
            <a:ext cx="688975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4294967295"/>
          </p:nvPr>
        </p:nvSpPr>
        <p:spPr>
          <a:xfrm>
            <a:off x="8453438" y="2381250"/>
            <a:ext cx="690562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4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4294967295"/>
          </p:nvPr>
        </p:nvSpPr>
        <p:spPr>
          <a:xfrm>
            <a:off x="8453438" y="3382963"/>
            <a:ext cx="690562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4294967295"/>
          </p:nvPr>
        </p:nvSpPr>
        <p:spPr>
          <a:xfrm>
            <a:off x="8455025" y="2935288"/>
            <a:ext cx="688975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4294967295"/>
          </p:nvPr>
        </p:nvSpPr>
        <p:spPr>
          <a:xfrm>
            <a:off x="8455025" y="2563813"/>
            <a:ext cx="688975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4294967295"/>
          </p:nvPr>
        </p:nvSpPr>
        <p:spPr>
          <a:xfrm>
            <a:off x="8455025" y="3382963"/>
            <a:ext cx="688975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8181652" y="204522"/>
            <a:ext cx="219000" cy="2113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8181652" y="621544"/>
            <a:ext cx="219000" cy="21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5688763" y="306025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688775" y="3432000"/>
            <a:ext cx="689700" cy="111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6534875" y="23835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6534875" y="2689800"/>
            <a:ext cx="689400" cy="18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7380700" y="1641307"/>
            <a:ext cx="689400" cy="30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7380700" y="1947601"/>
            <a:ext cx="689400" cy="259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8215013" y="2535706"/>
            <a:ext cx="689700" cy="37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8215175" y="2906800"/>
            <a:ext cx="689400" cy="163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7100"/>
            <a:ext cx="8839202" cy="361140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354650" y="333525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DASHBOARD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7075"/>
            <a:ext cx="8839202" cy="361140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601250" y="462675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DASHBOARD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75" y="1221025"/>
            <a:ext cx="8839202" cy="361140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566000" y="474425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DASHBOARD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8000"/>
            <a:ext cx="8839202" cy="361140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354650" y="509650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DASHBOARD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Summary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4294967295"/>
          </p:nvPr>
        </p:nvSpPr>
        <p:spPr>
          <a:xfrm>
            <a:off x="0" y="1254125"/>
            <a:ext cx="2422525" cy="798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Synopsis 1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body" idx="4294967295"/>
          </p:nvPr>
        </p:nvSpPr>
        <p:spPr>
          <a:xfrm>
            <a:off x="1464534" y="1424782"/>
            <a:ext cx="5160962" cy="7254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tx1"/>
                </a:solidFill>
              </a:rPr>
              <a:t>Compared to previous years, from 2011 to 2014 are highly productive years but concerning is area is decreasing gradually.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4294967295"/>
          </p:nvPr>
        </p:nvSpPr>
        <p:spPr>
          <a:xfrm>
            <a:off x="0" y="2127250"/>
            <a:ext cx="2422525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Synopsis 2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4294967295"/>
          </p:nvPr>
        </p:nvSpPr>
        <p:spPr>
          <a:xfrm>
            <a:off x="1464534" y="2206333"/>
            <a:ext cx="5111750" cy="6365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tx1"/>
                </a:solidFill>
              </a:rPr>
              <a:t>Crop production is highly diversified in the country where every state has its own diversification and has its own major crop as per demands and demographic feasibility..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4294967295"/>
          </p:nvPr>
        </p:nvSpPr>
        <p:spPr>
          <a:xfrm>
            <a:off x="0" y="3000375"/>
            <a:ext cx="2422525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Synopsis 3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4294967295"/>
          </p:nvPr>
        </p:nvSpPr>
        <p:spPr>
          <a:xfrm>
            <a:off x="1513746" y="2928111"/>
            <a:ext cx="5111750" cy="7985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</a:rPr>
              <a:t>The increase in production is positive sign and the same production is expected for upcoming years if measures are taken to maintain same production area is maintained.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4294967295"/>
          </p:nvPr>
        </p:nvSpPr>
        <p:spPr>
          <a:xfrm>
            <a:off x="0" y="3873500"/>
            <a:ext cx="2422525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Synopsis 4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4294967295"/>
          </p:nvPr>
        </p:nvSpPr>
        <p:spPr>
          <a:xfrm>
            <a:off x="1513746" y="3854930"/>
            <a:ext cx="5111750" cy="7985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tx1"/>
                </a:solidFill>
              </a:rPr>
              <a:t>All states are not equally capable to produce highly throughout year except states having geographical advantages like rivers..</a:t>
            </a:r>
            <a:endParaRPr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334</Words>
  <Application>Microsoft Office PowerPoint</Application>
  <PresentationFormat>On-screen Show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Wingdings 3</vt:lpstr>
      <vt:lpstr>Arial</vt:lpstr>
      <vt:lpstr>Trebuchet MS</vt:lpstr>
      <vt:lpstr>Average</vt:lpstr>
      <vt:lpstr>Facet</vt:lpstr>
      <vt:lpstr>Crop Production Analysis</vt:lpstr>
      <vt:lpstr>Project Overview</vt:lpstr>
      <vt:lpstr>Understanding the problem</vt:lpstr>
      <vt:lpstr>Analysis</vt:lpstr>
      <vt:lpstr>PowerPoint Presentation</vt:lpstr>
      <vt:lpstr>PowerPoint Presentation</vt:lpstr>
      <vt:lpstr>PowerPoint Presentation</vt:lpstr>
      <vt:lpstr>PowerPoint Presentation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Swathy Balaji</cp:lastModifiedBy>
  <cp:revision>1</cp:revision>
  <dcterms:modified xsi:type="dcterms:W3CDTF">2024-08-08T16:14:40Z</dcterms:modified>
</cp:coreProperties>
</file>