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Medical Insurance Cost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Exploratory Data Analysis (EDA) and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contains information on medical insurance costs, with the following columns:</a:t>
            </a:r>
          </a:p>
          <a:p>
            <a:r>
              <a:t>- Age</a:t>
            </a:r>
          </a:p>
          <a:p>
            <a:r>
              <a:t>- Sex</a:t>
            </a:r>
          </a:p>
          <a:p>
            <a:r>
              <a:t>- BMI (Body Mass Index)</a:t>
            </a:r>
          </a:p>
          <a:p>
            <a:r>
              <a:t>- Number of children</a:t>
            </a:r>
          </a:p>
          <a:p>
            <a:r>
              <a:t>- Smoker status</a:t>
            </a:r>
          </a:p>
          <a:p>
            <a:r>
              <a:t>- Region</a:t>
            </a:r>
          </a:p>
          <a:p>
            <a:r>
              <a:t>- Medical charges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Exploration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Initial exploration includes:</a:t>
            </a:r>
          </a:p>
          <a:p>
            <a:r>
              <a:t>- Viewing the first few rows of the dataset</a:t>
            </a:r>
          </a:p>
          <a:p>
            <a:r>
              <a:t>- Summary statistics (mean, median, standard deviation)</a:t>
            </a:r>
          </a:p>
          <a:p>
            <a:r>
              <a:t>- Distribution of variables such as age, BMI, and charges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Visualizations include:</a:t>
            </a:r>
          </a:p>
          <a:p>
            <a:r>
              <a:t>- Distribution of charges by age and smoker status</a:t>
            </a:r>
          </a:p>
          <a:p>
            <a:r>
              <a:t>- Correlation analysis between BMI and medical charges</a:t>
            </a:r>
          </a:p>
          <a:p>
            <a:r>
              <a:t>- Regional differences in insurance costs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analysis provides insights into factors influencing medical insurance costs, such as:</a:t>
            </a:r>
          </a:p>
          <a:p>
            <a:r>
              <a:t>- Impact of smoking status on charges</a:t>
            </a:r>
          </a:p>
          <a:p>
            <a:r>
              <a:t>- Correlation between age and medical costs</a:t>
            </a:r>
          </a:p>
          <a:p>
            <a:r>
              <a:t>- Regional variations in medical charges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