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3" r:id="rId9"/>
    <p:sldId id="272" r:id="rId10"/>
    <p:sldId id="275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2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3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30ED-9C56-4D0F-8A2E-8E2EC9F0194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1FE63B-9710-45F8-A7FC-A81279029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harsanamShyamsundar/FLIR_YOL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FD6-CE82-4ADD-B4A5-2C13C136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2d Object detection - </a:t>
            </a:r>
            <a:r>
              <a:rPr lang="en-IN" dirty="0" err="1"/>
              <a:t>yolor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E090-EDB0-4A68-89A6-CCDECA3E1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TRAIN MODEL WITH INFRARED IMAGE( FLIR)</a:t>
            </a:r>
          </a:p>
          <a:p>
            <a:r>
              <a:rPr lang="en-IN" dirty="0"/>
              <a:t>SOURCE CODE :</a:t>
            </a:r>
            <a:r>
              <a:rPr lang="en-IN" dirty="0">
                <a:hlinkClick r:id="rId2"/>
              </a:rPr>
              <a:t>https://github.com/</a:t>
            </a:r>
            <a:r>
              <a:rPr lang="en-IN" dirty="0" err="1">
                <a:hlinkClick r:id="rId2"/>
              </a:rPr>
              <a:t>SudharsanamShyamsundar</a:t>
            </a:r>
            <a:r>
              <a:rPr lang="en-IN" dirty="0">
                <a:hlinkClick r:id="rId2"/>
              </a:rPr>
              <a:t>/FLIR_YOLOR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35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626-5C23-4B91-965B-E0B4810C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PREDICTION 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94F46-8016-4971-B9A9-AC55E0DB4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2016124"/>
            <a:ext cx="7147559" cy="3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8EA0-7A57-4075-B08D-E72CD667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CD625-5B99-4B14-90CA-75677BF67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the model is trained for 10 epochs , the weights are used to detect the images where it has not seen</a:t>
            </a:r>
          </a:p>
        </p:txBody>
      </p:sp>
    </p:spTree>
    <p:extLst>
      <p:ext uri="{BB962C8B-B14F-4D97-AF65-F5344CB8AC3E}">
        <p14:creationId xmlns:p14="http://schemas.microsoft.com/office/powerpoint/2010/main" val="87886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4617-BCBD-4530-AC09-2A3CD6C4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DETECTION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51BC-5897-401A-A8D1-673CDB61D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8515E2-A172-4098-A421-88DD5300B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44" y="2164457"/>
            <a:ext cx="4302125" cy="34417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DE36-4B51-4557-A370-0226D74CD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3" y="2157563"/>
            <a:ext cx="440700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765C-F1DB-49AE-ADCA-B56227BD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14B-DA34-4FED-9E63-48C5216CB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IOU is retained at 0.65 and all configurations was retained , the input shape of image is 1280 </a:t>
            </a:r>
          </a:p>
        </p:txBody>
      </p:sp>
    </p:spTree>
    <p:extLst>
      <p:ext uri="{BB962C8B-B14F-4D97-AF65-F5344CB8AC3E}">
        <p14:creationId xmlns:p14="http://schemas.microsoft.com/office/powerpoint/2010/main" val="341895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5A94-304F-487A-ABE5-2DCA298D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average precision results a 0.320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2D8659-7496-4E99-A227-1BF33EB04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87" y="2011363"/>
            <a:ext cx="3448050" cy="344805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890C6A-AB75-416A-8202-4D11B0B6F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2" y="2017713"/>
            <a:ext cx="4244100" cy="3441700"/>
          </a:xfrm>
        </p:spPr>
      </p:pic>
    </p:spTree>
    <p:extLst>
      <p:ext uri="{BB962C8B-B14F-4D97-AF65-F5344CB8AC3E}">
        <p14:creationId xmlns:p14="http://schemas.microsoft.com/office/powerpoint/2010/main" val="224248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5FF8-4155-4DFB-ACDB-0A414C9B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370E-B532-466A-97EB-B674B8475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would like to thank </a:t>
            </a:r>
            <a:r>
              <a:rPr lang="en-IN" dirty="0" err="1"/>
              <a:t>Marton</a:t>
            </a:r>
            <a:r>
              <a:rPr lang="en-IN" dirty="0"/>
              <a:t> for providing the opportunity and discussing the progress on a weekly basis and given his suggestions</a:t>
            </a:r>
          </a:p>
        </p:txBody>
      </p:sp>
    </p:spTree>
    <p:extLst>
      <p:ext uri="{BB962C8B-B14F-4D97-AF65-F5344CB8AC3E}">
        <p14:creationId xmlns:p14="http://schemas.microsoft.com/office/powerpoint/2010/main" val="23014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B8F-E4F6-4E27-8215-96309019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E750-FFBD-486E-A261-F8A9548B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Scope of Project</a:t>
            </a:r>
          </a:p>
          <a:p>
            <a:r>
              <a:rPr lang="en-IN" dirty="0"/>
              <a:t>Ground Truth Extraction</a:t>
            </a:r>
          </a:p>
          <a:p>
            <a:r>
              <a:rPr lang="en-IN" dirty="0"/>
              <a:t>Training</a:t>
            </a:r>
          </a:p>
          <a:p>
            <a:r>
              <a:rPr lang="en-IN" dirty="0"/>
              <a:t>Detect</a:t>
            </a:r>
          </a:p>
          <a:p>
            <a:r>
              <a:rPr lang="en-IN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4641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86AF-93B7-42B0-AACB-0164D6D7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FD92-AB43-4A73-BFA7-DD1129C1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r>
              <a:rPr lang="en-IN" dirty="0"/>
              <a:t>Problem statement :</a:t>
            </a:r>
            <a:br>
              <a:rPr lang="en-IN" dirty="0"/>
            </a:br>
            <a:r>
              <a:rPr lang="en-IN" dirty="0"/>
              <a:t>	</a:t>
            </a:r>
            <a:r>
              <a:rPr lang="en-IN" sz="1600" dirty="0"/>
              <a:t>The object detector is not working as expected because of the elevation of the camera with the IR images , so we focussed to test with few State of art Object detectors YOLOR and YOLOV5 . This work is based on YOLOR . YOLOR can able to </a:t>
            </a:r>
            <a:r>
              <a:rPr lang="en-IN" sz="1600" dirty="0" err="1"/>
              <a:t>perfrom</a:t>
            </a:r>
            <a:r>
              <a:rPr lang="en-IN" sz="1600" dirty="0"/>
              <a:t> additional tasks such as kernel space alignment in addition to the Object detection.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7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35C0-A475-474B-B70D-B57B935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BOUNDING BOX </a:t>
            </a:r>
          </a:p>
        </p:txBody>
      </p:sp>
      <p:pic>
        <p:nvPicPr>
          <p:cNvPr id="4" name="Picture 2" descr="Annotation Conversion: COCO JSON to YOLO Txt | Haobin Tan">
            <a:extLst>
              <a:ext uri="{FF2B5EF4-FFF2-40B4-BE49-F238E27FC236}">
                <a16:creationId xmlns:a16="http://schemas.microsoft.com/office/drawing/2014/main" id="{271F4BEB-805B-4632-BE32-5F2C5F69D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72" y="1947545"/>
            <a:ext cx="5633421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7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5FA-7EEC-48C2-8D25-2759A6D5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5000953" cy="2247117"/>
          </a:xfrm>
        </p:spPr>
        <p:txBody>
          <a:bodyPr/>
          <a:lstStyle/>
          <a:p>
            <a:r>
              <a:rPr lang="en-IN" dirty="0"/>
              <a:t>Ground Truth Extraction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08850-05E1-4CF8-B974-E569F8709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63" y="1394619"/>
            <a:ext cx="4333875" cy="34671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59391-FCA4-4892-A279-533CC9F4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5000953" cy="2248181"/>
          </a:xfrm>
        </p:spPr>
        <p:txBody>
          <a:bodyPr/>
          <a:lstStyle/>
          <a:p>
            <a:r>
              <a:rPr lang="en-IN" dirty="0"/>
              <a:t>YOLOR expects the bounding box and the class id as ground truth . The details are present in the COCO.JSON file where you can find the annotation details (box and class id )</a:t>
            </a:r>
          </a:p>
        </p:txBody>
      </p:sp>
    </p:spTree>
    <p:extLst>
      <p:ext uri="{BB962C8B-B14F-4D97-AF65-F5344CB8AC3E}">
        <p14:creationId xmlns:p14="http://schemas.microsoft.com/office/powerpoint/2010/main" val="12837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D46-E415-4B7D-8289-57F16938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GROUND Truth Extraction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E9D4A-445A-4F19-B96B-3014F2739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875" y="1405900"/>
            <a:ext cx="3642676" cy="34445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8E359-F759-4BD5-937A-348CD865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757" y="3232385"/>
            <a:ext cx="4348443" cy="224818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As FLIR Dataset was adapted on COCO, the class id are mapped according to that . For instance the person is COCO is labelled as 0 and hence you can see as 0 in the right image shown. In addition , the COCO dataset has 80 classes where the index position starts at 0 . In the previous slide you can see there are 4 persons and you can see it on right time ( 4 instances )</a:t>
            </a:r>
          </a:p>
          <a:p>
            <a:r>
              <a:rPr lang="en-IN" dirty="0"/>
              <a:t>1st position value indicates class id, and consequent numbers are </a:t>
            </a:r>
          </a:p>
          <a:p>
            <a:r>
              <a:rPr lang="en-IN" dirty="0"/>
              <a:t>Bounding Box values (</a:t>
            </a:r>
            <a:r>
              <a:rPr lang="en-IN" dirty="0" err="1"/>
              <a:t>center</a:t>
            </a:r>
            <a:r>
              <a:rPr lang="en-IN" dirty="0"/>
              <a:t> x, </a:t>
            </a:r>
            <a:r>
              <a:rPr lang="en-IN" dirty="0" err="1"/>
              <a:t>center</a:t>
            </a:r>
            <a:r>
              <a:rPr lang="en-IN" dirty="0"/>
              <a:t> y, w, h)</a:t>
            </a:r>
          </a:p>
        </p:txBody>
      </p:sp>
    </p:spTree>
    <p:extLst>
      <p:ext uri="{BB962C8B-B14F-4D97-AF65-F5344CB8AC3E}">
        <p14:creationId xmlns:p14="http://schemas.microsoft.com/office/powerpoint/2010/main" val="18817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58B0-F369-413C-8A28-E563084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C8FD-61CF-4D71-909D-D061E106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Ground Truth extracted, we need to create the YAML file and place the images and the </a:t>
            </a:r>
            <a:r>
              <a:rPr lang="en-IN" dirty="0" err="1"/>
              <a:t>lables</a:t>
            </a:r>
            <a:r>
              <a:rPr lang="en-IN" dirty="0"/>
              <a:t> in the separate folder for </a:t>
            </a:r>
            <a:r>
              <a:rPr lang="en-IN" dirty="0" err="1"/>
              <a:t>test,train</a:t>
            </a:r>
            <a:r>
              <a:rPr lang="en-IN" dirty="0"/>
              <a:t> and validation </a:t>
            </a:r>
          </a:p>
          <a:p>
            <a:r>
              <a:rPr lang="en-IN" dirty="0"/>
              <a:t>Weights are not initialized to train from scratch , input image size is 1280 , epochs 10, batch size 4 , consumed all 4 TESLA T4 cores from NVIDIA </a:t>
            </a:r>
          </a:p>
          <a:p>
            <a:r>
              <a:rPr lang="en-IN" dirty="0"/>
              <a:t>Mean average precision is 0.332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7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A722-EB5C-42D6-9042-31E78F08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results – EPOCHS 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F8C2745-EE20-423D-96E2-E7EDEF74B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09681"/>
            <a:ext cx="9604375" cy="2210959"/>
          </a:xfrm>
        </p:spPr>
      </p:pic>
    </p:spTree>
    <p:extLst>
      <p:ext uri="{BB962C8B-B14F-4D97-AF65-F5344CB8AC3E}">
        <p14:creationId xmlns:p14="http://schemas.microsoft.com/office/powerpoint/2010/main" val="17433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E5C-751B-4FC4-9992-6D31A001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Precision-recall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C570B-6FC5-4819-B1C6-43E5F061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At IOU 0.5 as threshold, the mean average precision is 0.332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4A638F4-294D-4DA6-AB01-D4F38360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08" y="842164"/>
            <a:ext cx="4572009" cy="4572009"/>
          </a:xfrm>
        </p:spPr>
      </p:pic>
    </p:spTree>
    <p:extLst>
      <p:ext uri="{BB962C8B-B14F-4D97-AF65-F5344CB8AC3E}">
        <p14:creationId xmlns:p14="http://schemas.microsoft.com/office/powerpoint/2010/main" val="2630135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583</TotalTime>
  <Words>425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 2d Object detection - yolor</vt:lpstr>
      <vt:lpstr>TABLE OF CONTENTS</vt:lpstr>
      <vt:lpstr>SCOPE OF PROJECT</vt:lpstr>
      <vt:lpstr>YOLO BOUNDING BOX </vt:lpstr>
      <vt:lpstr>Ground Truth Extraction</vt:lpstr>
      <vt:lpstr>GROUND Truth Extraction</vt:lpstr>
      <vt:lpstr>Training</vt:lpstr>
      <vt:lpstr>Training results – EPOCHS </vt:lpstr>
      <vt:lpstr>Precision-recall curve</vt:lpstr>
      <vt:lpstr>Training PREDICTION RESULTS </vt:lpstr>
      <vt:lpstr>DETECTION </vt:lpstr>
      <vt:lpstr>DETECTION FAILURE</vt:lpstr>
      <vt:lpstr>Testing…</vt:lpstr>
      <vt:lpstr>Mean average precision results a 0.320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Object detection - yolor</dc:title>
  <dc:creator>Shyamsundar Sudharsanam</dc:creator>
  <cp:lastModifiedBy>Shyamsundar Sudharsanam</cp:lastModifiedBy>
  <cp:revision>7</cp:revision>
  <dcterms:created xsi:type="dcterms:W3CDTF">2022-05-13T18:12:46Z</dcterms:created>
  <dcterms:modified xsi:type="dcterms:W3CDTF">2022-05-17T20:12:06Z</dcterms:modified>
</cp:coreProperties>
</file>