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19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6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8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95"/>
              </a:spcBef>
            </a:pPr>
            <a:r>
              <a:rPr dirty="0"/>
              <a:t>BIG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ANALYSIS</a:t>
            </a:r>
            <a:r>
              <a:rPr spc="-60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IBM</a:t>
            </a:r>
            <a:r>
              <a:rPr spc="-60" dirty="0"/>
              <a:t> </a:t>
            </a:r>
            <a:r>
              <a:rPr dirty="0"/>
              <a:t>CLOUD</a:t>
            </a:r>
            <a:r>
              <a:rPr spc="-50" dirty="0"/>
              <a:t> </a:t>
            </a:r>
            <a:r>
              <a:rPr spc="-10" dirty="0"/>
              <a:t>DATABASES</a:t>
            </a:r>
          </a:p>
          <a:p>
            <a:pPr marL="149225">
              <a:lnSpc>
                <a:spcPts val="3700"/>
              </a:lnSpc>
            </a:pPr>
            <a:r>
              <a:rPr sz="3200" dirty="0"/>
              <a:t>PHASE</a:t>
            </a:r>
            <a:r>
              <a:rPr sz="3200" spc="-60" dirty="0"/>
              <a:t> </a:t>
            </a:r>
            <a:r>
              <a:rPr sz="3200" spc="-25" dirty="0"/>
              <a:t>:5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7366" y="4334205"/>
            <a:ext cx="1985650" cy="21044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0928" y="2635994"/>
            <a:ext cx="31518" cy="252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5413" y="2213479"/>
            <a:ext cx="7526655" cy="328295"/>
            <a:chOff x="195413" y="2213479"/>
            <a:chExt cx="7526655" cy="3282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268" y="2509870"/>
              <a:ext cx="18910" cy="315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413" y="2213479"/>
              <a:ext cx="7526557" cy="2585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413" y="2213479"/>
              <a:ext cx="7520305" cy="252729"/>
            </a:xfrm>
            <a:custGeom>
              <a:avLst/>
              <a:gdLst/>
              <a:ahLst/>
              <a:cxnLst/>
              <a:rect l="l" t="t" r="r" b="b"/>
              <a:pathLst>
                <a:path w="7520305" h="252730">
                  <a:moveTo>
                    <a:pt x="7520259" y="252248"/>
                  </a:moveTo>
                  <a:lnTo>
                    <a:pt x="0" y="252248"/>
                  </a:lnTo>
                  <a:lnTo>
                    <a:pt x="0" y="0"/>
                  </a:lnTo>
                  <a:lnTo>
                    <a:pt x="7520259" y="0"/>
                  </a:lnTo>
                  <a:lnTo>
                    <a:pt x="7520259" y="252248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80204" y="3550394"/>
            <a:ext cx="1241818" cy="819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3535" y="2976529"/>
            <a:ext cx="2723177" cy="1072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2727" y="2503563"/>
            <a:ext cx="516899" cy="11981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67335" y="2489814"/>
            <a:ext cx="2720340" cy="386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25"/>
              </a:spcBef>
            </a:pPr>
            <a:r>
              <a:rPr sz="800" spc="100" dirty="0">
                <a:solidFill>
                  <a:srgbClr val="3A3A3A"/>
                </a:solidFill>
                <a:latin typeface="Times New Roman"/>
                <a:cs typeface="Times New Roman"/>
              </a:rPr>
              <a:t>jupyter</a:t>
            </a:r>
            <a:r>
              <a:rPr sz="800" spc="38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Untitled9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110" dirty="0">
                <a:latin typeface="Times New Roman"/>
                <a:cs typeface="Times New Roman"/>
              </a:rPr>
              <a:t>Last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Che</a:t>
            </a:r>
            <a:r>
              <a:rPr sz="800" spc="200" dirty="0">
                <a:latin typeface="Times New Roman"/>
                <a:cs typeface="Times New Roman"/>
              </a:rPr>
              <a:t>  </a:t>
            </a:r>
            <a:r>
              <a:rPr sz="800" spc="-105" dirty="0">
                <a:latin typeface="Times New Roman"/>
                <a:cs typeface="Times New Roman"/>
              </a:rPr>
              <a:t>oinl.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-95" dirty="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sz="800" spc="-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800" spc="-125" dirty="0">
                <a:solidFill>
                  <a:srgbClr val="1D1D1D"/>
                </a:solidFill>
                <a:latin typeface="Times New Roman"/>
                <a:cs typeface="Times New Roman"/>
              </a:rPr>
              <a:t>few</a:t>
            </a:r>
            <a:r>
              <a:rPr sz="800" spc="-6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800" spc="-85" dirty="0">
                <a:latin typeface="Times New Roman"/>
                <a:cs typeface="Times New Roman"/>
              </a:rPr>
              <a:t>seconds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35" dirty="0">
                <a:solidFill>
                  <a:srgbClr val="0C0C0C"/>
                </a:solidFill>
                <a:latin typeface="Times New Roman"/>
                <a:cs typeface="Times New Roman"/>
              </a:rPr>
              <a:t>ago</a:t>
            </a:r>
            <a:r>
              <a:rPr sz="800" spc="35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800" spc="-110" dirty="0">
                <a:latin typeface="Times New Roman"/>
                <a:cs typeface="Times New Roman"/>
              </a:rPr>
              <a:t>unsaved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0" dirty="0">
                <a:solidFill>
                  <a:srgbClr val="0F0F0F"/>
                </a:solidFill>
                <a:latin typeface="Times New Roman"/>
                <a:cs typeface="Times New Roman"/>
              </a:rPr>
              <a:t>changes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3210" algn="l"/>
                <a:tab pos="555625" algn="l"/>
                <a:tab pos="862330" algn="l"/>
                <a:tab pos="1189355" algn="l"/>
                <a:tab pos="1468120" algn="l"/>
                <a:tab pos="1813560" algn="l"/>
                <a:tab pos="2225040" algn="l"/>
              </a:tabLst>
            </a:pPr>
            <a:r>
              <a:rPr sz="650" spc="-20" dirty="0">
                <a:solidFill>
                  <a:srgbClr val="484848"/>
                </a:solidFill>
                <a:latin typeface="Times New Roman"/>
                <a:cs typeface="Times New Roman"/>
              </a:rPr>
              <a:t>File</a:t>
            </a:r>
            <a:r>
              <a:rPr sz="650" dirty="0">
                <a:solidFill>
                  <a:srgbClr val="484848"/>
                </a:solidFill>
                <a:latin typeface="Times New Roman"/>
                <a:cs typeface="Times New Roman"/>
              </a:rPr>
              <a:t>	</a:t>
            </a:r>
            <a:r>
              <a:rPr sz="650" spc="-20" dirty="0">
                <a:solidFill>
                  <a:srgbClr val="4D4D4D"/>
                </a:solidFill>
                <a:latin typeface="Times New Roman"/>
                <a:cs typeface="Times New Roman"/>
              </a:rPr>
              <a:t>Edil</a:t>
            </a:r>
            <a:r>
              <a:rPr sz="650" dirty="0">
                <a:solidFill>
                  <a:srgbClr val="4D4D4D"/>
                </a:solidFill>
                <a:latin typeface="Times New Roman"/>
                <a:cs typeface="Times New Roman"/>
              </a:rPr>
              <a:t>	</a:t>
            </a:r>
            <a:r>
              <a:rPr sz="650" spc="-10" dirty="0">
                <a:solidFill>
                  <a:srgbClr val="3F3F3F"/>
                </a:solidFill>
                <a:latin typeface="Times New Roman"/>
                <a:cs typeface="Times New Roman"/>
              </a:rPr>
              <a:t>\/ie\v</a:t>
            </a:r>
            <a:r>
              <a:rPr sz="6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650" spc="-10" dirty="0">
                <a:solidFill>
                  <a:srgbClr val="4F4F4F"/>
                </a:solidFill>
                <a:latin typeface="Times New Roman"/>
                <a:cs typeface="Times New Roman"/>
              </a:rPr>
              <a:t>Insert</a:t>
            </a:r>
            <a:r>
              <a:rPr sz="650" dirty="0">
                <a:solidFill>
                  <a:srgbClr val="4F4F4F"/>
                </a:solidFill>
                <a:latin typeface="Times New Roman"/>
                <a:cs typeface="Times New Roman"/>
              </a:rPr>
              <a:t>	</a:t>
            </a:r>
            <a:r>
              <a:rPr sz="650" spc="-20" dirty="0">
                <a:solidFill>
                  <a:srgbClr val="606060"/>
                </a:solidFill>
                <a:latin typeface="Times New Roman"/>
                <a:cs typeface="Times New Roman"/>
              </a:rPr>
              <a:t>Cell</a:t>
            </a:r>
            <a:r>
              <a:rPr sz="650" dirty="0">
                <a:solidFill>
                  <a:srgbClr val="606060"/>
                </a:solidFill>
                <a:latin typeface="Times New Roman"/>
                <a:cs typeface="Times New Roman"/>
              </a:rPr>
              <a:t>	</a:t>
            </a:r>
            <a:r>
              <a:rPr sz="650" spc="-10" dirty="0">
                <a:solidFill>
                  <a:srgbClr val="494949"/>
                </a:solidFill>
                <a:latin typeface="Times New Roman"/>
                <a:cs typeface="Times New Roman"/>
              </a:rPr>
              <a:t>Kernel</a:t>
            </a:r>
            <a:r>
              <a:rPr sz="650" dirty="0">
                <a:solidFill>
                  <a:srgbClr val="494949"/>
                </a:solidFill>
                <a:latin typeface="Times New Roman"/>
                <a:cs typeface="Times New Roman"/>
              </a:rPr>
              <a:t>	</a:t>
            </a:r>
            <a:r>
              <a:rPr sz="650" spc="-10" dirty="0">
                <a:solidFill>
                  <a:srgbClr val="2F2F2F"/>
                </a:solidFill>
                <a:latin typeface="Times New Roman"/>
                <a:cs typeface="Times New Roman"/>
              </a:rPr>
              <a:t>'AidgeB</a:t>
            </a:r>
            <a:r>
              <a:rPr sz="650" dirty="0">
                <a:solidFill>
                  <a:srgbClr val="2F2F2F"/>
                </a:solidFill>
                <a:latin typeface="Times New Roman"/>
                <a:cs typeface="Times New Roman"/>
              </a:rPr>
              <a:t>	</a:t>
            </a:r>
            <a:r>
              <a:rPr sz="650" spc="-20" dirty="0">
                <a:solidFill>
                  <a:srgbClr val="525252"/>
                </a:solidFill>
                <a:latin typeface="Times New Roman"/>
                <a:cs typeface="Times New Roman"/>
              </a:rPr>
              <a:t>Help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4736" y="3407760"/>
            <a:ext cx="108902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565656"/>
                </a:solidFill>
                <a:latin typeface="Times New Roman"/>
                <a:cs typeface="Times New Roman"/>
              </a:rPr>
              <a:t>In</a:t>
            </a:r>
            <a:r>
              <a:rPr sz="750" spc="145" dirty="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2A2A2A"/>
                </a:solidFill>
                <a:latin typeface="Times New Roman"/>
                <a:cs typeface="Times New Roman"/>
              </a:rPr>
              <a:t>[</a:t>
            </a:r>
            <a:r>
              <a:rPr sz="750" dirty="0">
                <a:solidFill>
                  <a:srgbClr val="3B3B3B"/>
                </a:solidFill>
                <a:latin typeface="Times New Roman"/>
                <a:cs typeface="Times New Roman"/>
              </a:rPr>
              <a:t>1]</a:t>
            </a:r>
            <a:r>
              <a:rPr sz="750" spc="-11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676767"/>
                </a:solidFill>
                <a:latin typeface="Times New Roman"/>
                <a:cs typeface="Times New Roman"/>
              </a:rPr>
              <a:t>:</a:t>
            </a:r>
            <a:r>
              <a:rPr sz="750" spc="285" dirty="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sz="750" spc="80" dirty="0">
                <a:solidFill>
                  <a:srgbClr val="4F6448"/>
                </a:solidFill>
                <a:latin typeface="Times New Roman"/>
                <a:cs typeface="Times New Roman"/>
              </a:rPr>
              <a:t>inert</a:t>
            </a:r>
            <a:r>
              <a:rPr sz="750" spc="135" dirty="0">
                <a:solidFill>
                  <a:srgbClr val="4F6448"/>
                </a:solidFill>
                <a:latin typeface="Times New Roman"/>
                <a:cs typeface="Times New Roman"/>
              </a:rPr>
              <a:t> </a:t>
            </a:r>
            <a:r>
              <a:rPr sz="750" spc="-60" dirty="0">
                <a:latin typeface="Times New Roman"/>
                <a:cs typeface="Times New Roman"/>
              </a:rPr>
              <a:t>nunpy</a:t>
            </a:r>
            <a:r>
              <a:rPr sz="750" spc="180" dirty="0">
                <a:latin typeface="Times New Roman"/>
                <a:cs typeface="Times New Roman"/>
              </a:rPr>
              <a:t> </a:t>
            </a:r>
            <a:r>
              <a:rPr sz="750" spc="-20" dirty="0">
                <a:solidFill>
                  <a:srgbClr val="4F4F4F"/>
                </a:solidFill>
                <a:latin typeface="Times New Roman"/>
                <a:cs typeface="Times New Roman"/>
              </a:rPr>
              <a:t>a's</a:t>
            </a:r>
            <a:r>
              <a:rPr sz="750" spc="120" dirty="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sz="750" spc="-140" dirty="0">
                <a:solidFill>
                  <a:srgbClr val="AAAAAA"/>
                </a:solidFill>
                <a:latin typeface="Times New Roman"/>
                <a:cs typeface="Times New Roman"/>
              </a:rPr>
              <a:t>n</a:t>
            </a:r>
            <a:r>
              <a:rPr sz="750" spc="-85" dirty="0">
                <a:solidFill>
                  <a:srgbClr val="AAAAAA"/>
                </a:solidFill>
                <a:latin typeface="Times New Roman"/>
                <a:cs typeface="Times New Roman"/>
              </a:rPr>
              <a:t> </a:t>
            </a:r>
            <a:r>
              <a:rPr sz="750" spc="-50" dirty="0">
                <a:solidFill>
                  <a:srgbClr val="0A0A0A"/>
                </a:solidFill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837" y="3820818"/>
            <a:ext cx="1233170" cy="24002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600" dirty="0">
                <a:solidFill>
                  <a:srgbClr val="646464"/>
                </a:solidFill>
                <a:latin typeface="Times New Roman"/>
                <a:cs typeface="Times New Roman"/>
              </a:rPr>
              <a:t>+zg</a:t>
            </a:r>
            <a:r>
              <a:rPr sz="600" spc="180" dirty="0">
                <a:solidFill>
                  <a:srgbClr val="646464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A3A3A3"/>
                </a:solidFill>
                <a:latin typeface="Times New Roman"/>
                <a:cs typeface="Times New Roman"/>
              </a:rPr>
              <a:t>=</a:t>
            </a:r>
            <a:r>
              <a:rPr sz="600" spc="240" dirty="0">
                <a:solidFill>
                  <a:srgbClr val="A3A3A3"/>
                </a:solidFill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p1t</a:t>
            </a:r>
            <a:r>
              <a:rPr sz="600" spc="254" dirty="0">
                <a:latin typeface="Times New Roman"/>
                <a:cs typeface="Times New Roman"/>
              </a:rPr>
              <a:t> </a:t>
            </a:r>
            <a:r>
              <a:rPr sz="600" spc="-40" dirty="0">
                <a:solidFill>
                  <a:srgbClr val="262626"/>
                </a:solidFill>
                <a:latin typeface="Times New Roman"/>
                <a:cs typeface="Times New Roman"/>
              </a:rPr>
              <a:t>.</a:t>
            </a:r>
            <a:r>
              <a:rPr sz="600" spc="-3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600" spc="-10" dirty="0">
                <a:solidFill>
                  <a:srgbClr val="0A0A0A"/>
                </a:solidFill>
                <a:latin typeface="Times New Roman"/>
                <a:cs typeface="Times New Roman"/>
              </a:rPr>
              <a:t>+z</a:t>
            </a:r>
            <a:r>
              <a:rPr sz="600" spc="-70" dirty="0">
                <a:solidFill>
                  <a:srgbClr val="0A0A0A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gure</a:t>
            </a:r>
            <a:r>
              <a:rPr sz="600" spc="-80" dirty="0"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383838"/>
                </a:solidFill>
                <a:latin typeface="Times New Roman"/>
                <a:cs typeface="Times New Roman"/>
              </a:rPr>
              <a:t>(</a:t>
            </a:r>
            <a:r>
              <a:rPr sz="600" spc="2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600" spc="-50" dirty="0">
                <a:solidFill>
                  <a:srgbClr val="626262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sz="600" dirty="0">
                <a:solidFill>
                  <a:srgbClr val="262626"/>
                </a:solidFill>
                <a:latin typeface="Times New Roman"/>
                <a:cs typeface="Times New Roman"/>
              </a:rPr>
              <a:t>ax</a:t>
            </a:r>
            <a:r>
              <a:rPr sz="600" spc="18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7E6B83"/>
                </a:solidFill>
                <a:latin typeface="Times New Roman"/>
                <a:cs typeface="Times New Roman"/>
              </a:rPr>
              <a:t>=</a:t>
            </a:r>
            <a:r>
              <a:rPr sz="600" spc="250" dirty="0">
                <a:solidFill>
                  <a:srgbClr val="7E6B83"/>
                </a:solidFill>
                <a:latin typeface="Times New Roman"/>
                <a:cs typeface="Times New Roman"/>
              </a:rPr>
              <a:t> </a:t>
            </a:r>
            <a:r>
              <a:rPr sz="600" spc="70" dirty="0">
                <a:latin typeface="Times New Roman"/>
                <a:cs typeface="Times New Roman"/>
              </a:rPr>
              <a:t>pit.axes</a:t>
            </a:r>
            <a:r>
              <a:rPr sz="600" spc="-35" dirty="0">
                <a:latin typeface="Times New Roman"/>
                <a:cs typeface="Times New Roman"/>
              </a:rPr>
              <a:t> </a:t>
            </a:r>
            <a:r>
              <a:rPr sz="600" spc="65" dirty="0">
                <a:latin typeface="Times New Roman"/>
                <a:cs typeface="Times New Roman"/>
              </a:rPr>
              <a:t>(project</a:t>
            </a:r>
            <a:r>
              <a:rPr sz="600" spc="-30" dirty="0">
                <a:latin typeface="Times New Roman"/>
                <a:cs typeface="Times New Roman"/>
              </a:rPr>
              <a:t> </a:t>
            </a:r>
            <a:r>
              <a:rPr sz="600" spc="-90" dirty="0">
                <a:latin typeface="Times New Roman"/>
                <a:cs typeface="Times New Roman"/>
              </a:rPr>
              <a:t>IDA</a:t>
            </a:r>
            <a:r>
              <a:rPr sz="600" spc="-50" dirty="0">
                <a:latin typeface="Times New Roman"/>
                <a:cs typeface="Times New Roman"/>
              </a:rPr>
              <a:t> </a:t>
            </a:r>
            <a:r>
              <a:rPr sz="600" spc="-90" dirty="0">
                <a:solidFill>
                  <a:srgbClr val="7C6782"/>
                </a:solidFill>
                <a:latin typeface="Times New Roman"/>
                <a:cs typeface="Times New Roman"/>
              </a:rPr>
              <a:t>=</a:t>
            </a:r>
            <a:r>
              <a:rPr sz="600" spc="-20" dirty="0">
                <a:solidFill>
                  <a:srgbClr val="7C6782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676767"/>
                </a:solidFill>
                <a:latin typeface="Times New Roman"/>
                <a:cs typeface="Times New Roman"/>
              </a:rPr>
              <a:t>' </a:t>
            </a:r>
            <a:r>
              <a:rPr sz="600" dirty="0">
                <a:solidFill>
                  <a:srgbClr val="8C797B"/>
                </a:solidFill>
                <a:latin typeface="Times New Roman"/>
                <a:cs typeface="Times New Roman"/>
              </a:rPr>
              <a:t>5</a:t>
            </a:r>
            <a:r>
              <a:rPr sz="600" dirty="0">
                <a:solidFill>
                  <a:srgbClr val="978385"/>
                </a:solidFill>
                <a:latin typeface="Times New Roman"/>
                <a:cs typeface="Times New Roman"/>
              </a:rPr>
              <a:t>c</a:t>
            </a:r>
            <a:r>
              <a:rPr sz="600" spc="-45" dirty="0">
                <a:solidFill>
                  <a:srgbClr val="978385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5B5B5B"/>
                </a:solidFill>
                <a:latin typeface="Times New Roman"/>
                <a:cs typeface="Times New Roman"/>
              </a:rPr>
              <a:t>'</a:t>
            </a:r>
            <a:r>
              <a:rPr sz="600" spc="70" dirty="0">
                <a:solidFill>
                  <a:srgbClr val="5B5B5B"/>
                </a:solidFill>
                <a:latin typeface="Times New Roman"/>
                <a:cs typeface="Times New Roman"/>
              </a:rPr>
              <a:t> </a:t>
            </a:r>
            <a:r>
              <a:rPr sz="600" spc="-50" dirty="0">
                <a:solidFill>
                  <a:srgbClr val="646464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6469" y="6406493"/>
            <a:ext cx="350520" cy="2241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25"/>
              </a:spcBef>
            </a:pPr>
            <a:r>
              <a:rPr sz="700" spc="-25" dirty="0">
                <a:solidFill>
                  <a:srgbClr val="1F1F1F"/>
                </a:solidFill>
                <a:latin typeface="Courier New"/>
                <a:cs typeface="Courier New"/>
              </a:rPr>
              <a:t>0.8</a:t>
            </a:r>
            <a:endParaRPr sz="700">
              <a:latin typeface="Courier New"/>
              <a:cs typeface="Courier New"/>
            </a:endParaRPr>
          </a:p>
          <a:p>
            <a:pPr marL="233045">
              <a:lnSpc>
                <a:spcPts val="770"/>
              </a:lnSpc>
            </a:pPr>
            <a:r>
              <a:rPr sz="700" spc="-140" dirty="0">
                <a:solidFill>
                  <a:srgbClr val="2F2F2F"/>
                </a:solidFill>
                <a:latin typeface="Courier New"/>
                <a:cs typeface="Courier New"/>
              </a:rPr>
              <a:t>1.0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6491" y="6040470"/>
            <a:ext cx="13779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-40" dirty="0">
                <a:solidFill>
                  <a:srgbClr val="606060"/>
                </a:solidFill>
                <a:latin typeface="Arial MT"/>
                <a:cs typeface="Arial MT"/>
              </a:rPr>
              <a:t>0.0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5968" y="2752440"/>
            <a:ext cx="87376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30" algn="l"/>
              </a:tabLst>
            </a:pPr>
            <a:r>
              <a:rPr sz="650" spc="-50" dirty="0">
                <a:solidFill>
                  <a:srgbClr val="424242"/>
                </a:solidFill>
                <a:latin typeface="Times New Roman"/>
                <a:cs typeface="Times New Roman"/>
              </a:rPr>
              <a:t>#</a:t>
            </a:r>
            <a:r>
              <a:rPr sz="650" dirty="0">
                <a:solidFill>
                  <a:srgbClr val="424242"/>
                </a:solidFill>
                <a:latin typeface="Times New Roman"/>
                <a:cs typeface="Times New Roman"/>
              </a:rPr>
              <a:t>	</a:t>
            </a:r>
            <a:r>
              <a:rPr sz="650" spc="-40" dirty="0">
                <a:solidFill>
                  <a:srgbClr val="494949"/>
                </a:solidFill>
                <a:latin typeface="Times New Roman"/>
                <a:cs typeface="Times New Roman"/>
              </a:rPr>
              <a:t>Python</a:t>
            </a:r>
            <a:r>
              <a:rPr sz="650" spc="3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650" spc="-10" dirty="0">
                <a:solidFill>
                  <a:srgbClr val="212121"/>
                </a:solidFill>
                <a:latin typeface="Times New Roman"/>
                <a:cs typeface="Times New Roman"/>
              </a:rPr>
              <a:t>3</a:t>
            </a:r>
            <a:r>
              <a:rPr sz="65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650" spc="-30" dirty="0">
                <a:solidFill>
                  <a:srgbClr val="1F1F1F"/>
                </a:solidFill>
                <a:latin typeface="Times New Roman"/>
                <a:cs typeface="Times New Roman"/>
              </a:rPr>
              <a:t>iipykemel)</a:t>
            </a:r>
            <a:r>
              <a:rPr sz="650" spc="1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650" spc="-50" dirty="0">
                <a:solidFill>
                  <a:srgbClr val="747474"/>
                </a:solidFill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73" y="6791738"/>
            <a:ext cx="556591" cy="1789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6156" y="5459896"/>
            <a:ext cx="2047460" cy="12258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9147" y="7212496"/>
            <a:ext cx="7494270" cy="0"/>
          </a:xfrm>
          <a:custGeom>
            <a:avLst/>
            <a:gdLst/>
            <a:ahLst/>
            <a:cxnLst/>
            <a:rect l="l" t="t" r="r" b="b"/>
            <a:pathLst>
              <a:path w="7494270">
                <a:moveTo>
                  <a:pt x="0" y="0"/>
                </a:moveTo>
                <a:lnTo>
                  <a:pt x="7494107" y="0"/>
                </a:lnTo>
              </a:path>
            </a:pathLst>
          </a:custGeom>
          <a:ln w="6626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9825" y="2829338"/>
            <a:ext cx="602973" cy="1126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3878" y="3597966"/>
            <a:ext cx="1305339" cy="861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952" y="2811301"/>
            <a:ext cx="284861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solidFill>
                  <a:srgbClr val="919191"/>
                </a:solidFill>
                <a:latin typeface="Arial MT"/>
                <a:cs typeface="Arial MT"/>
              </a:rPr>
              <a:t>/“'</a:t>
            </a:r>
            <a:r>
              <a:rPr sz="600" spc="450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600" spc="-40" dirty="0">
                <a:solidFill>
                  <a:srgbClr val="7B7B7B"/>
                </a:solidFill>
                <a:latin typeface="Arial MT"/>
                <a:cs typeface="Arial MT"/>
              </a:rPr>
              <a:t>y</a:t>
            </a:r>
            <a:r>
              <a:rPr sz="600" spc="-50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95959"/>
                </a:solidFill>
                <a:latin typeface="Arial MT"/>
                <a:cs typeface="Arial MT"/>
              </a:rPr>
              <a:t>u</a:t>
            </a:r>
            <a:r>
              <a:rPr sz="600" spc="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600" spc="215" dirty="0">
                <a:solidFill>
                  <a:srgbClr val="363636"/>
                </a:solidFill>
                <a:latin typeface="Arial MT"/>
                <a:cs typeface="Arial MT"/>
              </a:rPr>
              <a:t>pyte</a:t>
            </a:r>
            <a:r>
              <a:rPr sz="600" spc="-105" dirty="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sz="600" spc="155" dirty="0">
                <a:solidFill>
                  <a:srgbClr val="494949"/>
                </a:solidFill>
                <a:latin typeface="Arial MT"/>
                <a:cs typeface="Arial MT"/>
              </a:rPr>
              <a:t>r</a:t>
            </a:r>
            <a:r>
              <a:rPr sz="600" spc="40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600" spc="65" dirty="0">
                <a:solidFill>
                  <a:srgbClr val="444444"/>
                </a:solidFill>
                <a:latin typeface="Arial MT"/>
                <a:cs typeface="Arial MT"/>
              </a:rPr>
              <a:t>U</a:t>
            </a:r>
            <a:r>
              <a:rPr sz="600" spc="65" dirty="0">
                <a:latin typeface="Arial MT"/>
                <a:cs typeface="Arial MT"/>
              </a:rPr>
              <a:t>ntitlecl</a:t>
            </a:r>
            <a:r>
              <a:rPr sz="600" spc="-114" dirty="0"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1A1A1A"/>
                </a:solidFill>
                <a:latin typeface="Arial MT"/>
                <a:cs typeface="Arial MT"/>
              </a:rPr>
              <a:t>1</a:t>
            </a:r>
            <a:r>
              <a:rPr sz="600" dirty="0">
                <a:solidFill>
                  <a:srgbClr val="131313"/>
                </a:solidFill>
                <a:latin typeface="Arial MT"/>
                <a:cs typeface="Arial MT"/>
              </a:rPr>
              <a:t>O</a:t>
            </a:r>
            <a:r>
              <a:rPr sz="600" spc="6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Law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spc="-60" dirty="0">
                <a:latin typeface="Arial MT"/>
                <a:cs typeface="Arial MT"/>
              </a:rPr>
              <a:t>Ctmc8p'oin'4.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spc="-40" dirty="0">
                <a:latin typeface="Arial MT"/>
                <a:cs typeface="Arial MT"/>
              </a:rPr>
              <a:t>3</a:t>
            </a:r>
            <a:r>
              <a:rPr sz="600" spc="-15" dirty="0">
                <a:latin typeface="Arial MT"/>
                <a:cs typeface="Arial MT"/>
              </a:rPr>
              <a:t> </a:t>
            </a:r>
            <a:r>
              <a:rPr sz="600" spc="-30" dirty="0">
                <a:solidFill>
                  <a:srgbClr val="0C0C0C"/>
                </a:solidFill>
                <a:latin typeface="Arial MT"/>
                <a:cs typeface="Arial MT"/>
              </a:rPr>
              <a:t>mMutes</a:t>
            </a:r>
            <a:r>
              <a:rPr sz="600" spc="2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aqo</a:t>
            </a:r>
            <a:r>
              <a:rPr sz="600" spc="265" dirty="0">
                <a:latin typeface="Arial MT"/>
                <a:cs typeface="Arial MT"/>
              </a:rPr>
              <a:t> </a:t>
            </a:r>
            <a:r>
              <a:rPr sz="600" spc="-50" dirty="0">
                <a:solidFill>
                  <a:srgbClr val="151515"/>
                </a:solidFill>
                <a:latin typeface="Arial MT"/>
                <a:cs typeface="Arial MT"/>
              </a:rPr>
              <a:t>ïuna.aveo</a:t>
            </a:r>
            <a:r>
              <a:rPr sz="600" spc="3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313131"/>
                </a:solidFill>
                <a:latin typeface="Arial MT"/>
                <a:cs typeface="Arial MT"/>
              </a:rPr>
              <a:t>el</a:t>
            </a:r>
            <a:r>
              <a:rPr sz="600" spc="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2A2A2A"/>
                </a:solidFill>
                <a:latin typeface="Arial MT"/>
                <a:cs typeface="Arial MT"/>
              </a:rPr>
              <a:t>aripesï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18" y="3152544"/>
            <a:ext cx="4889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solidFill>
                  <a:srgbClr val="343434"/>
                </a:solidFill>
                <a:latin typeface="Arial MT"/>
                <a:cs typeface="Arial MT"/>
              </a:rPr>
              <a:t>”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483" y="3152544"/>
            <a:ext cx="19494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solidFill>
                  <a:srgbClr val="4D4D4D"/>
                </a:solidFill>
                <a:latin typeface="Arial MT"/>
                <a:cs typeface="Arial MT"/>
              </a:rPr>
              <a:t>-</a:t>
            </a:r>
            <a:r>
              <a:rPr sz="600" spc="310" dirty="0">
                <a:solidFill>
                  <a:srgbClr val="4D4D4D"/>
                </a:solidFill>
                <a:latin typeface="Arial MT"/>
                <a:cs typeface="Arial MT"/>
              </a:rPr>
              <a:t>  </a:t>
            </a:r>
            <a:r>
              <a:rPr sz="600" spc="-50" dirty="0">
                <a:solidFill>
                  <a:srgbClr val="2D2D2D"/>
                </a:solidFill>
                <a:latin typeface="Arial MT"/>
                <a:cs typeface="Arial MT"/>
              </a:rPr>
              <a:t>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9224" y="3152544"/>
            <a:ext cx="4889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solidFill>
                  <a:srgbClr val="5D5D5D"/>
                </a:solidFill>
                <a:latin typeface="Arial MT"/>
                <a:cs typeface="Arial MT"/>
              </a:rPr>
              <a:t>“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4874" y="3152544"/>
            <a:ext cx="5016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solidFill>
                  <a:srgbClr val="212121"/>
                </a:solidFill>
                <a:latin typeface="Arial MT"/>
                <a:cs typeface="Arial MT"/>
              </a:rPr>
              <a:t>"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685" y="3152544"/>
            <a:ext cx="4381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solidFill>
                  <a:srgbClr val="CACACA"/>
                </a:solidFill>
                <a:latin typeface="Arial MT"/>
                <a:cs typeface="Arial MT"/>
              </a:rPr>
              <a:t>”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2903" y="3152544"/>
            <a:ext cx="4381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solidFill>
                  <a:srgbClr val="3D3D3D"/>
                </a:solidFill>
                <a:latin typeface="Arial MT"/>
                <a:cs typeface="Arial MT"/>
              </a:rPr>
              <a:t>”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623" y="3427527"/>
            <a:ext cx="106108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solidFill>
                  <a:srgbClr val="8E8E8E"/>
                </a:solidFill>
                <a:latin typeface="Courier New"/>
                <a:cs typeface="Courier New"/>
              </a:rPr>
              <a:t>Iw</a:t>
            </a:r>
            <a:r>
              <a:rPr sz="600" spc="-90" dirty="0">
                <a:solidFill>
                  <a:srgbClr val="8E8E8E"/>
                </a:solidFill>
                <a:latin typeface="Courier New"/>
                <a:cs typeface="Courier New"/>
              </a:rPr>
              <a:t> </a:t>
            </a:r>
            <a:r>
              <a:rPr sz="600" spc="-20" dirty="0">
                <a:solidFill>
                  <a:srgbClr val="494949"/>
                </a:solidFill>
                <a:latin typeface="Courier New"/>
                <a:cs typeface="Courier New"/>
              </a:rPr>
              <a:t>I"I-</a:t>
            </a:r>
            <a:r>
              <a:rPr sz="600" spc="100" dirty="0">
                <a:solidFill>
                  <a:srgbClr val="494949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2D2D2D"/>
                </a:solidFill>
                <a:latin typeface="Courier New"/>
                <a:cs typeface="Courier New"/>
              </a:rPr>
              <a:t>°•*•</a:t>
            </a:r>
            <a:r>
              <a:rPr sz="600" spc="-90" dirty="0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mr'</a:t>
            </a:r>
            <a:r>
              <a:rPr sz="600" spc="-8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tw</a:t>
            </a:r>
            <a:r>
              <a:rPr sz="600" spc="229" dirty="0">
                <a:latin typeface="Courier New"/>
                <a:cs typeface="Courier New"/>
              </a:rPr>
              <a:t> </a:t>
            </a:r>
            <a:r>
              <a:rPr sz="600" spc="-35" dirty="0">
                <a:latin typeface="Courier New"/>
                <a:cs typeface="Courier New"/>
              </a:rPr>
              <a:t>.lí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0769" y="3427527"/>
            <a:ext cx="42418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25" dirty="0">
                <a:solidFill>
                  <a:srgbClr val="385431"/>
                </a:solidFill>
                <a:latin typeface="Courier New"/>
                <a:cs typeface="Courier New"/>
              </a:rPr>
              <a:t>’L</a:t>
            </a:r>
            <a:r>
              <a:rPr sz="600" spc="15" dirty="0">
                <a:solidFill>
                  <a:srgbClr val="385431"/>
                </a:solidFill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wpGíGU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8196" y="3861536"/>
            <a:ext cx="54292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*C</a:t>
            </a:r>
            <a:r>
              <a:rPr sz="600" spc="110" dirty="0">
                <a:latin typeface="Courier New"/>
                <a:cs typeface="Courier New"/>
              </a:rPr>
              <a:t>  </a:t>
            </a:r>
            <a:r>
              <a:rPr sz="600" spc="-10" dirty="0">
                <a:solidFill>
                  <a:srgbClr val="363636"/>
                </a:solidFill>
                <a:latin typeface="Courier New"/>
                <a:cs typeface="Courier New"/>
              </a:rPr>
              <a:t>r’)</a:t>
            </a:r>
            <a:r>
              <a:rPr sz="600" spc="-10" dirty="0">
                <a:solidFill>
                  <a:srgbClr val="D1D1D1"/>
                </a:solidFill>
                <a:latin typeface="Courier New"/>
                <a:cs typeface="Courier New"/>
              </a:rPr>
              <a:t>’</a:t>
            </a:r>
            <a:r>
              <a:rPr sz="600" spc="-10" dirty="0">
                <a:solidFill>
                  <a:srgbClr val="D6D6D6"/>
                </a:solidFill>
                <a:latin typeface="Courier New"/>
                <a:cs typeface="Courier New"/>
              </a:rPr>
              <a:t>’’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7403" y="3872581"/>
            <a:ext cx="1144270" cy="38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 marR="22225" indent="42545">
              <a:lnSpc>
                <a:spcPct val="155800"/>
              </a:lnSpc>
              <a:spcBef>
                <a:spcPts val="95"/>
              </a:spcBef>
            </a:pPr>
            <a:r>
              <a:rPr sz="600" spc="-45" dirty="0">
                <a:solidFill>
                  <a:srgbClr val="595959"/>
                </a:solidFill>
                <a:latin typeface="Courier New"/>
                <a:cs typeface="Courier New"/>
              </a:rPr>
              <a:t>-</a:t>
            </a:r>
            <a:r>
              <a:rPr sz="600" spc="-20" dirty="0">
                <a:solidFill>
                  <a:srgbClr val="595959"/>
                </a:solidFill>
                <a:latin typeface="Courier New"/>
                <a:cs typeface="Courier New"/>
              </a:rPr>
              <a:t>ntiurn</a:t>
            </a:r>
            <a:r>
              <a:rPr sz="600" spc="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600" spc="-80" dirty="0">
                <a:latin typeface="Courier New"/>
                <a:cs typeface="Courier New"/>
              </a:rPr>
              <a:t>np.•szn(n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spc="-30" dirty="0">
                <a:latin typeface="Courier New"/>
                <a:cs typeface="Courier New"/>
              </a:rPr>
              <a:t>.sent( </a:t>
            </a:r>
            <a:r>
              <a:rPr sz="600" spc="-40" dirty="0">
                <a:solidFill>
                  <a:srgbClr val="777777"/>
                </a:solidFill>
                <a:latin typeface="Courier New"/>
                <a:cs typeface="Courier New"/>
              </a:rPr>
              <a:t>x•ond</a:t>
            </a:r>
            <a:r>
              <a:rPr sz="600" spc="-5" dirty="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999999"/>
                </a:solidFill>
                <a:latin typeface="Courier New"/>
                <a:cs typeface="Courier New"/>
              </a:rPr>
              <a:t>v</a:t>
            </a:r>
            <a:r>
              <a:rPr sz="600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600" spc="-25" dirty="0">
                <a:solidFill>
                  <a:srgbClr val="3A3A3A"/>
                </a:solidFill>
                <a:latin typeface="Courier New"/>
                <a:cs typeface="Courier New"/>
              </a:rPr>
              <a:t>oms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ts val="550"/>
              </a:lnSpc>
            </a:pPr>
            <a:r>
              <a:rPr sz="600" dirty="0">
                <a:solidFill>
                  <a:srgbClr val="181818"/>
                </a:solidFill>
                <a:latin typeface="Courier New"/>
                <a:cs typeface="Courier New"/>
              </a:rPr>
              <a:t>«</a:t>
            </a:r>
            <a:r>
              <a:rPr sz="600" spc="15" dirty="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6E5B70"/>
                </a:solidFill>
                <a:latin typeface="Courier New"/>
                <a:cs typeface="Courier New"/>
              </a:rPr>
              <a:t>-</a:t>
            </a:r>
            <a:r>
              <a:rPr sz="600" spc="15" dirty="0">
                <a:solidFill>
                  <a:srgbClr val="6E5B70"/>
                </a:solidFill>
                <a:latin typeface="Courier New"/>
                <a:cs typeface="Courier New"/>
              </a:rPr>
              <a:t> </a:t>
            </a:r>
            <a:r>
              <a:rPr sz="600" spc="-40" dirty="0">
                <a:latin typeface="Courier New"/>
                <a:cs typeface="Courier New"/>
              </a:rPr>
              <a:t>np.iïnspare(-</a:t>
            </a:r>
            <a:r>
              <a:rPr sz="600" spc="-35" dirty="0">
                <a:latin typeface="Courier New"/>
                <a:cs typeface="Courier New"/>
              </a:rPr>
              <a:t>i„</a:t>
            </a:r>
            <a:r>
              <a:rPr sz="600" spc="-1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a,</a:t>
            </a:r>
            <a:r>
              <a:rPr sz="600" spc="-135" dirty="0">
                <a:latin typeface="Courier New"/>
                <a:cs typeface="Courier New"/>
              </a:rPr>
              <a:t> </a:t>
            </a:r>
            <a:r>
              <a:rPr sz="600" spc="-25" dirty="0">
                <a:solidFill>
                  <a:srgbClr val="0E0E0E"/>
                </a:solidFill>
                <a:latin typeface="Courier New"/>
                <a:cs typeface="Courier New"/>
              </a:rPr>
              <a:t>io)</a:t>
            </a:r>
            <a:endParaRPr sz="6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646" y="4338614"/>
            <a:ext cx="1813560" cy="782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645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r,</a:t>
            </a:r>
            <a:r>
              <a:rPr sz="600" spc="-60" dirty="0"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7C7C7C"/>
                </a:solidFill>
                <a:latin typeface="Courier New"/>
                <a:cs typeface="Courier New"/>
              </a:rPr>
              <a:t>v</a:t>
            </a:r>
            <a:r>
              <a:rPr sz="600" spc="-80" dirty="0">
                <a:solidFill>
                  <a:srgbClr val="7C7C7C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A5A5A5"/>
                </a:solidFill>
                <a:latin typeface="Courier New"/>
                <a:cs typeface="Courier New"/>
              </a:rPr>
              <a:t>-</a:t>
            </a:r>
            <a:r>
              <a:rPr sz="600" spc="-45" dirty="0">
                <a:solidFill>
                  <a:srgbClr val="A5A5A5"/>
                </a:solidFill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np.wshgr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-40" dirty="0">
                <a:latin typeface="Courier New"/>
                <a:cs typeface="Courier New"/>
              </a:rPr>
              <a:t>U(r;</a:t>
            </a:r>
            <a:r>
              <a:rPr sz="600" spc="-45" dirty="0">
                <a:latin typeface="Courier New"/>
                <a:cs typeface="Courier New"/>
              </a:rPr>
              <a:t> </a:t>
            </a:r>
            <a:r>
              <a:rPr sz="600" spc="-25" dirty="0">
                <a:solidFill>
                  <a:srgbClr val="0F0F0F"/>
                </a:solidFill>
                <a:latin typeface="Courier New"/>
                <a:cs typeface="Courier New"/>
              </a:rPr>
              <a:t>y)</a:t>
            </a:r>
            <a:endParaRPr sz="600" dirty="0">
              <a:latin typeface="Courier New"/>
              <a:cs typeface="Courier New"/>
            </a:endParaRPr>
          </a:p>
          <a:p>
            <a:pPr marL="97790">
              <a:lnSpc>
                <a:spcPts val="645"/>
              </a:lnSpc>
            </a:pPr>
            <a:r>
              <a:rPr sz="600" spc="-210" dirty="0">
                <a:solidFill>
                  <a:srgbClr val="1A1A1A"/>
                </a:solidFill>
                <a:latin typeface="Courier New"/>
                <a:cs typeface="Courier New"/>
              </a:rPr>
              <a:t>--•</a:t>
            </a:r>
            <a:r>
              <a:rPr sz="600" spc="114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1A1A1A"/>
                </a:solidFill>
                <a:latin typeface="Courier New"/>
                <a:cs typeface="Courier New"/>
              </a:rPr>
              <a:t>(x.</a:t>
            </a:r>
            <a:r>
              <a:rPr sz="600" spc="-14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600" spc="-25" dirty="0">
                <a:solidFill>
                  <a:srgbClr val="0F0F0F"/>
                </a:solidFill>
                <a:latin typeface="Courier New"/>
                <a:cs typeface="Courier New"/>
              </a:rPr>
              <a:t>?)</a:t>
            </a:r>
            <a:endParaRPr sz="600" dirty="0">
              <a:latin typeface="Courier New"/>
              <a:cs typeface="Courier New"/>
            </a:endParaRPr>
          </a:p>
          <a:p>
            <a:pPr marL="17145">
              <a:lnSpc>
                <a:spcPts val="675"/>
              </a:lnSpc>
              <a:spcBef>
                <a:spcPts val="375"/>
              </a:spcBef>
            </a:pPr>
            <a:r>
              <a:rPr sz="650" spc="-75" dirty="0">
                <a:latin typeface="Courier New"/>
                <a:cs typeface="Courier New"/>
              </a:rPr>
              <a:t>plc</a:t>
            </a:r>
            <a:r>
              <a:rPr sz="650" spc="-40" dirty="0">
                <a:latin typeface="Courier New"/>
                <a:cs typeface="Courier New"/>
              </a:rPr>
              <a:t> </a:t>
            </a:r>
            <a:r>
              <a:rPr sz="650" spc="-30" dirty="0">
                <a:solidFill>
                  <a:srgbClr val="937997"/>
                </a:solidFill>
                <a:latin typeface="Courier New"/>
                <a:cs typeface="Courier New"/>
              </a:rPr>
              <a:t>-</a:t>
            </a:r>
            <a:r>
              <a:rPr sz="650" spc="-65" dirty="0">
                <a:solidFill>
                  <a:srgbClr val="937997"/>
                </a:solidFill>
                <a:latin typeface="Courier New"/>
                <a:cs typeface="Courier New"/>
              </a:rPr>
              <a:t> </a:t>
            </a:r>
            <a:r>
              <a:rPr sz="650" spc="55" dirty="0">
                <a:latin typeface="Courier New"/>
                <a:cs typeface="Courier New"/>
              </a:rPr>
              <a:t>rn..Uma()</a:t>
            </a:r>
            <a:endParaRPr sz="650" dirty="0">
              <a:latin typeface="Courier New"/>
              <a:cs typeface="Courier New"/>
            </a:endParaRPr>
          </a:p>
          <a:p>
            <a:pPr marL="13335">
              <a:lnSpc>
                <a:spcPts val="570"/>
              </a:lnSpc>
            </a:pPr>
            <a:r>
              <a:rPr sz="600" spc="-30" dirty="0">
                <a:latin typeface="Courier New"/>
                <a:cs typeface="Courier New"/>
              </a:rPr>
              <a:t>ar</a:t>
            </a:r>
            <a:r>
              <a:rPr sz="600" spc="-70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-</a:t>
            </a:r>
            <a:r>
              <a:rPr sz="600" dirty="0">
                <a:latin typeface="Courier New"/>
                <a:cs typeface="Courier New"/>
              </a:rPr>
              <a:t>.pJf.nws(pvoy</a:t>
            </a:r>
            <a:r>
              <a:rPr sz="600" spc="9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-4nn</a:t>
            </a:r>
            <a:r>
              <a:rPr sz="600" spc="-75" dirty="0">
                <a:latin typeface="Courier New"/>
                <a:cs typeface="Courier New"/>
              </a:rPr>
              <a:t> </a:t>
            </a:r>
            <a:r>
              <a:rPr sz="600" spc="-25" dirty="0">
                <a:latin typeface="Courier New"/>
                <a:cs typeface="Courier New"/>
              </a:rPr>
              <a:t>-</a:t>
            </a:r>
            <a:r>
              <a:rPr sz="600" spc="-10" dirty="0">
                <a:latin typeface="Courier New"/>
                <a:cs typeface="Courier New"/>
              </a:rPr>
              <a:t>'An')</a:t>
            </a:r>
            <a:endParaRPr sz="600" dirty="0">
              <a:latin typeface="Courier New"/>
              <a:cs typeface="Courier New"/>
            </a:endParaRPr>
          </a:p>
          <a:p>
            <a:pPr marL="15240" marR="5080" indent="-1905">
              <a:lnSpc>
                <a:spcPct val="79100"/>
              </a:lnSpc>
              <a:spcBef>
                <a:spcPts val="90"/>
              </a:spcBef>
            </a:pPr>
            <a:r>
              <a:rPr sz="550" dirty="0">
                <a:latin typeface="Courier New"/>
                <a:cs typeface="Courier New"/>
              </a:rPr>
              <a:t>ax:proc</a:t>
            </a:r>
            <a:r>
              <a:rPr sz="550" spc="3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wlceCraweCxj</a:t>
            </a:r>
            <a:r>
              <a:rPr sz="550" spc="6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7,</a:t>
            </a:r>
            <a:r>
              <a:rPr sz="550" spc="6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i,</a:t>
            </a:r>
            <a:r>
              <a:rPr sz="550" spc="-6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roloc</a:t>
            </a:r>
            <a:r>
              <a:rPr sz="550" spc="-30" dirty="0">
                <a:latin typeface="Courier New"/>
                <a:cs typeface="Courier New"/>
              </a:rPr>
              <a:t> </a:t>
            </a:r>
            <a:r>
              <a:rPr sz="550" dirty="0">
                <a:solidFill>
                  <a:srgbClr val="4D4D4D"/>
                </a:solidFill>
                <a:latin typeface="Courier New"/>
                <a:cs typeface="Courier New"/>
              </a:rPr>
              <a:t>-</a:t>
            </a:r>
            <a:r>
              <a:rPr sz="550" spc="-10" dirty="0">
                <a:solidFill>
                  <a:srgbClr val="4D4D4D"/>
                </a:solidFill>
                <a:latin typeface="Courier New"/>
                <a:cs typeface="Courier New"/>
              </a:rPr>
              <a:t>'green’) </a:t>
            </a:r>
            <a:r>
              <a:rPr sz="550" spc="-25" dirty="0">
                <a:latin typeface="Courier New"/>
                <a:cs typeface="Courier New"/>
              </a:rPr>
              <a:t>ñr.•s</a:t>
            </a:r>
            <a:r>
              <a:rPr sz="550" spc="32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_?j</a:t>
            </a:r>
            <a:r>
              <a:rPr sz="550" spc="-3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l</a:t>
            </a:r>
            <a:r>
              <a:rPr sz="550" spc="-4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(•’?nwP</a:t>
            </a:r>
            <a:r>
              <a:rPr sz="550" spc="-3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am</a:t>
            </a:r>
            <a:r>
              <a:rPr sz="550" spc="10" dirty="0">
                <a:latin typeface="Courier New"/>
                <a:cs typeface="Courier New"/>
              </a:rPr>
              <a:t> </a:t>
            </a:r>
            <a:r>
              <a:rPr sz="550" spc="-20" dirty="0">
                <a:latin typeface="Courier New"/>
                <a:cs typeface="Courier New"/>
              </a:rPr>
              <a:t>•’j;</a:t>
            </a:r>
            <a:endParaRPr sz="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550" dirty="0">
              <a:latin typeface="Courier New"/>
              <a:cs typeface="Courier New"/>
            </a:endParaRPr>
          </a:p>
          <a:p>
            <a:pPr marL="861060">
              <a:lnSpc>
                <a:spcPct val="100000"/>
              </a:lnSpc>
            </a:pPr>
            <a:r>
              <a:rPr sz="650" spc="-10" dirty="0">
                <a:latin typeface="Courier New"/>
                <a:cs typeface="Courier New"/>
              </a:rPr>
              <a:t>oiretrume</a:t>
            </a:r>
            <a:endParaRPr sz="6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46933"/>
            <a:ext cx="5851525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317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44900"/>
              </a:lnSpc>
              <a:spcBef>
                <a:spcPts val="725"/>
              </a:spcBef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aims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Cloud </a:t>
            </a:r>
            <a:r>
              <a:rPr sz="1600" dirty="0">
                <a:latin typeface="Times New Roman"/>
                <a:cs typeface="Times New Roman"/>
              </a:rPr>
              <a:t>Databases.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objective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extensive </a:t>
            </a:r>
            <a:r>
              <a:rPr sz="1600" dirty="0">
                <a:latin typeface="Times New Roman"/>
                <a:cs typeface="Times New Roman"/>
              </a:rPr>
              <a:t>datasets,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ranging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trends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patterns.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project </a:t>
            </a:r>
            <a:r>
              <a:rPr sz="1600" dirty="0">
                <a:latin typeface="Times New Roman"/>
                <a:cs typeface="Times New Roman"/>
              </a:rPr>
              <a:t>includes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setting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Cloud </a:t>
            </a:r>
            <a:r>
              <a:rPr sz="1600" dirty="0">
                <a:latin typeface="Times New Roman"/>
                <a:cs typeface="Times New Roman"/>
              </a:rPr>
              <a:t>Databases,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business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intelligence.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develop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effective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user-</a:t>
            </a:r>
            <a:r>
              <a:rPr sz="1600" dirty="0">
                <a:latin typeface="Times New Roman"/>
                <a:cs typeface="Times New Roman"/>
              </a:rPr>
              <a:t>friendly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virtual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guide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meets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project’s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objectives.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66391"/>
            <a:ext cx="5875020" cy="181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46900"/>
              </a:lnSpc>
              <a:spcBef>
                <a:spcPts val="10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6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world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25" dirty="0">
                <a:latin typeface="Times New Roman"/>
                <a:cs typeface="Times New Roman"/>
              </a:rPr>
              <a:t> IBM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Databases.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Uncover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hidden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vast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trends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patterns.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findings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derive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business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intelligence.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Embark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data-</a:t>
            </a:r>
            <a:r>
              <a:rPr sz="1600" dirty="0">
                <a:latin typeface="Times New Roman"/>
                <a:cs typeface="Times New Roman"/>
              </a:rPr>
              <a:t>driven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adventure, </a:t>
            </a:r>
            <a:r>
              <a:rPr sz="1600" dirty="0">
                <a:latin typeface="Times New Roman"/>
                <a:cs typeface="Times New Roman"/>
              </a:rPr>
              <a:t>exploring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endless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possibilities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data!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22778"/>
            <a:ext cx="596011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 algn="just">
              <a:lnSpc>
                <a:spcPct val="145600"/>
              </a:lnSpc>
              <a:spcBef>
                <a:spcPts val="10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6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involves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delving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Databases.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objective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insights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extensive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ranging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trends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patterns.</a:t>
            </a:r>
            <a:endParaRPr sz="1600">
              <a:latin typeface="Times New Roman"/>
              <a:cs typeface="Times New Roman"/>
            </a:endParaRPr>
          </a:p>
          <a:p>
            <a:pPr marL="18415" marR="237490" algn="just">
              <a:lnSpc>
                <a:spcPct val="145600"/>
              </a:lnSpc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setting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IBM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results</a:t>
            </a:r>
            <a:endParaRPr sz="1600">
              <a:latin typeface="Times New Roman"/>
              <a:cs typeface="Times New Roman"/>
            </a:endParaRPr>
          </a:p>
          <a:p>
            <a:pPr marL="18415" algn="just">
              <a:lnSpc>
                <a:spcPct val="100000"/>
              </a:lnSpc>
              <a:spcBef>
                <a:spcPts val="880"/>
              </a:spcBef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business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76145"/>
            <a:ext cx="5788660" cy="577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</a:t>
            </a:r>
            <a:r>
              <a:rPr sz="16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Thinking: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600">
              <a:latin typeface="Times New Roman"/>
              <a:cs typeface="Times New Roman"/>
            </a:endParaRPr>
          </a:p>
          <a:p>
            <a:pPr marL="22847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1.Data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Selection</a:t>
            </a:r>
            <a:endParaRPr sz="16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58900"/>
              </a:lnSpc>
              <a:spcBef>
                <a:spcPts val="450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Identify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analyzed,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media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trends.</a:t>
            </a:r>
            <a:endParaRPr sz="1600">
              <a:latin typeface="Times New Roman"/>
              <a:cs typeface="Times New Roman"/>
            </a:endParaRPr>
          </a:p>
          <a:p>
            <a:pPr marL="18415" marR="436880" indent="-6350">
              <a:lnSpc>
                <a:spcPct val="1581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Analyzing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often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involves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large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diverse </a:t>
            </a:r>
            <a:r>
              <a:rPr sz="1600" dirty="0">
                <a:latin typeface="Times New Roman"/>
                <a:cs typeface="Times New Roman"/>
              </a:rPr>
              <a:t>datasets.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examples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600">
              <a:latin typeface="Times New Roman"/>
              <a:cs typeface="Times New Roman"/>
            </a:endParaRPr>
          </a:p>
          <a:p>
            <a:pPr marL="164465" indent="-155575">
              <a:lnSpc>
                <a:spcPct val="100000"/>
              </a:lnSpc>
              <a:spcBef>
                <a:spcPts val="5"/>
              </a:spcBef>
              <a:buSzPct val="93750"/>
              <a:buAutoNum type="arabicPeriod"/>
              <a:tabLst>
                <a:tab pos="164465" algn="l"/>
              </a:tabLst>
            </a:pP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NASA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‘s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Global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NOAA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European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164465" indent="-155575">
              <a:lnSpc>
                <a:spcPct val="100000"/>
              </a:lnSpc>
              <a:spcBef>
                <a:spcPts val="969"/>
              </a:spcBef>
              <a:buSzPct val="93750"/>
              <a:buAutoNum type="arabicPeriod"/>
              <a:tabLst>
                <a:tab pos="164465" algn="l"/>
              </a:tabLst>
            </a:pP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Media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Trends: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Twitter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API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Facebook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Graph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API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Instagram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API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94726"/>
            <a:ext cx="566293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Deliverable: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Climate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media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trends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140"/>
              </a:spcBef>
            </a:pPr>
            <a:r>
              <a:rPr sz="1600" dirty="0">
                <a:latin typeface="Times New Roman"/>
                <a:cs typeface="Times New Roman"/>
              </a:rPr>
              <a:t>downloaded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analyzed.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934710" cy="518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456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2.Database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Setup</a:t>
            </a:r>
            <a:endParaRPr sz="16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57500"/>
              </a:lnSpc>
              <a:spcBef>
                <a:spcPts val="490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solving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large datasets.</a:t>
            </a:r>
            <a:endParaRPr sz="1600">
              <a:latin typeface="Times New Roman"/>
              <a:cs typeface="Times New Roman"/>
            </a:endParaRPr>
          </a:p>
          <a:p>
            <a:pPr marL="18415" marR="549910" indent="-6350">
              <a:lnSpc>
                <a:spcPct val="159400"/>
              </a:lnSpc>
              <a:spcBef>
                <a:spcPts val="445"/>
              </a:spcBef>
            </a:pP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offers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several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database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options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suitable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managing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large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datasets.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Times New Roman"/>
              <a:cs typeface="Times New Roman"/>
            </a:endParaRPr>
          </a:p>
          <a:p>
            <a:pPr marL="459740" indent="-227965">
              <a:lnSpc>
                <a:spcPct val="100000"/>
              </a:lnSpc>
              <a:buAutoNum type="arabicPeriod"/>
              <a:tabLst>
                <a:tab pos="459740" algn="l"/>
              </a:tabLst>
            </a:pP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Db2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Cloud</a:t>
            </a:r>
            <a:endParaRPr sz="1600">
              <a:latin typeface="Times New Roman"/>
              <a:cs typeface="Times New Roman"/>
            </a:endParaRPr>
          </a:p>
          <a:p>
            <a:pPr marL="459740" indent="-2279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9740" algn="l"/>
              </a:tabLst>
            </a:pP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Db2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Warehouse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Cloud</a:t>
            </a:r>
            <a:endParaRPr sz="1600">
              <a:latin typeface="Times New Roman"/>
              <a:cs typeface="Times New Roman"/>
            </a:endParaRPr>
          </a:p>
          <a:p>
            <a:pPr marL="459740" indent="-22796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459740" algn="l"/>
              </a:tabLst>
            </a:pP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Cloudant</a:t>
            </a:r>
            <a:endParaRPr sz="1600">
              <a:latin typeface="Times New Roman"/>
              <a:cs typeface="Times New Roman"/>
            </a:endParaRPr>
          </a:p>
          <a:p>
            <a:pPr marL="459740" indent="-2279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9740" algn="l"/>
              </a:tabLst>
            </a:pP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  <a:p>
            <a:pPr marL="459740" indent="-22796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59740" algn="l"/>
              </a:tabLst>
            </a:pPr>
            <a:r>
              <a:rPr sz="1600" dirty="0">
                <a:latin typeface="Times New Roman"/>
                <a:cs typeface="Times New Roman"/>
              </a:rPr>
              <a:t>IBM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TimeSeries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  <a:p>
            <a:pPr marL="18415" marR="109220" indent="-6350">
              <a:lnSpc>
                <a:spcPct val="150900"/>
              </a:lnSpc>
              <a:spcBef>
                <a:spcPts val="645"/>
              </a:spcBef>
            </a:pPr>
            <a:r>
              <a:rPr sz="1600" b="1" dirty="0">
                <a:latin typeface="Times New Roman"/>
                <a:cs typeface="Times New Roman"/>
              </a:rPr>
              <a:t>Deliverable: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handle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large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offer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various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scalability,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reliability,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security,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management, </a:t>
            </a:r>
            <a:r>
              <a:rPr sz="1600" dirty="0">
                <a:latin typeface="Times New Roman"/>
                <a:cs typeface="Times New Roman"/>
              </a:rPr>
              <a:t>making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suitable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91129"/>
            <a:ext cx="5744845" cy="460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3.Data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58100"/>
              </a:lnSpc>
              <a:spcBef>
                <a:spcPts val="470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queries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scripts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explore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datasets,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extract </a:t>
            </a:r>
            <a:r>
              <a:rPr sz="1600" dirty="0">
                <a:latin typeface="Times New Roman"/>
                <a:cs typeface="Times New Roman"/>
              </a:rPr>
              <a:t>relevant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information,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identify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patterns.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Understanding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SQL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Queries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Exploration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Identifying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Relevant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Extraction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Pattern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Identification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Scripting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Automation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Statistical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  <a:p>
            <a:pPr marL="18415" marR="48895" indent="-6350">
              <a:lnSpc>
                <a:spcPct val="157500"/>
              </a:lnSpc>
              <a:spcBef>
                <a:spcPts val="250"/>
              </a:spcBef>
            </a:pPr>
            <a:r>
              <a:rPr sz="1600" b="1" dirty="0">
                <a:latin typeface="Times New Roman"/>
                <a:cs typeface="Times New Roman"/>
              </a:rPr>
              <a:t>Deliverable: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phase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gain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better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understand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710555" cy="809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311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4.Analysis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Techniques</a:t>
            </a:r>
            <a:endParaRPr sz="1600">
              <a:latin typeface="Times New Roman"/>
              <a:cs typeface="Times New Roman"/>
            </a:endParaRPr>
          </a:p>
          <a:p>
            <a:pPr marL="18415" marR="120014" indent="-6350">
              <a:lnSpc>
                <a:spcPct val="158100"/>
              </a:lnSpc>
              <a:spcBef>
                <a:spcPts val="470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appropriate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statistical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uncover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insights.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600">
              <a:latin typeface="Times New Roman"/>
              <a:cs typeface="Times New Roman"/>
            </a:endParaRPr>
          </a:p>
          <a:p>
            <a:pPr marL="164465" indent="-155575">
              <a:lnSpc>
                <a:spcPct val="100000"/>
              </a:lnSpc>
              <a:buSzPct val="93750"/>
              <a:buAutoNum type="arabicPeriod"/>
              <a:tabLst>
                <a:tab pos="164465" algn="l"/>
              </a:tabLst>
            </a:pPr>
            <a:r>
              <a:rPr sz="1600" dirty="0">
                <a:latin typeface="Times New Roman"/>
                <a:cs typeface="Times New Roman"/>
              </a:rPr>
              <a:t>Statistical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Descriptive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Statistics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Correlation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Hypothesis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ANOVA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Variance)</a:t>
            </a:r>
            <a:endParaRPr sz="1600">
              <a:latin typeface="Times New Roman"/>
              <a:cs typeface="Times New Roman"/>
            </a:endParaRPr>
          </a:p>
          <a:p>
            <a:pPr marL="164465" indent="-155575">
              <a:lnSpc>
                <a:spcPct val="100000"/>
              </a:lnSpc>
              <a:spcBef>
                <a:spcPts val="1655"/>
              </a:spcBef>
              <a:buSzPct val="93750"/>
              <a:buAutoNum type="arabicPeriod"/>
              <a:tabLst>
                <a:tab pos="164465" algn="l"/>
              </a:tabLst>
            </a:pP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Learning: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Preprocessing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Exploratory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Selection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Evaluation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Hyperparameter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Tuning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Interpretation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Results</a:t>
            </a:r>
            <a:endParaRPr sz="1600">
              <a:latin typeface="Times New Roman"/>
              <a:cs typeface="Times New Roman"/>
            </a:endParaRPr>
          </a:p>
          <a:p>
            <a:pPr marL="460375" lvl="1" indent="-228600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Ensemble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48100"/>
              </a:lnSpc>
              <a:spcBef>
                <a:spcPts val="420"/>
              </a:spcBef>
            </a:pPr>
            <a:r>
              <a:rPr sz="1600" b="1" dirty="0">
                <a:latin typeface="Times New Roman"/>
                <a:cs typeface="Times New Roman"/>
              </a:rPr>
              <a:t>Deliverable: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Statistical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Learning </a:t>
            </a:r>
            <a:r>
              <a:rPr sz="1600" dirty="0">
                <a:latin typeface="Times New Roman"/>
                <a:cs typeface="Times New Roman"/>
              </a:rPr>
              <a:t>techniques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choice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depends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nature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the </a:t>
            </a:r>
            <a:r>
              <a:rPr sz="1600" dirty="0">
                <a:latin typeface="Times New Roman"/>
                <a:cs typeface="Times New Roman"/>
              </a:rPr>
              <a:t>specific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questions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answer.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60" y="888238"/>
            <a:ext cx="5532755" cy="630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5.Visualization</a:t>
            </a:r>
            <a:endParaRPr sz="1600">
              <a:latin typeface="Times New Roman"/>
              <a:cs typeface="Times New Roman"/>
            </a:endParaRPr>
          </a:p>
          <a:p>
            <a:pPr marL="27940" marR="5080" indent="-6350">
              <a:lnSpc>
                <a:spcPct val="158100"/>
              </a:lnSpc>
              <a:spcBef>
                <a:spcPts val="470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visualization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present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understandable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impactful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manner.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6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Google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Charts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Tableau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Infogram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9265" algn="l"/>
              </a:tabLst>
            </a:pPr>
            <a:r>
              <a:rPr sz="1600" spc="-10" dirty="0">
                <a:latin typeface="Times New Roman"/>
                <a:cs typeface="Times New Roman"/>
              </a:rPr>
              <a:t>ChartBlocks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600" b="1" spc="-10" dirty="0">
                <a:latin typeface="Times New Roman"/>
                <a:cs typeface="Times New Roman"/>
              </a:rPr>
              <a:t>Types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Column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Area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Pie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Scatter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Plot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Chart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Bar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Line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Bullet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Graph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230" y="7208723"/>
            <a:ext cx="973455" cy="1605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2189" y="7357364"/>
            <a:ext cx="1083310" cy="1345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6009" y="7487539"/>
            <a:ext cx="1710689" cy="11639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3245" y="7405623"/>
            <a:ext cx="1624305" cy="1149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5817870" cy="512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Deliverable: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visualization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can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130"/>
              </a:spcBef>
            </a:pP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understandable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impactful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manner.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600">
              <a:latin typeface="Times New Roman"/>
              <a:cs typeface="Times New Roman"/>
            </a:endParaRPr>
          </a:p>
          <a:p>
            <a:pPr marL="217043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6.Business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Insights</a:t>
            </a:r>
            <a:endParaRPr sz="1600">
              <a:latin typeface="Times New Roman"/>
              <a:cs typeface="Times New Roman"/>
            </a:endParaRPr>
          </a:p>
          <a:p>
            <a:pPr marL="18415" marR="179070" indent="-6350">
              <a:lnSpc>
                <a:spcPct val="158100"/>
              </a:lnSpc>
              <a:spcBef>
                <a:spcPts val="470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Interpret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findings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derive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valuable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business </a:t>
            </a:r>
            <a:r>
              <a:rPr sz="1600" dirty="0">
                <a:latin typeface="Times New Roman"/>
                <a:cs typeface="Times New Roman"/>
              </a:rPr>
              <a:t>intelligence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actionable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recommendations.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Finding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customers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Increasing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customer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retention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Improving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customer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service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Better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marketing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efforts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Tracking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media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interaction</a:t>
            </a:r>
            <a:endParaRPr sz="1600">
              <a:latin typeface="Times New Roman"/>
              <a:cs typeface="Times New Roman"/>
            </a:endParaRPr>
          </a:p>
          <a:p>
            <a:pPr marL="460375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460375" algn="l"/>
              </a:tabLst>
            </a:pPr>
            <a:r>
              <a:rPr sz="1600" dirty="0">
                <a:latin typeface="Times New Roman"/>
                <a:cs typeface="Times New Roman"/>
              </a:rPr>
              <a:t>Predicting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sales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trends</a:t>
            </a:r>
            <a:endParaRPr sz="1600">
              <a:latin typeface="Times New Roman"/>
              <a:cs typeface="Times New Roman"/>
            </a:endParaRPr>
          </a:p>
          <a:p>
            <a:pPr marL="18415" marR="88900" indent="-6350">
              <a:lnSpc>
                <a:spcPct val="158100"/>
              </a:lnSpc>
              <a:spcBef>
                <a:spcPts val="240"/>
              </a:spcBef>
            </a:pPr>
            <a:r>
              <a:rPr sz="1600" b="1" dirty="0">
                <a:latin typeface="Times New Roman"/>
                <a:cs typeface="Times New Roman"/>
              </a:rPr>
              <a:t>Deliverable: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helps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way </a:t>
            </a:r>
            <a:r>
              <a:rPr sz="1600" dirty="0">
                <a:latin typeface="Times New Roman"/>
                <a:cs typeface="Times New Roman"/>
              </a:rPr>
              <a:t>our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society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functions.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816</Words>
  <Application>Microsoft Office PowerPoint</Application>
  <PresentationFormat>Custom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Courier New</vt:lpstr>
      <vt:lpstr>Times New Roman</vt:lpstr>
      <vt:lpstr>Trebuchet MS</vt:lpstr>
      <vt:lpstr>Wingdings 3</vt:lpstr>
      <vt:lpstr>Facet</vt:lpstr>
      <vt:lpstr>BIG DATA ANALYSIS WITH IBM CLOUD DATABASES PHASE :5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WITH IBM CLOUD DATABASES PHASE :5</dc:title>
  <dc:creator>HP</dc:creator>
  <cp:lastModifiedBy>HP</cp:lastModifiedBy>
  <cp:revision>5</cp:revision>
  <dcterms:created xsi:type="dcterms:W3CDTF">2023-11-01T16:08:36Z</dcterms:created>
  <dcterms:modified xsi:type="dcterms:W3CDTF">2023-11-01T16:28:22Z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Word 2013</vt:lpwstr>
  </property>
</Properties>
</file>