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5.xml" ContentType="application/vnd.openxmlformats-officedocument.presentationml.slideMaster+xml"/>
  <Override PartName="/ppt/slideMasters/slideMaster10.xml" ContentType="application/vnd.openxmlformats-officedocument.presentationml.slideMaster+xml"/>
  <Override PartName="/ppt/slideMasters/slideMaster15.xml" ContentType="application/vnd.openxmlformats-officedocument.presentationml.slideMaster+xml"/>
  <Override PartName="/ppt/slideMasters/slideMaster17.xml" ContentType="application/vnd.openxmlformats-officedocument.presentationml.slideMaster+xml"/>
  <Override PartName="/ppt/slideMasters/slideMaster24.xml" ContentType="application/vnd.openxmlformats-officedocument.presentationml.slideMaster+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15.xml.rels" ContentType="application/vnd.openxmlformats-package.relationships+xml"/>
  <Override PartName="/ppt/slideMasters/_rels/slideMaster17.xml.rels" ContentType="application/vnd.openxmlformats-package.relationships+xml"/>
  <Override PartName="/ppt/slideMasters/_rels/slideMaster24.xml.rels" ContentType="application/vnd.openxmlformats-package.relationships+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62.xml" ContentType="application/vnd.openxmlformats-officedocument.presentationml.slideLayout+xml"/>
  <Override PartName="/ppt/slideLayouts/slideLayout41.xml" ContentType="application/vnd.openxmlformats-officedocument.presentationml.slideLayout+xml"/>
  <Override PartName="/ppt/slideLayouts/slideLayout63.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64.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62.xml.rels" ContentType="application/vnd.openxmlformats-package.relationships+xml"/>
  <Override PartName="/ppt/slideLayouts/_rels/slideLayout40.xml.rels" ContentType="application/vnd.openxmlformats-package.relationships+xml"/>
  <Override PartName="/ppt/slideLayouts/_rels/slideLayout63.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11.png" ContentType="image/png"/>
  <Override PartName="/ppt/media/image6.png" ContentType="image/png"/>
  <Override PartName="/ppt/media/image7.png" ContentType="image/png"/>
  <Override PartName="/ppt/media/image8.png" ContentType="image/png"/>
  <Override PartName="/ppt/media/image9.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5.xml"/><Relationship Id="rId4" Type="http://schemas.openxmlformats.org/officeDocument/2006/relationships/slideMaster" Target="slideMasters/slideMaster10.xml"/><Relationship Id="rId5" Type="http://schemas.openxmlformats.org/officeDocument/2006/relationships/slideMaster" Target="slideMasters/slideMaster15.xml"/><Relationship Id="rId6" Type="http://schemas.openxmlformats.org/officeDocument/2006/relationships/slideMaster" Target="slideMasters/slideMaster17.xml"/><Relationship Id="rId7" Type="http://schemas.openxmlformats.org/officeDocument/2006/relationships/slideMaster" Target="slideMasters/slideMaster24.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5" name="PlaceHolder 2"/>
          <p:cNvSpPr>
            <a:spLocks noGrp="1"/>
          </p:cNvSpPr>
          <p:nvPr>
            <p:ph/>
          </p:nvPr>
        </p:nvSpPr>
        <p:spPr>
          <a:xfrm>
            <a:off x="720000" y="121572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6" name="PlaceHolder 3"/>
          <p:cNvSpPr>
            <a:spLocks noGrp="1"/>
          </p:cNvSpPr>
          <p:nvPr>
            <p:ph/>
          </p:nvPr>
        </p:nvSpPr>
        <p:spPr>
          <a:xfrm>
            <a:off x="720000" y="166860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8"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9"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0" name="PlaceHolder 4"/>
          <p:cNvSpPr>
            <a:spLocks noGrp="1"/>
          </p:cNvSpPr>
          <p:nvPr>
            <p:ph/>
          </p:nvPr>
        </p:nvSpPr>
        <p:spPr>
          <a:xfrm>
            <a:off x="7200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1" name="PlaceHolder 5"/>
          <p:cNvSpPr>
            <a:spLocks noGrp="1"/>
          </p:cNvSpPr>
          <p:nvPr>
            <p:ph/>
          </p:nvPr>
        </p:nvSpPr>
        <p:spPr>
          <a:xfrm>
            <a:off x="46674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3" name="PlaceHolder 2"/>
          <p:cNvSpPr>
            <a:spLocks noGrp="1"/>
          </p:cNvSpPr>
          <p:nvPr>
            <p:ph/>
          </p:nvPr>
        </p:nvSpPr>
        <p:spPr>
          <a:xfrm>
            <a:off x="72000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4" name="PlaceHolder 3"/>
          <p:cNvSpPr>
            <a:spLocks noGrp="1"/>
          </p:cNvSpPr>
          <p:nvPr>
            <p:ph/>
          </p:nvPr>
        </p:nvSpPr>
        <p:spPr>
          <a:xfrm>
            <a:off x="332496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5" name="PlaceHolder 4"/>
          <p:cNvSpPr>
            <a:spLocks noGrp="1"/>
          </p:cNvSpPr>
          <p:nvPr>
            <p:ph/>
          </p:nvPr>
        </p:nvSpPr>
        <p:spPr>
          <a:xfrm>
            <a:off x="592956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6" name="PlaceHolder 5"/>
          <p:cNvSpPr>
            <a:spLocks noGrp="1"/>
          </p:cNvSpPr>
          <p:nvPr>
            <p:ph/>
          </p:nvPr>
        </p:nvSpPr>
        <p:spPr>
          <a:xfrm>
            <a:off x="72000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7" name="PlaceHolder 6"/>
          <p:cNvSpPr>
            <a:spLocks noGrp="1"/>
          </p:cNvSpPr>
          <p:nvPr>
            <p:ph/>
          </p:nvPr>
        </p:nvSpPr>
        <p:spPr>
          <a:xfrm>
            <a:off x="332496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8" name="PlaceHolder 7"/>
          <p:cNvSpPr>
            <a:spLocks noGrp="1"/>
          </p:cNvSpPr>
          <p:nvPr>
            <p:ph/>
          </p:nvPr>
        </p:nvSpPr>
        <p:spPr>
          <a:xfrm>
            <a:off x="592956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0" name="PlaceHolder 2"/>
          <p:cNvSpPr>
            <a:spLocks noGrp="1"/>
          </p:cNvSpPr>
          <p:nvPr>
            <p:ph type="subTitle"/>
          </p:nvPr>
        </p:nvSpPr>
        <p:spPr>
          <a:xfrm>
            <a:off x="720000" y="1215720"/>
            <a:ext cx="7703640" cy="8665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2" name="PlaceHolder 2"/>
          <p:cNvSpPr>
            <a:spLocks noGrp="1"/>
          </p:cNvSpPr>
          <p:nvPr>
            <p:ph/>
          </p:nvPr>
        </p:nvSpPr>
        <p:spPr>
          <a:xfrm>
            <a:off x="720000" y="1215720"/>
            <a:ext cx="770364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4" name="PlaceHolder 2"/>
          <p:cNvSpPr>
            <a:spLocks noGrp="1"/>
          </p:cNvSpPr>
          <p:nvPr>
            <p:ph/>
          </p:nvPr>
        </p:nvSpPr>
        <p:spPr>
          <a:xfrm>
            <a:off x="7200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5" name="PlaceHolder 3"/>
          <p:cNvSpPr>
            <a:spLocks noGrp="1"/>
          </p:cNvSpPr>
          <p:nvPr>
            <p:ph/>
          </p:nvPr>
        </p:nvSpPr>
        <p:spPr>
          <a:xfrm>
            <a:off x="46674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720000" y="444960"/>
            <a:ext cx="7703640" cy="33523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9"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0" name="PlaceHolder 3"/>
          <p:cNvSpPr>
            <a:spLocks noGrp="1"/>
          </p:cNvSpPr>
          <p:nvPr>
            <p:ph/>
          </p:nvPr>
        </p:nvSpPr>
        <p:spPr>
          <a:xfrm>
            <a:off x="46674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1" name="PlaceHolder 4"/>
          <p:cNvSpPr>
            <a:spLocks noGrp="1"/>
          </p:cNvSpPr>
          <p:nvPr>
            <p:ph/>
          </p:nvPr>
        </p:nvSpPr>
        <p:spPr>
          <a:xfrm>
            <a:off x="7200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4" name="PlaceHolder 2"/>
          <p:cNvSpPr>
            <a:spLocks noGrp="1"/>
          </p:cNvSpPr>
          <p:nvPr>
            <p:ph type="subTitle"/>
          </p:nvPr>
        </p:nvSpPr>
        <p:spPr>
          <a:xfrm>
            <a:off x="720000" y="1215720"/>
            <a:ext cx="7703640" cy="8665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73" name="PlaceHolder 2"/>
          <p:cNvSpPr>
            <a:spLocks noGrp="1"/>
          </p:cNvSpPr>
          <p:nvPr>
            <p:ph/>
          </p:nvPr>
        </p:nvSpPr>
        <p:spPr>
          <a:xfrm>
            <a:off x="7200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4"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5" name="PlaceHolder 4"/>
          <p:cNvSpPr>
            <a:spLocks noGrp="1"/>
          </p:cNvSpPr>
          <p:nvPr>
            <p:ph/>
          </p:nvPr>
        </p:nvSpPr>
        <p:spPr>
          <a:xfrm>
            <a:off x="46674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77"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8"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9" name="PlaceHolder 4"/>
          <p:cNvSpPr>
            <a:spLocks noGrp="1"/>
          </p:cNvSpPr>
          <p:nvPr>
            <p:ph/>
          </p:nvPr>
        </p:nvSpPr>
        <p:spPr>
          <a:xfrm>
            <a:off x="720000" y="166860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1" name="PlaceHolder 2"/>
          <p:cNvSpPr>
            <a:spLocks noGrp="1"/>
          </p:cNvSpPr>
          <p:nvPr>
            <p:ph/>
          </p:nvPr>
        </p:nvSpPr>
        <p:spPr>
          <a:xfrm>
            <a:off x="720000" y="121572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2" name="PlaceHolder 3"/>
          <p:cNvSpPr>
            <a:spLocks noGrp="1"/>
          </p:cNvSpPr>
          <p:nvPr>
            <p:ph/>
          </p:nvPr>
        </p:nvSpPr>
        <p:spPr>
          <a:xfrm>
            <a:off x="720000" y="166860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4"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5"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6" name="PlaceHolder 4"/>
          <p:cNvSpPr>
            <a:spLocks noGrp="1"/>
          </p:cNvSpPr>
          <p:nvPr>
            <p:ph/>
          </p:nvPr>
        </p:nvSpPr>
        <p:spPr>
          <a:xfrm>
            <a:off x="7200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7" name="PlaceHolder 5"/>
          <p:cNvSpPr>
            <a:spLocks noGrp="1"/>
          </p:cNvSpPr>
          <p:nvPr>
            <p:ph/>
          </p:nvPr>
        </p:nvSpPr>
        <p:spPr>
          <a:xfrm>
            <a:off x="46674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9" name="PlaceHolder 2"/>
          <p:cNvSpPr>
            <a:spLocks noGrp="1"/>
          </p:cNvSpPr>
          <p:nvPr>
            <p:ph/>
          </p:nvPr>
        </p:nvSpPr>
        <p:spPr>
          <a:xfrm>
            <a:off x="72000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0" name="PlaceHolder 3"/>
          <p:cNvSpPr>
            <a:spLocks noGrp="1"/>
          </p:cNvSpPr>
          <p:nvPr>
            <p:ph/>
          </p:nvPr>
        </p:nvSpPr>
        <p:spPr>
          <a:xfrm>
            <a:off x="332496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1" name="PlaceHolder 4"/>
          <p:cNvSpPr>
            <a:spLocks noGrp="1"/>
          </p:cNvSpPr>
          <p:nvPr>
            <p:ph/>
          </p:nvPr>
        </p:nvSpPr>
        <p:spPr>
          <a:xfrm>
            <a:off x="592956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2" name="PlaceHolder 5"/>
          <p:cNvSpPr>
            <a:spLocks noGrp="1"/>
          </p:cNvSpPr>
          <p:nvPr>
            <p:ph/>
          </p:nvPr>
        </p:nvSpPr>
        <p:spPr>
          <a:xfrm>
            <a:off x="72000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3" name="PlaceHolder 6"/>
          <p:cNvSpPr>
            <a:spLocks noGrp="1"/>
          </p:cNvSpPr>
          <p:nvPr>
            <p:ph/>
          </p:nvPr>
        </p:nvSpPr>
        <p:spPr>
          <a:xfrm>
            <a:off x="332496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4" name="PlaceHolder 7"/>
          <p:cNvSpPr>
            <a:spLocks noGrp="1"/>
          </p:cNvSpPr>
          <p:nvPr>
            <p:ph/>
          </p:nvPr>
        </p:nvSpPr>
        <p:spPr>
          <a:xfrm>
            <a:off x="592956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06" name="PlaceHolder 2"/>
          <p:cNvSpPr>
            <a:spLocks noGrp="1"/>
          </p:cNvSpPr>
          <p:nvPr>
            <p:ph type="subTitle"/>
          </p:nvPr>
        </p:nvSpPr>
        <p:spPr>
          <a:xfrm>
            <a:off x="720000" y="1215720"/>
            <a:ext cx="7703640" cy="8665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08" name="PlaceHolder 2"/>
          <p:cNvSpPr>
            <a:spLocks noGrp="1"/>
          </p:cNvSpPr>
          <p:nvPr>
            <p:ph/>
          </p:nvPr>
        </p:nvSpPr>
        <p:spPr>
          <a:xfrm>
            <a:off x="720000" y="1215720"/>
            <a:ext cx="770364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10" name="PlaceHolder 2"/>
          <p:cNvSpPr>
            <a:spLocks noGrp="1"/>
          </p:cNvSpPr>
          <p:nvPr>
            <p:ph/>
          </p:nvPr>
        </p:nvSpPr>
        <p:spPr>
          <a:xfrm>
            <a:off x="7200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1" name="PlaceHolder 3"/>
          <p:cNvSpPr>
            <a:spLocks noGrp="1"/>
          </p:cNvSpPr>
          <p:nvPr>
            <p:ph/>
          </p:nvPr>
        </p:nvSpPr>
        <p:spPr>
          <a:xfrm>
            <a:off x="46674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6" name="PlaceHolder 2"/>
          <p:cNvSpPr>
            <a:spLocks noGrp="1"/>
          </p:cNvSpPr>
          <p:nvPr>
            <p:ph/>
          </p:nvPr>
        </p:nvSpPr>
        <p:spPr>
          <a:xfrm>
            <a:off x="720000" y="1215720"/>
            <a:ext cx="770364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720000" y="444960"/>
            <a:ext cx="7703640" cy="33523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15"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6" name="PlaceHolder 3"/>
          <p:cNvSpPr>
            <a:spLocks noGrp="1"/>
          </p:cNvSpPr>
          <p:nvPr>
            <p:ph/>
          </p:nvPr>
        </p:nvSpPr>
        <p:spPr>
          <a:xfrm>
            <a:off x="46674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7" name="PlaceHolder 4"/>
          <p:cNvSpPr>
            <a:spLocks noGrp="1"/>
          </p:cNvSpPr>
          <p:nvPr>
            <p:ph/>
          </p:nvPr>
        </p:nvSpPr>
        <p:spPr>
          <a:xfrm>
            <a:off x="7200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19" name="PlaceHolder 2"/>
          <p:cNvSpPr>
            <a:spLocks noGrp="1"/>
          </p:cNvSpPr>
          <p:nvPr>
            <p:ph/>
          </p:nvPr>
        </p:nvSpPr>
        <p:spPr>
          <a:xfrm>
            <a:off x="7200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0"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1" name="PlaceHolder 4"/>
          <p:cNvSpPr>
            <a:spLocks noGrp="1"/>
          </p:cNvSpPr>
          <p:nvPr>
            <p:ph/>
          </p:nvPr>
        </p:nvSpPr>
        <p:spPr>
          <a:xfrm>
            <a:off x="46674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23"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4"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5" name="PlaceHolder 4"/>
          <p:cNvSpPr>
            <a:spLocks noGrp="1"/>
          </p:cNvSpPr>
          <p:nvPr>
            <p:ph/>
          </p:nvPr>
        </p:nvSpPr>
        <p:spPr>
          <a:xfrm>
            <a:off x="720000" y="166860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27" name="PlaceHolder 2"/>
          <p:cNvSpPr>
            <a:spLocks noGrp="1"/>
          </p:cNvSpPr>
          <p:nvPr>
            <p:ph/>
          </p:nvPr>
        </p:nvSpPr>
        <p:spPr>
          <a:xfrm>
            <a:off x="720000" y="121572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8" name="PlaceHolder 3"/>
          <p:cNvSpPr>
            <a:spLocks noGrp="1"/>
          </p:cNvSpPr>
          <p:nvPr>
            <p:ph/>
          </p:nvPr>
        </p:nvSpPr>
        <p:spPr>
          <a:xfrm>
            <a:off x="720000" y="166860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30"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1"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2" name="PlaceHolder 4"/>
          <p:cNvSpPr>
            <a:spLocks noGrp="1"/>
          </p:cNvSpPr>
          <p:nvPr>
            <p:ph/>
          </p:nvPr>
        </p:nvSpPr>
        <p:spPr>
          <a:xfrm>
            <a:off x="7200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3" name="PlaceHolder 5"/>
          <p:cNvSpPr>
            <a:spLocks noGrp="1"/>
          </p:cNvSpPr>
          <p:nvPr>
            <p:ph/>
          </p:nvPr>
        </p:nvSpPr>
        <p:spPr>
          <a:xfrm>
            <a:off x="46674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35" name="PlaceHolder 2"/>
          <p:cNvSpPr>
            <a:spLocks noGrp="1"/>
          </p:cNvSpPr>
          <p:nvPr>
            <p:ph/>
          </p:nvPr>
        </p:nvSpPr>
        <p:spPr>
          <a:xfrm>
            <a:off x="72000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6" name="PlaceHolder 3"/>
          <p:cNvSpPr>
            <a:spLocks noGrp="1"/>
          </p:cNvSpPr>
          <p:nvPr>
            <p:ph/>
          </p:nvPr>
        </p:nvSpPr>
        <p:spPr>
          <a:xfrm>
            <a:off x="332496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7" name="PlaceHolder 4"/>
          <p:cNvSpPr>
            <a:spLocks noGrp="1"/>
          </p:cNvSpPr>
          <p:nvPr>
            <p:ph/>
          </p:nvPr>
        </p:nvSpPr>
        <p:spPr>
          <a:xfrm>
            <a:off x="592956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8" name="PlaceHolder 5"/>
          <p:cNvSpPr>
            <a:spLocks noGrp="1"/>
          </p:cNvSpPr>
          <p:nvPr>
            <p:ph/>
          </p:nvPr>
        </p:nvSpPr>
        <p:spPr>
          <a:xfrm>
            <a:off x="72000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9" name="PlaceHolder 6"/>
          <p:cNvSpPr>
            <a:spLocks noGrp="1"/>
          </p:cNvSpPr>
          <p:nvPr>
            <p:ph/>
          </p:nvPr>
        </p:nvSpPr>
        <p:spPr>
          <a:xfrm>
            <a:off x="332496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40" name="PlaceHolder 7"/>
          <p:cNvSpPr>
            <a:spLocks noGrp="1"/>
          </p:cNvSpPr>
          <p:nvPr>
            <p:ph/>
          </p:nvPr>
        </p:nvSpPr>
        <p:spPr>
          <a:xfrm>
            <a:off x="592956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49" name="PlaceHolder 2"/>
          <p:cNvSpPr>
            <a:spLocks noGrp="1"/>
          </p:cNvSpPr>
          <p:nvPr>
            <p:ph type="subTitle"/>
          </p:nvPr>
        </p:nvSpPr>
        <p:spPr>
          <a:xfrm>
            <a:off x="720000" y="1215720"/>
            <a:ext cx="7703640" cy="8665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1" name="PlaceHolder 2"/>
          <p:cNvSpPr>
            <a:spLocks noGrp="1"/>
          </p:cNvSpPr>
          <p:nvPr>
            <p:ph/>
          </p:nvPr>
        </p:nvSpPr>
        <p:spPr>
          <a:xfrm>
            <a:off x="720000" y="1215720"/>
            <a:ext cx="770364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8" name="PlaceHolder 2"/>
          <p:cNvSpPr>
            <a:spLocks noGrp="1"/>
          </p:cNvSpPr>
          <p:nvPr>
            <p:ph/>
          </p:nvPr>
        </p:nvSpPr>
        <p:spPr>
          <a:xfrm>
            <a:off x="7200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9" name="PlaceHolder 3"/>
          <p:cNvSpPr>
            <a:spLocks noGrp="1"/>
          </p:cNvSpPr>
          <p:nvPr>
            <p:ph/>
          </p:nvPr>
        </p:nvSpPr>
        <p:spPr>
          <a:xfrm>
            <a:off x="46674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3" name="PlaceHolder 2"/>
          <p:cNvSpPr>
            <a:spLocks noGrp="1"/>
          </p:cNvSpPr>
          <p:nvPr>
            <p:ph/>
          </p:nvPr>
        </p:nvSpPr>
        <p:spPr>
          <a:xfrm>
            <a:off x="7200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4" name="PlaceHolder 3"/>
          <p:cNvSpPr>
            <a:spLocks noGrp="1"/>
          </p:cNvSpPr>
          <p:nvPr>
            <p:ph/>
          </p:nvPr>
        </p:nvSpPr>
        <p:spPr>
          <a:xfrm>
            <a:off x="46674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720000" y="444960"/>
            <a:ext cx="7703640" cy="33523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8"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9" name="PlaceHolder 3"/>
          <p:cNvSpPr>
            <a:spLocks noGrp="1"/>
          </p:cNvSpPr>
          <p:nvPr>
            <p:ph/>
          </p:nvPr>
        </p:nvSpPr>
        <p:spPr>
          <a:xfrm>
            <a:off x="46674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0" name="PlaceHolder 4"/>
          <p:cNvSpPr>
            <a:spLocks noGrp="1"/>
          </p:cNvSpPr>
          <p:nvPr>
            <p:ph/>
          </p:nvPr>
        </p:nvSpPr>
        <p:spPr>
          <a:xfrm>
            <a:off x="7200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62" name="PlaceHolder 2"/>
          <p:cNvSpPr>
            <a:spLocks noGrp="1"/>
          </p:cNvSpPr>
          <p:nvPr>
            <p:ph/>
          </p:nvPr>
        </p:nvSpPr>
        <p:spPr>
          <a:xfrm>
            <a:off x="7200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3"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4" name="PlaceHolder 4"/>
          <p:cNvSpPr>
            <a:spLocks noGrp="1"/>
          </p:cNvSpPr>
          <p:nvPr>
            <p:ph/>
          </p:nvPr>
        </p:nvSpPr>
        <p:spPr>
          <a:xfrm>
            <a:off x="46674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66"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7"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8" name="PlaceHolder 4"/>
          <p:cNvSpPr>
            <a:spLocks noGrp="1"/>
          </p:cNvSpPr>
          <p:nvPr>
            <p:ph/>
          </p:nvPr>
        </p:nvSpPr>
        <p:spPr>
          <a:xfrm>
            <a:off x="720000" y="166860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70" name="PlaceHolder 2"/>
          <p:cNvSpPr>
            <a:spLocks noGrp="1"/>
          </p:cNvSpPr>
          <p:nvPr>
            <p:ph/>
          </p:nvPr>
        </p:nvSpPr>
        <p:spPr>
          <a:xfrm>
            <a:off x="720000" y="121572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1" name="PlaceHolder 3"/>
          <p:cNvSpPr>
            <a:spLocks noGrp="1"/>
          </p:cNvSpPr>
          <p:nvPr>
            <p:ph/>
          </p:nvPr>
        </p:nvSpPr>
        <p:spPr>
          <a:xfrm>
            <a:off x="720000" y="166860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73"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4"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5" name="PlaceHolder 4"/>
          <p:cNvSpPr>
            <a:spLocks noGrp="1"/>
          </p:cNvSpPr>
          <p:nvPr>
            <p:ph/>
          </p:nvPr>
        </p:nvSpPr>
        <p:spPr>
          <a:xfrm>
            <a:off x="7200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6" name="PlaceHolder 5"/>
          <p:cNvSpPr>
            <a:spLocks noGrp="1"/>
          </p:cNvSpPr>
          <p:nvPr>
            <p:ph/>
          </p:nvPr>
        </p:nvSpPr>
        <p:spPr>
          <a:xfrm>
            <a:off x="46674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78" name="PlaceHolder 2"/>
          <p:cNvSpPr>
            <a:spLocks noGrp="1"/>
          </p:cNvSpPr>
          <p:nvPr>
            <p:ph/>
          </p:nvPr>
        </p:nvSpPr>
        <p:spPr>
          <a:xfrm>
            <a:off x="72000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9" name="PlaceHolder 3"/>
          <p:cNvSpPr>
            <a:spLocks noGrp="1"/>
          </p:cNvSpPr>
          <p:nvPr>
            <p:ph/>
          </p:nvPr>
        </p:nvSpPr>
        <p:spPr>
          <a:xfrm>
            <a:off x="332496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0" name="PlaceHolder 4"/>
          <p:cNvSpPr>
            <a:spLocks noGrp="1"/>
          </p:cNvSpPr>
          <p:nvPr>
            <p:ph/>
          </p:nvPr>
        </p:nvSpPr>
        <p:spPr>
          <a:xfrm>
            <a:off x="592956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1" name="PlaceHolder 5"/>
          <p:cNvSpPr>
            <a:spLocks noGrp="1"/>
          </p:cNvSpPr>
          <p:nvPr>
            <p:ph/>
          </p:nvPr>
        </p:nvSpPr>
        <p:spPr>
          <a:xfrm>
            <a:off x="72000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2" name="PlaceHolder 6"/>
          <p:cNvSpPr>
            <a:spLocks noGrp="1"/>
          </p:cNvSpPr>
          <p:nvPr>
            <p:ph/>
          </p:nvPr>
        </p:nvSpPr>
        <p:spPr>
          <a:xfrm>
            <a:off x="332496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3" name="PlaceHolder 7"/>
          <p:cNvSpPr>
            <a:spLocks noGrp="1"/>
          </p:cNvSpPr>
          <p:nvPr>
            <p:ph/>
          </p:nvPr>
        </p:nvSpPr>
        <p:spPr>
          <a:xfrm>
            <a:off x="592956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90" name="PlaceHolder 2"/>
          <p:cNvSpPr>
            <a:spLocks noGrp="1"/>
          </p:cNvSpPr>
          <p:nvPr>
            <p:ph type="subTitle"/>
          </p:nvPr>
        </p:nvSpPr>
        <p:spPr>
          <a:xfrm>
            <a:off x="720000" y="1215720"/>
            <a:ext cx="7703640" cy="8665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92" name="PlaceHolder 2"/>
          <p:cNvSpPr>
            <a:spLocks noGrp="1"/>
          </p:cNvSpPr>
          <p:nvPr>
            <p:ph/>
          </p:nvPr>
        </p:nvSpPr>
        <p:spPr>
          <a:xfrm>
            <a:off x="720000" y="1215720"/>
            <a:ext cx="770364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94" name="PlaceHolder 2"/>
          <p:cNvSpPr>
            <a:spLocks noGrp="1"/>
          </p:cNvSpPr>
          <p:nvPr>
            <p:ph/>
          </p:nvPr>
        </p:nvSpPr>
        <p:spPr>
          <a:xfrm>
            <a:off x="7200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95" name="PlaceHolder 3"/>
          <p:cNvSpPr>
            <a:spLocks noGrp="1"/>
          </p:cNvSpPr>
          <p:nvPr>
            <p:ph/>
          </p:nvPr>
        </p:nvSpPr>
        <p:spPr>
          <a:xfrm>
            <a:off x="46674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720000" y="444960"/>
            <a:ext cx="7703640" cy="33523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99"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00" name="PlaceHolder 3"/>
          <p:cNvSpPr>
            <a:spLocks noGrp="1"/>
          </p:cNvSpPr>
          <p:nvPr>
            <p:ph/>
          </p:nvPr>
        </p:nvSpPr>
        <p:spPr>
          <a:xfrm>
            <a:off x="46674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01" name="PlaceHolder 4"/>
          <p:cNvSpPr>
            <a:spLocks noGrp="1"/>
          </p:cNvSpPr>
          <p:nvPr>
            <p:ph/>
          </p:nvPr>
        </p:nvSpPr>
        <p:spPr>
          <a:xfrm>
            <a:off x="7200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03" name="PlaceHolder 2"/>
          <p:cNvSpPr>
            <a:spLocks noGrp="1"/>
          </p:cNvSpPr>
          <p:nvPr>
            <p:ph/>
          </p:nvPr>
        </p:nvSpPr>
        <p:spPr>
          <a:xfrm>
            <a:off x="7200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04"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05" name="PlaceHolder 4"/>
          <p:cNvSpPr>
            <a:spLocks noGrp="1"/>
          </p:cNvSpPr>
          <p:nvPr>
            <p:ph/>
          </p:nvPr>
        </p:nvSpPr>
        <p:spPr>
          <a:xfrm>
            <a:off x="46674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07"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08"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09" name="PlaceHolder 4"/>
          <p:cNvSpPr>
            <a:spLocks noGrp="1"/>
          </p:cNvSpPr>
          <p:nvPr>
            <p:ph/>
          </p:nvPr>
        </p:nvSpPr>
        <p:spPr>
          <a:xfrm>
            <a:off x="720000" y="166860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11" name="PlaceHolder 2"/>
          <p:cNvSpPr>
            <a:spLocks noGrp="1"/>
          </p:cNvSpPr>
          <p:nvPr>
            <p:ph/>
          </p:nvPr>
        </p:nvSpPr>
        <p:spPr>
          <a:xfrm>
            <a:off x="720000" y="121572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12" name="PlaceHolder 3"/>
          <p:cNvSpPr>
            <a:spLocks noGrp="1"/>
          </p:cNvSpPr>
          <p:nvPr>
            <p:ph/>
          </p:nvPr>
        </p:nvSpPr>
        <p:spPr>
          <a:xfrm>
            <a:off x="720000" y="166860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14"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15"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16" name="PlaceHolder 4"/>
          <p:cNvSpPr>
            <a:spLocks noGrp="1"/>
          </p:cNvSpPr>
          <p:nvPr>
            <p:ph/>
          </p:nvPr>
        </p:nvSpPr>
        <p:spPr>
          <a:xfrm>
            <a:off x="7200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17" name="PlaceHolder 5"/>
          <p:cNvSpPr>
            <a:spLocks noGrp="1"/>
          </p:cNvSpPr>
          <p:nvPr>
            <p:ph/>
          </p:nvPr>
        </p:nvSpPr>
        <p:spPr>
          <a:xfrm>
            <a:off x="46674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720000" y="444960"/>
            <a:ext cx="7703640" cy="33523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19" name="PlaceHolder 2"/>
          <p:cNvSpPr>
            <a:spLocks noGrp="1"/>
          </p:cNvSpPr>
          <p:nvPr>
            <p:ph/>
          </p:nvPr>
        </p:nvSpPr>
        <p:spPr>
          <a:xfrm>
            <a:off x="72000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0" name="PlaceHolder 3"/>
          <p:cNvSpPr>
            <a:spLocks noGrp="1"/>
          </p:cNvSpPr>
          <p:nvPr>
            <p:ph/>
          </p:nvPr>
        </p:nvSpPr>
        <p:spPr>
          <a:xfrm>
            <a:off x="332496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1" name="PlaceHolder 4"/>
          <p:cNvSpPr>
            <a:spLocks noGrp="1"/>
          </p:cNvSpPr>
          <p:nvPr>
            <p:ph/>
          </p:nvPr>
        </p:nvSpPr>
        <p:spPr>
          <a:xfrm>
            <a:off x="592956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2" name="PlaceHolder 5"/>
          <p:cNvSpPr>
            <a:spLocks noGrp="1"/>
          </p:cNvSpPr>
          <p:nvPr>
            <p:ph/>
          </p:nvPr>
        </p:nvSpPr>
        <p:spPr>
          <a:xfrm>
            <a:off x="72000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3" name="PlaceHolder 6"/>
          <p:cNvSpPr>
            <a:spLocks noGrp="1"/>
          </p:cNvSpPr>
          <p:nvPr>
            <p:ph/>
          </p:nvPr>
        </p:nvSpPr>
        <p:spPr>
          <a:xfrm>
            <a:off x="332496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4" name="PlaceHolder 7"/>
          <p:cNvSpPr>
            <a:spLocks noGrp="1"/>
          </p:cNvSpPr>
          <p:nvPr>
            <p:ph/>
          </p:nvPr>
        </p:nvSpPr>
        <p:spPr>
          <a:xfrm>
            <a:off x="592956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33" name="PlaceHolder 2"/>
          <p:cNvSpPr>
            <a:spLocks noGrp="1"/>
          </p:cNvSpPr>
          <p:nvPr>
            <p:ph type="subTitle"/>
          </p:nvPr>
        </p:nvSpPr>
        <p:spPr>
          <a:xfrm>
            <a:off x="720000" y="1215720"/>
            <a:ext cx="7703640" cy="8665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35" name="PlaceHolder 2"/>
          <p:cNvSpPr>
            <a:spLocks noGrp="1"/>
          </p:cNvSpPr>
          <p:nvPr>
            <p:ph/>
          </p:nvPr>
        </p:nvSpPr>
        <p:spPr>
          <a:xfrm>
            <a:off x="720000" y="1215720"/>
            <a:ext cx="770364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37" name="PlaceHolder 2"/>
          <p:cNvSpPr>
            <a:spLocks noGrp="1"/>
          </p:cNvSpPr>
          <p:nvPr>
            <p:ph/>
          </p:nvPr>
        </p:nvSpPr>
        <p:spPr>
          <a:xfrm>
            <a:off x="7200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8" name="PlaceHolder 3"/>
          <p:cNvSpPr>
            <a:spLocks noGrp="1"/>
          </p:cNvSpPr>
          <p:nvPr>
            <p:ph/>
          </p:nvPr>
        </p:nvSpPr>
        <p:spPr>
          <a:xfrm>
            <a:off x="46674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720000" y="444960"/>
            <a:ext cx="7703640" cy="33523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42"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43" name="PlaceHolder 3"/>
          <p:cNvSpPr>
            <a:spLocks noGrp="1"/>
          </p:cNvSpPr>
          <p:nvPr>
            <p:ph/>
          </p:nvPr>
        </p:nvSpPr>
        <p:spPr>
          <a:xfrm>
            <a:off x="46674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44" name="PlaceHolder 4"/>
          <p:cNvSpPr>
            <a:spLocks noGrp="1"/>
          </p:cNvSpPr>
          <p:nvPr>
            <p:ph/>
          </p:nvPr>
        </p:nvSpPr>
        <p:spPr>
          <a:xfrm>
            <a:off x="7200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46" name="PlaceHolder 2"/>
          <p:cNvSpPr>
            <a:spLocks noGrp="1"/>
          </p:cNvSpPr>
          <p:nvPr>
            <p:ph/>
          </p:nvPr>
        </p:nvSpPr>
        <p:spPr>
          <a:xfrm>
            <a:off x="7200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47"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48" name="PlaceHolder 4"/>
          <p:cNvSpPr>
            <a:spLocks noGrp="1"/>
          </p:cNvSpPr>
          <p:nvPr>
            <p:ph/>
          </p:nvPr>
        </p:nvSpPr>
        <p:spPr>
          <a:xfrm>
            <a:off x="46674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50"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51"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52" name="PlaceHolder 4"/>
          <p:cNvSpPr>
            <a:spLocks noGrp="1"/>
          </p:cNvSpPr>
          <p:nvPr>
            <p:ph/>
          </p:nvPr>
        </p:nvSpPr>
        <p:spPr>
          <a:xfrm>
            <a:off x="720000" y="166860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3"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4" name="PlaceHolder 3"/>
          <p:cNvSpPr>
            <a:spLocks noGrp="1"/>
          </p:cNvSpPr>
          <p:nvPr>
            <p:ph/>
          </p:nvPr>
        </p:nvSpPr>
        <p:spPr>
          <a:xfrm>
            <a:off x="46674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5" name="PlaceHolder 4"/>
          <p:cNvSpPr>
            <a:spLocks noGrp="1"/>
          </p:cNvSpPr>
          <p:nvPr>
            <p:ph/>
          </p:nvPr>
        </p:nvSpPr>
        <p:spPr>
          <a:xfrm>
            <a:off x="7200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54" name="PlaceHolder 2"/>
          <p:cNvSpPr>
            <a:spLocks noGrp="1"/>
          </p:cNvSpPr>
          <p:nvPr>
            <p:ph/>
          </p:nvPr>
        </p:nvSpPr>
        <p:spPr>
          <a:xfrm>
            <a:off x="720000" y="121572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55" name="PlaceHolder 3"/>
          <p:cNvSpPr>
            <a:spLocks noGrp="1"/>
          </p:cNvSpPr>
          <p:nvPr>
            <p:ph/>
          </p:nvPr>
        </p:nvSpPr>
        <p:spPr>
          <a:xfrm>
            <a:off x="720000" y="166860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57"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58"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59" name="PlaceHolder 4"/>
          <p:cNvSpPr>
            <a:spLocks noGrp="1"/>
          </p:cNvSpPr>
          <p:nvPr>
            <p:ph/>
          </p:nvPr>
        </p:nvSpPr>
        <p:spPr>
          <a:xfrm>
            <a:off x="7200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60" name="PlaceHolder 5"/>
          <p:cNvSpPr>
            <a:spLocks noGrp="1"/>
          </p:cNvSpPr>
          <p:nvPr>
            <p:ph/>
          </p:nvPr>
        </p:nvSpPr>
        <p:spPr>
          <a:xfrm>
            <a:off x="46674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62" name="PlaceHolder 2"/>
          <p:cNvSpPr>
            <a:spLocks noGrp="1"/>
          </p:cNvSpPr>
          <p:nvPr>
            <p:ph/>
          </p:nvPr>
        </p:nvSpPr>
        <p:spPr>
          <a:xfrm>
            <a:off x="72000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63" name="PlaceHolder 3"/>
          <p:cNvSpPr>
            <a:spLocks noGrp="1"/>
          </p:cNvSpPr>
          <p:nvPr>
            <p:ph/>
          </p:nvPr>
        </p:nvSpPr>
        <p:spPr>
          <a:xfrm>
            <a:off x="332496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64" name="PlaceHolder 4"/>
          <p:cNvSpPr>
            <a:spLocks noGrp="1"/>
          </p:cNvSpPr>
          <p:nvPr>
            <p:ph/>
          </p:nvPr>
        </p:nvSpPr>
        <p:spPr>
          <a:xfrm>
            <a:off x="5929560" y="121572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65" name="PlaceHolder 5"/>
          <p:cNvSpPr>
            <a:spLocks noGrp="1"/>
          </p:cNvSpPr>
          <p:nvPr>
            <p:ph/>
          </p:nvPr>
        </p:nvSpPr>
        <p:spPr>
          <a:xfrm>
            <a:off x="72000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66" name="PlaceHolder 6"/>
          <p:cNvSpPr>
            <a:spLocks noGrp="1"/>
          </p:cNvSpPr>
          <p:nvPr>
            <p:ph/>
          </p:nvPr>
        </p:nvSpPr>
        <p:spPr>
          <a:xfrm>
            <a:off x="332496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67" name="PlaceHolder 7"/>
          <p:cNvSpPr>
            <a:spLocks noGrp="1"/>
          </p:cNvSpPr>
          <p:nvPr>
            <p:ph/>
          </p:nvPr>
        </p:nvSpPr>
        <p:spPr>
          <a:xfrm>
            <a:off x="5929560" y="1668600"/>
            <a:ext cx="248040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7" name="PlaceHolder 2"/>
          <p:cNvSpPr>
            <a:spLocks noGrp="1"/>
          </p:cNvSpPr>
          <p:nvPr>
            <p:ph/>
          </p:nvPr>
        </p:nvSpPr>
        <p:spPr>
          <a:xfrm>
            <a:off x="720000" y="1215720"/>
            <a:ext cx="3759120" cy="866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8"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9" name="PlaceHolder 4"/>
          <p:cNvSpPr>
            <a:spLocks noGrp="1"/>
          </p:cNvSpPr>
          <p:nvPr>
            <p:ph/>
          </p:nvPr>
        </p:nvSpPr>
        <p:spPr>
          <a:xfrm>
            <a:off x="4667400" y="166860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0000" y="444960"/>
            <a:ext cx="7703640" cy="7228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1" name="PlaceHolder 2"/>
          <p:cNvSpPr>
            <a:spLocks noGrp="1"/>
          </p:cNvSpPr>
          <p:nvPr>
            <p:ph/>
          </p:nvPr>
        </p:nvSpPr>
        <p:spPr>
          <a:xfrm>
            <a:off x="7200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2" name="PlaceHolder 3"/>
          <p:cNvSpPr>
            <a:spLocks noGrp="1"/>
          </p:cNvSpPr>
          <p:nvPr>
            <p:ph/>
          </p:nvPr>
        </p:nvSpPr>
        <p:spPr>
          <a:xfrm>
            <a:off x="4667400" y="1215720"/>
            <a:ext cx="375912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3" name="PlaceHolder 4"/>
          <p:cNvSpPr>
            <a:spLocks noGrp="1"/>
          </p:cNvSpPr>
          <p:nvPr>
            <p:ph/>
          </p:nvPr>
        </p:nvSpPr>
        <p:spPr>
          <a:xfrm>
            <a:off x="720000" y="1668600"/>
            <a:ext cx="7703640" cy="4132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_rels/slideMaster15.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17.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_rels/slideMaster24.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slideLayout" Target="../slideLayouts/slideLayout61.xml"/><Relationship Id="rId8" Type="http://schemas.openxmlformats.org/officeDocument/2006/relationships/slideLayout" Target="../slideLayouts/slideLayout62.xml"/><Relationship Id="rId9" Type="http://schemas.openxmlformats.org/officeDocument/2006/relationships/slideLayout" Target="../slideLayouts/slideLayout63.xml"/><Relationship Id="rId10" Type="http://schemas.openxmlformats.org/officeDocument/2006/relationships/slideLayout" Target="../slideLayouts/slideLayout64.xml"/><Relationship Id="rId11" Type="http://schemas.openxmlformats.org/officeDocument/2006/relationships/slideLayout" Target="../slideLayouts/slideLayout65.xml"/><Relationship Id="rId12" Type="http://schemas.openxmlformats.org/officeDocument/2006/relationships/slideLayout" Target="../slideLayouts/slideLayout66.xml"/><Relationship Id="rId13" Type="http://schemas.openxmlformats.org/officeDocument/2006/relationships/slideLayout" Target="../slideLayouts/slideLayout67.xml"/><Relationship Id="rId14" Type="http://schemas.openxmlformats.org/officeDocument/2006/relationships/slideLayout" Target="../slideLayouts/slideLayout68.xml"/><Relationship Id="rId15" Type="http://schemas.openxmlformats.org/officeDocument/2006/relationships/slideLayout" Target="../slideLayouts/slideLayout69.xml"/><Relationship Id="rId16" Type="http://schemas.openxmlformats.org/officeDocument/2006/relationships/slideLayout" Target="../slideLayouts/slideLayout70.xml"/><Relationship Id="rId17" Type="http://schemas.openxmlformats.org/officeDocument/2006/relationships/slideLayout" Target="../slideLayouts/slideLayout71.xml"/><Relationship Id="rId18" Type="http://schemas.openxmlformats.org/officeDocument/2006/relationships/slideLayout" Target="../slideLayouts/slideLayout72.xml"/>
</Relationships>
</file>

<file path=ppt/slideMasters/_rels/slideMaster5.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slideLayout" Target="../slideLayouts/slideLayout19.xml"/><Relationship Id="rId15" Type="http://schemas.openxmlformats.org/officeDocument/2006/relationships/slideLayout" Target="../slideLayouts/slideLayout20.xml"/><Relationship Id="rId16" Type="http://schemas.openxmlformats.org/officeDocument/2006/relationships/slideLayout" Target="../slideLayouts/slideLayout21.xml"/><Relationship Id="rId17" Type="http://schemas.openxmlformats.org/officeDocument/2006/relationships/slideLayout" Target="../slideLayouts/slideLayout22.xml"/><Relationship Id="rId18" Type="http://schemas.openxmlformats.org/officeDocument/2006/relationships/slideLayout" Target="../slideLayouts/slideLayout23.xml"/><Relationship Id="rId19"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20000" y="444960"/>
            <a:ext cx="7703640" cy="722160"/>
          </a:xfrm>
          <a:prstGeom prst="rect">
            <a:avLst/>
          </a:prstGeom>
          <a:noFill/>
          <a:ln w="0">
            <a:noFill/>
          </a:ln>
        </p:spPr>
        <p:txBody>
          <a:bodyPr lIns="91440" rIns="91440" tIns="91440" bIns="91440" anchor="t">
            <a:noAutofit/>
          </a:bodyPr>
          <a:p>
            <a:pPr indent="0">
              <a:buNone/>
            </a:pPr>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sp>
        <p:nvSpPr>
          <p:cNvPr id="1" name="PlaceHolder 2"/>
          <p:cNvSpPr>
            <a:spLocks noGrp="1"/>
          </p:cNvSpPr>
          <p:nvPr>
            <p:ph type="title"/>
          </p:nvPr>
        </p:nvSpPr>
        <p:spPr>
          <a:xfrm>
            <a:off x="720000" y="1263960"/>
            <a:ext cx="734400" cy="447120"/>
          </a:xfrm>
          <a:prstGeom prst="rect">
            <a:avLst/>
          </a:prstGeom>
          <a:noFill/>
          <a:ln w="0">
            <a:noFill/>
          </a:ln>
        </p:spPr>
        <p:txBody>
          <a:bodyPr lIns="91440" rIns="91440" tIns="91440" bIns="91440" anchor="ctr">
            <a:noAutofit/>
          </a:bodyPr>
          <a:p>
            <a:pPr indent="0">
              <a:buNone/>
            </a:pP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2" name="PlaceHolder 3"/>
          <p:cNvSpPr>
            <a:spLocks noGrp="1"/>
          </p:cNvSpPr>
          <p:nvPr>
            <p:ph type="title"/>
          </p:nvPr>
        </p:nvSpPr>
        <p:spPr>
          <a:xfrm>
            <a:off x="720000" y="2975040"/>
            <a:ext cx="734400" cy="447120"/>
          </a:xfrm>
          <a:prstGeom prst="rect">
            <a:avLst/>
          </a:prstGeom>
          <a:noFill/>
          <a:ln w="0">
            <a:noFill/>
          </a:ln>
        </p:spPr>
        <p:txBody>
          <a:bodyPr lIns="91440" rIns="91440" tIns="91440" bIns="91440" anchor="ctr">
            <a:noAutofit/>
          </a:bodyPr>
          <a:p>
            <a:pPr indent="0">
              <a:buNone/>
            </a:pP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3" name="PlaceHolder 4"/>
          <p:cNvSpPr>
            <a:spLocks noGrp="1"/>
          </p:cNvSpPr>
          <p:nvPr>
            <p:ph type="title"/>
          </p:nvPr>
        </p:nvSpPr>
        <p:spPr>
          <a:xfrm>
            <a:off x="3309840" y="1263960"/>
            <a:ext cx="734400" cy="447120"/>
          </a:xfrm>
          <a:prstGeom prst="rect">
            <a:avLst/>
          </a:prstGeom>
          <a:noFill/>
          <a:ln w="0">
            <a:noFill/>
          </a:ln>
        </p:spPr>
        <p:txBody>
          <a:bodyPr lIns="91440" rIns="91440" tIns="91440" bIns="91440" anchor="ctr">
            <a:noAutofit/>
          </a:bodyPr>
          <a:p>
            <a:pPr indent="0">
              <a:buNone/>
            </a:pP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4" name="PlaceHolder 5"/>
          <p:cNvSpPr>
            <a:spLocks noGrp="1"/>
          </p:cNvSpPr>
          <p:nvPr>
            <p:ph type="title"/>
          </p:nvPr>
        </p:nvSpPr>
        <p:spPr>
          <a:xfrm>
            <a:off x="3309840" y="2975040"/>
            <a:ext cx="734400" cy="447120"/>
          </a:xfrm>
          <a:prstGeom prst="rect">
            <a:avLst/>
          </a:prstGeom>
          <a:noFill/>
          <a:ln w="0">
            <a:noFill/>
          </a:ln>
        </p:spPr>
        <p:txBody>
          <a:bodyPr lIns="91440" rIns="91440" tIns="91440" bIns="91440" anchor="ctr">
            <a:noAutofit/>
          </a:bodyPr>
          <a:p>
            <a:pPr indent="0">
              <a:buNone/>
            </a:pP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5" name="PlaceHolder 6"/>
          <p:cNvSpPr>
            <a:spLocks noGrp="1"/>
          </p:cNvSpPr>
          <p:nvPr>
            <p:ph type="title"/>
          </p:nvPr>
        </p:nvSpPr>
        <p:spPr>
          <a:xfrm>
            <a:off x="5899320" y="1263960"/>
            <a:ext cx="734400" cy="447120"/>
          </a:xfrm>
          <a:prstGeom prst="rect">
            <a:avLst/>
          </a:prstGeom>
          <a:noFill/>
          <a:ln w="0">
            <a:noFill/>
          </a:ln>
        </p:spPr>
        <p:txBody>
          <a:bodyPr lIns="91440" rIns="91440" tIns="91440" bIns="91440" anchor="ctr">
            <a:noAutofit/>
          </a:bodyPr>
          <a:p>
            <a:pPr indent="0">
              <a:buNone/>
            </a:pP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6" name="PlaceHolder 7"/>
          <p:cNvSpPr>
            <a:spLocks noGrp="1"/>
          </p:cNvSpPr>
          <p:nvPr>
            <p:ph type="title"/>
          </p:nvPr>
        </p:nvSpPr>
        <p:spPr>
          <a:xfrm>
            <a:off x="5899320" y="2975040"/>
            <a:ext cx="734400" cy="447120"/>
          </a:xfrm>
          <a:prstGeom prst="rect">
            <a:avLst/>
          </a:prstGeom>
          <a:noFill/>
          <a:ln w="0">
            <a:noFill/>
          </a:ln>
        </p:spPr>
        <p:txBody>
          <a:bodyPr lIns="91440" rIns="91440" tIns="91440" bIns="91440" anchor="ctr">
            <a:noAutofit/>
          </a:bodyPr>
          <a:p>
            <a:pPr indent="0">
              <a:buNone/>
            </a:pP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grpSp>
        <p:nvGrpSpPr>
          <p:cNvPr id="7" name="Google Shape;28;p2"/>
          <p:cNvGrpSpPr/>
          <p:nvPr/>
        </p:nvGrpSpPr>
        <p:grpSpPr>
          <a:xfrm>
            <a:off x="-909360" y="-199440"/>
            <a:ext cx="11968200" cy="6925320"/>
            <a:chOff x="-909360" y="-199440"/>
            <a:chExt cx="11968200" cy="6925320"/>
          </a:xfrm>
        </p:grpSpPr>
        <p:pic>
          <p:nvPicPr>
            <p:cNvPr id="8" name="Google Shape;29;p2" descr=""/>
            <p:cNvPicPr/>
            <p:nvPr/>
          </p:nvPicPr>
          <p:blipFill>
            <a:blip r:embed="rId2"/>
            <a:stretch/>
          </p:blipFill>
          <p:spPr>
            <a:xfrm flipH="1">
              <a:off x="5050080" y="4680360"/>
              <a:ext cx="3214440" cy="823320"/>
            </a:xfrm>
            <a:prstGeom prst="rect">
              <a:avLst/>
            </a:prstGeom>
            <a:ln w="0">
              <a:noFill/>
            </a:ln>
          </p:spPr>
        </p:pic>
        <p:pic>
          <p:nvPicPr>
            <p:cNvPr id="9" name="Google Shape;30;p2" descr=""/>
            <p:cNvPicPr/>
            <p:nvPr/>
          </p:nvPicPr>
          <p:blipFill>
            <a:blip r:embed="rId3"/>
            <a:stretch/>
          </p:blipFill>
          <p:spPr>
            <a:xfrm flipH="1" rot="21178800">
              <a:off x="-720720" y="2320560"/>
              <a:ext cx="1518120" cy="3179160"/>
            </a:xfrm>
            <a:prstGeom prst="rect">
              <a:avLst/>
            </a:prstGeom>
            <a:ln w="0">
              <a:noFill/>
            </a:ln>
          </p:spPr>
        </p:pic>
        <p:pic>
          <p:nvPicPr>
            <p:cNvPr id="10" name="Google Shape;31;p2" descr=""/>
            <p:cNvPicPr/>
            <p:nvPr/>
          </p:nvPicPr>
          <p:blipFill>
            <a:blip r:embed="rId4"/>
            <a:stretch/>
          </p:blipFill>
          <p:spPr>
            <a:xfrm flipH="1">
              <a:off x="7077240" y="3611520"/>
              <a:ext cx="3981600" cy="3114360"/>
            </a:xfrm>
            <a:prstGeom prst="rect">
              <a:avLst/>
            </a:prstGeom>
            <a:ln w="0">
              <a:noFill/>
            </a:ln>
          </p:spPr>
        </p:pic>
        <p:pic>
          <p:nvPicPr>
            <p:cNvPr id="11" name="Google Shape;32;p2" descr=""/>
            <p:cNvPicPr/>
            <p:nvPr/>
          </p:nvPicPr>
          <p:blipFill>
            <a:blip r:embed="rId5"/>
            <a:stretch/>
          </p:blipFill>
          <p:spPr>
            <a:xfrm rot="10800000">
              <a:off x="-710280" y="-199440"/>
              <a:ext cx="3405600" cy="677880"/>
            </a:xfrm>
            <a:prstGeom prst="rect">
              <a:avLst/>
            </a:prstGeom>
            <a:ln w="0">
              <a:noFill/>
            </a:ln>
          </p:spPr>
        </p:pic>
      </p:grpSp>
      <p:sp>
        <p:nvSpPr>
          <p:cNvPr id="12" name="PlaceHolder 8"/>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713520" y="2882160"/>
            <a:ext cx="6284160" cy="661320"/>
          </a:xfrm>
          <a:prstGeom prst="rect">
            <a:avLst/>
          </a:prstGeom>
          <a:noFill/>
          <a:ln w="0">
            <a:noFill/>
          </a:ln>
        </p:spPr>
        <p:txBody>
          <a:bodyPr lIns="91440" rIns="91440" tIns="91440" bIns="91440" anchor="t">
            <a:noAutofit/>
          </a:bodyPr>
          <a:p>
            <a:pPr indent="0">
              <a:buNone/>
            </a:pP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grpSp>
        <p:nvGrpSpPr>
          <p:cNvPr id="96" name="Google Shape;128;p19"/>
          <p:cNvGrpSpPr/>
          <p:nvPr/>
        </p:nvGrpSpPr>
        <p:grpSpPr>
          <a:xfrm>
            <a:off x="-2803680" y="-1531440"/>
            <a:ext cx="14549040" cy="8806680"/>
            <a:chOff x="-2803680" y="-1531440"/>
            <a:chExt cx="14549040" cy="8806680"/>
          </a:xfrm>
        </p:grpSpPr>
        <p:pic>
          <p:nvPicPr>
            <p:cNvPr id="97" name="Google Shape;129;p19" descr=""/>
            <p:cNvPicPr/>
            <p:nvPr/>
          </p:nvPicPr>
          <p:blipFill>
            <a:blip r:embed="rId2"/>
            <a:srcRect l="0" t="0" r="0" b="38953"/>
            <a:stretch/>
          </p:blipFill>
          <p:spPr>
            <a:xfrm flipH="1">
              <a:off x="-2803680" y="-1531440"/>
              <a:ext cx="5315040" cy="2223360"/>
            </a:xfrm>
            <a:prstGeom prst="rect">
              <a:avLst/>
            </a:prstGeom>
            <a:ln w="0">
              <a:noFill/>
            </a:ln>
          </p:spPr>
        </p:pic>
        <p:grpSp>
          <p:nvGrpSpPr>
            <p:cNvPr id="98" name="Google Shape;130;p19"/>
            <p:cNvGrpSpPr/>
            <p:nvPr/>
          </p:nvGrpSpPr>
          <p:grpSpPr>
            <a:xfrm>
              <a:off x="2908440" y="2361960"/>
              <a:ext cx="8836920" cy="4913280"/>
              <a:chOff x="2908440" y="2361960"/>
              <a:chExt cx="8836920" cy="4913280"/>
            </a:xfrm>
          </p:grpSpPr>
          <p:pic>
            <p:nvPicPr>
              <p:cNvPr id="99" name="Google Shape;131;p19" descr=""/>
              <p:cNvPicPr/>
              <p:nvPr/>
            </p:nvPicPr>
            <p:blipFill>
              <a:blip r:embed="rId3"/>
              <a:stretch/>
            </p:blipFill>
            <p:spPr>
              <a:xfrm flipH="1">
                <a:off x="2908440" y="4597560"/>
                <a:ext cx="3342600" cy="856440"/>
              </a:xfrm>
              <a:prstGeom prst="rect">
                <a:avLst/>
              </a:prstGeom>
              <a:ln w="0">
                <a:noFill/>
              </a:ln>
            </p:spPr>
          </p:pic>
          <p:sp>
            <p:nvSpPr>
              <p:cNvPr id="100" name="Google Shape;132;p19"/>
              <p:cNvSpPr/>
              <p:nvPr/>
            </p:nvSpPr>
            <p:spPr>
              <a:xfrm>
                <a:off x="6607440" y="2361960"/>
                <a:ext cx="4913280" cy="4913280"/>
              </a:xfrm>
              <a:prstGeom prst="ellipse">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pic>
            <p:nvPicPr>
              <p:cNvPr id="101" name="Google Shape;133;p19" descr=""/>
              <p:cNvPicPr/>
              <p:nvPr/>
            </p:nvPicPr>
            <p:blipFill>
              <a:blip r:embed="rId4"/>
              <a:stretch/>
            </p:blipFill>
            <p:spPr>
              <a:xfrm>
                <a:off x="6504120" y="2797200"/>
                <a:ext cx="5241240" cy="2466000"/>
              </a:xfrm>
              <a:prstGeom prst="rect">
                <a:avLst/>
              </a:prstGeom>
              <a:ln w="0">
                <a:noFill/>
              </a:ln>
            </p:spPr>
          </p:pic>
          <p:pic>
            <p:nvPicPr>
              <p:cNvPr id="102" name="Google Shape;134;p19" descr=""/>
              <p:cNvPicPr/>
              <p:nvPr/>
            </p:nvPicPr>
            <p:blipFill>
              <a:blip r:embed="rId5"/>
              <a:stretch/>
            </p:blipFill>
            <p:spPr>
              <a:xfrm>
                <a:off x="5364360" y="4068000"/>
                <a:ext cx="3835800" cy="1915560"/>
              </a:xfrm>
              <a:prstGeom prst="rect">
                <a:avLst/>
              </a:prstGeom>
              <a:ln w="0">
                <a:noFill/>
              </a:ln>
            </p:spPr>
          </p:pic>
          <p:pic>
            <p:nvPicPr>
              <p:cNvPr id="103" name="Google Shape;135;p19" descr=""/>
              <p:cNvPicPr/>
              <p:nvPr/>
            </p:nvPicPr>
            <p:blipFill>
              <a:blip r:embed="rId6"/>
              <a:stretch/>
            </p:blipFill>
            <p:spPr>
              <a:xfrm>
                <a:off x="4797360" y="4770720"/>
                <a:ext cx="5014440" cy="856440"/>
              </a:xfrm>
              <a:prstGeom prst="rect">
                <a:avLst/>
              </a:prstGeom>
              <a:ln w="0">
                <a:noFill/>
              </a:ln>
            </p:spPr>
          </p:pic>
          <p:pic>
            <p:nvPicPr>
              <p:cNvPr id="104" name="Google Shape;136;p19" descr=""/>
              <p:cNvPicPr/>
              <p:nvPr/>
            </p:nvPicPr>
            <p:blipFill>
              <a:blip r:embed="rId7"/>
              <a:stretch/>
            </p:blipFill>
            <p:spPr>
              <a:xfrm>
                <a:off x="7855920" y="4122000"/>
                <a:ext cx="2683080" cy="2098800"/>
              </a:xfrm>
              <a:prstGeom prst="rect">
                <a:avLst/>
              </a:prstGeom>
              <a:ln w="0">
                <a:noFill/>
              </a:ln>
            </p:spPr>
          </p:pic>
        </p:grpSp>
      </p:gr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720000" y="444960"/>
            <a:ext cx="7703640" cy="722880"/>
          </a:xfrm>
          <a:prstGeom prst="rect">
            <a:avLst/>
          </a:prstGeom>
          <a:noFill/>
          <a:ln w="0">
            <a:noFill/>
          </a:ln>
        </p:spPr>
        <p:txBody>
          <a:bodyPr lIns="91440" rIns="91440" tIns="91440" bIns="91440" anchor="t">
            <a:noAutofit/>
          </a:bodyPr>
          <a:p>
            <a:pPr indent="0">
              <a:buNone/>
            </a:pPr>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sp>
        <p:nvSpPr>
          <p:cNvPr id="142" name="PlaceHolder 2"/>
          <p:cNvSpPr>
            <a:spLocks noGrp="1"/>
          </p:cNvSpPr>
          <p:nvPr>
            <p:ph type="body"/>
          </p:nvPr>
        </p:nvSpPr>
        <p:spPr>
          <a:xfrm>
            <a:off x="720000" y="1215720"/>
            <a:ext cx="7703640" cy="33879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IN" sz="1200" spc="-1" strike="noStrike">
                <a:solidFill>
                  <a:srgbClr val="000000"/>
                </a:solidFill>
                <a:latin typeface="Arial"/>
              </a:rPr>
              <a:t>Click to edit the outline text format</a:t>
            </a:r>
            <a:endParaRPr b="0" lang="en-IN"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200" spc="-1" strike="noStrike">
                <a:solidFill>
                  <a:srgbClr val="000000"/>
                </a:solidFill>
                <a:latin typeface="Arial"/>
              </a:rPr>
              <a:t>Second Outline Level</a:t>
            </a:r>
            <a:endParaRPr b="0" lang="en-IN"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200" spc="-1" strike="noStrike">
                <a:solidFill>
                  <a:srgbClr val="000000"/>
                </a:solidFill>
                <a:latin typeface="Arial"/>
              </a:rPr>
              <a:t>Third Outline Level</a:t>
            </a:r>
            <a:endParaRPr b="0" lang="en-IN"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200" spc="-1" strike="noStrike">
                <a:solidFill>
                  <a:srgbClr val="000000"/>
                </a:solidFill>
                <a:latin typeface="Arial"/>
              </a:rPr>
              <a:t>Fourth Outline Level</a:t>
            </a:r>
            <a:endParaRPr b="0" lang="en-IN"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200" spc="-1" strike="noStrike">
                <a:solidFill>
                  <a:srgbClr val="000000"/>
                </a:solidFill>
                <a:latin typeface="Arial"/>
              </a:rPr>
              <a:t>Fifth Outline Level</a:t>
            </a:r>
            <a:endParaRPr b="0" lang="en-IN"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200" spc="-1" strike="noStrike">
                <a:solidFill>
                  <a:srgbClr val="000000"/>
                </a:solidFill>
                <a:latin typeface="Arial"/>
              </a:rPr>
              <a:t>Sixth Outline Level</a:t>
            </a:r>
            <a:endParaRPr b="0" lang="en-IN"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200" spc="-1" strike="noStrike">
                <a:solidFill>
                  <a:srgbClr val="000000"/>
                </a:solidFill>
                <a:latin typeface="Arial"/>
              </a:rPr>
              <a:t>Seventh Outline Level</a:t>
            </a:r>
            <a:endParaRPr b="0" lang="en-IN" sz="1200" spc="-1" strike="noStrike">
              <a:solidFill>
                <a:srgbClr val="000000"/>
              </a:solidFill>
              <a:latin typeface="Arial"/>
            </a:endParaRPr>
          </a:p>
        </p:txBody>
      </p:sp>
      <p:grpSp>
        <p:nvGrpSpPr>
          <p:cNvPr id="143" name="Google Shape;152;p23"/>
          <p:cNvGrpSpPr/>
          <p:nvPr/>
        </p:nvGrpSpPr>
        <p:grpSpPr>
          <a:xfrm>
            <a:off x="-94320" y="3686040"/>
            <a:ext cx="10971000" cy="2030040"/>
            <a:chOff x="-94320" y="3686040"/>
            <a:chExt cx="10971000" cy="2030040"/>
          </a:xfrm>
        </p:grpSpPr>
        <p:pic>
          <p:nvPicPr>
            <p:cNvPr id="144" name="Google Shape;153;p23" descr=""/>
            <p:cNvPicPr/>
            <p:nvPr/>
          </p:nvPicPr>
          <p:blipFill>
            <a:blip r:embed="rId2"/>
            <a:stretch/>
          </p:blipFill>
          <p:spPr>
            <a:xfrm flipH="1">
              <a:off x="-94320" y="4651200"/>
              <a:ext cx="2835720" cy="564480"/>
            </a:xfrm>
            <a:prstGeom prst="rect">
              <a:avLst/>
            </a:prstGeom>
            <a:ln w="0">
              <a:noFill/>
            </a:ln>
          </p:spPr>
        </p:pic>
        <p:grpSp>
          <p:nvGrpSpPr>
            <p:cNvPr id="145" name="Google Shape;154;p23"/>
            <p:cNvGrpSpPr/>
            <p:nvPr/>
          </p:nvGrpSpPr>
          <p:grpSpPr>
            <a:xfrm>
              <a:off x="7118280" y="3686040"/>
              <a:ext cx="3758400" cy="2030040"/>
              <a:chOff x="7118280" y="3686040"/>
              <a:chExt cx="3758400" cy="2030040"/>
            </a:xfrm>
          </p:grpSpPr>
          <p:pic>
            <p:nvPicPr>
              <p:cNvPr id="146" name="Google Shape;155;p23" descr=""/>
              <p:cNvPicPr/>
              <p:nvPr/>
            </p:nvPicPr>
            <p:blipFill>
              <a:blip r:embed="rId3"/>
              <a:stretch/>
            </p:blipFill>
            <p:spPr>
              <a:xfrm>
                <a:off x="7118280" y="4761360"/>
                <a:ext cx="1684080" cy="840960"/>
              </a:xfrm>
              <a:prstGeom prst="rect">
                <a:avLst/>
              </a:prstGeom>
              <a:ln w="0">
                <a:noFill/>
              </a:ln>
            </p:spPr>
          </p:pic>
          <p:pic>
            <p:nvPicPr>
              <p:cNvPr id="147" name="Google Shape;156;p23" descr=""/>
              <p:cNvPicPr/>
              <p:nvPr/>
            </p:nvPicPr>
            <p:blipFill>
              <a:blip r:embed="rId4"/>
              <a:stretch/>
            </p:blipFill>
            <p:spPr>
              <a:xfrm flipH="1">
                <a:off x="8686440" y="3686040"/>
                <a:ext cx="2190240" cy="2030040"/>
              </a:xfrm>
              <a:prstGeom prst="rect">
                <a:avLst/>
              </a:prstGeom>
              <a:ln w="0">
                <a:noFill/>
              </a:ln>
            </p:spPr>
          </p:pic>
        </p:grpSp>
      </p:gr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720000" y="444960"/>
            <a:ext cx="7703640" cy="722160"/>
          </a:xfrm>
          <a:prstGeom prst="rect">
            <a:avLst/>
          </a:prstGeom>
          <a:noFill/>
          <a:ln w="0">
            <a:noFill/>
          </a:ln>
        </p:spPr>
        <p:txBody>
          <a:bodyPr lIns="91440" rIns="91440" tIns="91440" bIns="91440" anchor="t">
            <a:noAutofit/>
          </a:bodyPr>
          <a:p>
            <a:pPr indent="0">
              <a:buNone/>
            </a:pPr>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grpSp>
        <p:nvGrpSpPr>
          <p:cNvPr id="185" name="Google Shape;173;p25"/>
          <p:cNvGrpSpPr/>
          <p:nvPr/>
        </p:nvGrpSpPr>
        <p:grpSpPr>
          <a:xfrm>
            <a:off x="-1158480" y="-1455480"/>
            <a:ext cx="13214160" cy="7683120"/>
            <a:chOff x="-1158480" y="-1455480"/>
            <a:chExt cx="13214160" cy="7683120"/>
          </a:xfrm>
        </p:grpSpPr>
        <p:pic>
          <p:nvPicPr>
            <p:cNvPr id="186" name="Google Shape;174;p25" descr=""/>
            <p:cNvPicPr/>
            <p:nvPr/>
          </p:nvPicPr>
          <p:blipFill>
            <a:blip r:embed="rId2"/>
            <a:stretch/>
          </p:blipFill>
          <p:spPr>
            <a:xfrm flipH="1">
              <a:off x="57600" y="4604040"/>
              <a:ext cx="3580920" cy="712800"/>
            </a:xfrm>
            <a:prstGeom prst="rect">
              <a:avLst/>
            </a:prstGeom>
            <a:ln w="0">
              <a:noFill/>
            </a:ln>
          </p:spPr>
        </p:pic>
        <p:pic>
          <p:nvPicPr>
            <p:cNvPr id="187" name="Google Shape;175;p25" descr=""/>
            <p:cNvPicPr/>
            <p:nvPr/>
          </p:nvPicPr>
          <p:blipFill>
            <a:blip r:embed="rId3"/>
            <a:stretch/>
          </p:blipFill>
          <p:spPr>
            <a:xfrm>
              <a:off x="-1158480" y="3864240"/>
              <a:ext cx="3021840" cy="2363400"/>
            </a:xfrm>
            <a:prstGeom prst="rect">
              <a:avLst/>
            </a:prstGeom>
            <a:ln w="0">
              <a:noFill/>
            </a:ln>
          </p:spPr>
        </p:pic>
        <p:pic>
          <p:nvPicPr>
            <p:cNvPr id="188" name="Google Shape;176;p25" descr=""/>
            <p:cNvPicPr/>
            <p:nvPr/>
          </p:nvPicPr>
          <p:blipFill>
            <a:blip r:embed="rId4"/>
            <a:srcRect l="0" t="0" r="0" b="38953"/>
            <a:stretch/>
          </p:blipFill>
          <p:spPr>
            <a:xfrm>
              <a:off x="6740640" y="-1455480"/>
              <a:ext cx="5315040" cy="22233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25" name="Google Shape;236;p31"/>
          <p:cNvGrpSpPr/>
          <p:nvPr/>
        </p:nvGrpSpPr>
        <p:grpSpPr>
          <a:xfrm>
            <a:off x="-2196720" y="2727360"/>
            <a:ext cx="11694240" cy="4913280"/>
            <a:chOff x="-2196720" y="2727360"/>
            <a:chExt cx="11694240" cy="4913280"/>
          </a:xfrm>
        </p:grpSpPr>
        <p:sp>
          <p:nvSpPr>
            <p:cNvPr id="226" name="Google Shape;237;p31"/>
            <p:cNvSpPr/>
            <p:nvPr/>
          </p:nvSpPr>
          <p:spPr>
            <a:xfrm flipH="1">
              <a:off x="-1959480" y="2727360"/>
              <a:ext cx="4913280" cy="4913280"/>
            </a:xfrm>
            <a:prstGeom prst="ellipse">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pic>
          <p:nvPicPr>
            <p:cNvPr id="227" name="Google Shape;238;p31" descr=""/>
            <p:cNvPicPr/>
            <p:nvPr/>
          </p:nvPicPr>
          <p:blipFill>
            <a:blip r:embed="rId2"/>
            <a:stretch/>
          </p:blipFill>
          <p:spPr>
            <a:xfrm>
              <a:off x="4082760" y="4330080"/>
              <a:ext cx="3342600" cy="856440"/>
            </a:xfrm>
            <a:prstGeom prst="rect">
              <a:avLst/>
            </a:prstGeom>
            <a:ln w="0">
              <a:noFill/>
            </a:ln>
          </p:spPr>
        </p:pic>
        <p:pic>
          <p:nvPicPr>
            <p:cNvPr id="228" name="Google Shape;239;p31" descr=""/>
            <p:cNvPicPr/>
            <p:nvPr/>
          </p:nvPicPr>
          <p:blipFill>
            <a:blip r:embed="rId3"/>
            <a:stretch/>
          </p:blipFill>
          <p:spPr>
            <a:xfrm flipH="1">
              <a:off x="-2196720" y="2893680"/>
              <a:ext cx="5241240" cy="2466000"/>
            </a:xfrm>
            <a:prstGeom prst="rect">
              <a:avLst/>
            </a:prstGeom>
            <a:ln w="0">
              <a:noFill/>
            </a:ln>
          </p:spPr>
        </p:pic>
        <p:pic>
          <p:nvPicPr>
            <p:cNvPr id="229" name="Google Shape;240;p31" descr=""/>
            <p:cNvPicPr/>
            <p:nvPr/>
          </p:nvPicPr>
          <p:blipFill>
            <a:blip r:embed="rId4"/>
            <a:stretch/>
          </p:blipFill>
          <p:spPr>
            <a:xfrm flipH="1">
              <a:off x="5661720" y="4226400"/>
              <a:ext cx="3835800" cy="1915560"/>
            </a:xfrm>
            <a:prstGeom prst="rect">
              <a:avLst/>
            </a:prstGeom>
            <a:ln w="0">
              <a:noFill/>
            </a:ln>
          </p:spPr>
        </p:pic>
        <p:pic>
          <p:nvPicPr>
            <p:cNvPr id="230" name="Google Shape;241;p31" descr=""/>
            <p:cNvPicPr/>
            <p:nvPr/>
          </p:nvPicPr>
          <p:blipFill>
            <a:blip r:embed="rId5"/>
            <a:stretch/>
          </p:blipFill>
          <p:spPr>
            <a:xfrm flipH="1">
              <a:off x="521640" y="4503240"/>
              <a:ext cx="5014440" cy="856440"/>
            </a:xfrm>
            <a:prstGeom prst="rect">
              <a:avLst/>
            </a:prstGeom>
            <a:ln w="0">
              <a:noFill/>
            </a:ln>
          </p:spPr>
        </p:pic>
        <p:pic>
          <p:nvPicPr>
            <p:cNvPr id="231" name="Google Shape;242;p31" descr=""/>
            <p:cNvPicPr/>
            <p:nvPr/>
          </p:nvPicPr>
          <p:blipFill>
            <a:blip r:embed="rId6"/>
            <a:stretch/>
          </p:blipFill>
          <p:spPr>
            <a:xfrm flipH="1">
              <a:off x="-205200" y="3854160"/>
              <a:ext cx="2683080" cy="209880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49" name="Google Shape;100;p14"/>
          <p:cNvGrpSpPr/>
          <p:nvPr/>
        </p:nvGrpSpPr>
        <p:grpSpPr>
          <a:xfrm>
            <a:off x="-1763280" y="-118800"/>
            <a:ext cx="13827960" cy="6257520"/>
            <a:chOff x="-1763280" y="-118800"/>
            <a:chExt cx="13827960" cy="6257520"/>
          </a:xfrm>
        </p:grpSpPr>
        <p:grpSp>
          <p:nvGrpSpPr>
            <p:cNvPr id="50" name="Google Shape;101;p14"/>
            <p:cNvGrpSpPr/>
            <p:nvPr/>
          </p:nvGrpSpPr>
          <p:grpSpPr>
            <a:xfrm>
              <a:off x="-1763280" y="3276000"/>
              <a:ext cx="13827960" cy="2862720"/>
              <a:chOff x="-1763280" y="3276000"/>
              <a:chExt cx="13827960" cy="2862720"/>
            </a:xfrm>
          </p:grpSpPr>
          <p:pic>
            <p:nvPicPr>
              <p:cNvPr id="51" name="Google Shape;102;p14" descr=""/>
              <p:cNvPicPr/>
              <p:nvPr/>
            </p:nvPicPr>
            <p:blipFill>
              <a:blip r:embed="rId2"/>
              <a:srcRect l="0" t="0" r="0" b="38953"/>
              <a:stretch/>
            </p:blipFill>
            <p:spPr>
              <a:xfrm flipH="1">
                <a:off x="-1763280" y="3547440"/>
                <a:ext cx="4015080" cy="1679400"/>
              </a:xfrm>
              <a:prstGeom prst="rect">
                <a:avLst/>
              </a:prstGeom>
              <a:ln w="0">
                <a:noFill/>
              </a:ln>
            </p:spPr>
          </p:pic>
          <p:pic>
            <p:nvPicPr>
              <p:cNvPr id="52" name="Google Shape;103;p14" descr=""/>
              <p:cNvPicPr/>
              <p:nvPr/>
            </p:nvPicPr>
            <p:blipFill>
              <a:blip r:embed="rId3"/>
              <a:stretch/>
            </p:blipFill>
            <p:spPr>
              <a:xfrm>
                <a:off x="7920720" y="3276000"/>
                <a:ext cx="4143960" cy="2069640"/>
              </a:xfrm>
              <a:prstGeom prst="rect">
                <a:avLst/>
              </a:prstGeom>
              <a:ln w="0">
                <a:noFill/>
              </a:ln>
            </p:spPr>
          </p:pic>
          <p:pic>
            <p:nvPicPr>
              <p:cNvPr id="53" name="Google Shape;104;p14" descr=""/>
              <p:cNvPicPr/>
              <p:nvPr/>
            </p:nvPicPr>
            <p:blipFill>
              <a:blip r:embed="rId4"/>
              <a:stretch/>
            </p:blipFill>
            <p:spPr>
              <a:xfrm>
                <a:off x="6292440" y="4438800"/>
                <a:ext cx="3258720" cy="1109880"/>
              </a:xfrm>
              <a:prstGeom prst="rect">
                <a:avLst/>
              </a:prstGeom>
              <a:ln w="0">
                <a:noFill/>
              </a:ln>
            </p:spPr>
          </p:pic>
          <p:pic>
            <p:nvPicPr>
              <p:cNvPr id="54" name="Google Shape;105;p14" descr=""/>
              <p:cNvPicPr/>
              <p:nvPr/>
            </p:nvPicPr>
            <p:blipFill>
              <a:blip r:embed="rId5"/>
              <a:stretch/>
            </p:blipFill>
            <p:spPr>
              <a:xfrm>
                <a:off x="-559440" y="3853080"/>
                <a:ext cx="2922120" cy="2285640"/>
              </a:xfrm>
              <a:prstGeom prst="rect">
                <a:avLst/>
              </a:prstGeom>
              <a:ln w="0">
                <a:noFill/>
              </a:ln>
            </p:spPr>
          </p:pic>
        </p:grpSp>
        <p:grpSp>
          <p:nvGrpSpPr>
            <p:cNvPr id="55" name="Google Shape;106;p14"/>
            <p:cNvGrpSpPr/>
            <p:nvPr/>
          </p:nvGrpSpPr>
          <p:grpSpPr>
            <a:xfrm>
              <a:off x="-270360" y="-118800"/>
              <a:ext cx="10200240" cy="799200"/>
              <a:chOff x="-270360" y="-118800"/>
              <a:chExt cx="10200240" cy="799200"/>
            </a:xfrm>
          </p:grpSpPr>
          <p:pic>
            <p:nvPicPr>
              <p:cNvPr id="56" name="Google Shape;107;p14" descr=""/>
              <p:cNvPicPr/>
              <p:nvPr/>
            </p:nvPicPr>
            <p:blipFill>
              <a:blip r:embed="rId6"/>
              <a:stretch/>
            </p:blipFill>
            <p:spPr>
              <a:xfrm rot="10800000">
                <a:off x="-270360" y="-55440"/>
                <a:ext cx="4284360" cy="731520"/>
              </a:xfrm>
              <a:prstGeom prst="rect">
                <a:avLst/>
              </a:prstGeom>
              <a:ln w="0">
                <a:noFill/>
              </a:ln>
            </p:spPr>
          </p:pic>
          <p:pic>
            <p:nvPicPr>
              <p:cNvPr id="57" name="Google Shape;108;p14" descr=""/>
              <p:cNvPicPr/>
              <p:nvPr/>
            </p:nvPicPr>
            <p:blipFill>
              <a:blip r:embed="rId7"/>
              <a:stretch/>
            </p:blipFill>
            <p:spPr>
              <a:xfrm rot="10800000">
                <a:off x="5914800" y="-118800"/>
                <a:ext cx="4015080" cy="799200"/>
              </a:xfrm>
              <a:prstGeom prst="rect">
                <a:avLst/>
              </a:prstGeom>
              <a:ln w="0">
                <a:noFill/>
              </a:ln>
            </p:spPr>
          </p:pic>
        </p:grpSp>
      </p:grpSp>
      <p:sp>
        <p:nvSpPr>
          <p:cNvPr id="58" name="PlaceHolder 1"/>
          <p:cNvSpPr>
            <a:spLocks noGrp="1"/>
          </p:cNvSpPr>
          <p:nvPr>
            <p:ph type="title"/>
          </p:nvPr>
        </p:nvSpPr>
        <p:spPr>
          <a:xfrm>
            <a:off x="2154600" y="1694520"/>
            <a:ext cx="4834080" cy="1109880"/>
          </a:xfrm>
          <a:prstGeom prst="rect">
            <a:avLst/>
          </a:prstGeom>
          <a:noFill/>
          <a:ln w="0">
            <a:noFill/>
          </a:ln>
        </p:spPr>
        <p:txBody>
          <a:bodyPr lIns="91440" rIns="91440" tIns="91440" bIns="91440" anchor="b">
            <a:noAutofit/>
          </a:bodyPr>
          <a:p>
            <a:pPr indent="0" algn="ctr">
              <a:lnSpc>
                <a:spcPct val="100000"/>
              </a:lnSpc>
              <a:buNone/>
            </a:pPr>
            <a:r>
              <a:rPr b="1" lang="en-IN" sz="6000" spc="-1" strike="noStrike">
                <a:solidFill>
                  <a:schemeClr val="accent1"/>
                </a:solidFill>
                <a:latin typeface="Unica One"/>
                <a:ea typeface="Unica One"/>
              </a:rPr>
              <a:t>xx%</a:t>
            </a:r>
            <a:endParaRPr b="0" lang="en-IN" sz="6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369000" y="496440"/>
            <a:ext cx="8774640" cy="722160"/>
          </a:xfrm>
          <a:prstGeom prst="rect">
            <a:avLst/>
          </a:prstGeom>
          <a:noFill/>
          <a:ln w="0">
            <a:noFill/>
          </a:ln>
        </p:spPr>
        <p:txBody>
          <a:bodyPr lIns="91440" rIns="91440" tIns="91440" bIns="91440" anchor="t">
            <a:noAutofit/>
          </a:bodyPr>
          <a:p>
            <a:pPr indent="0">
              <a:lnSpc>
                <a:spcPct val="100000"/>
              </a:lnSpc>
              <a:buNone/>
              <a:tabLst>
                <a:tab algn="l" pos="0"/>
              </a:tabLst>
            </a:pPr>
            <a:r>
              <a:rPr b="1" lang="en" sz="3500" spc="-1" strike="noStrike" u="sng">
                <a:solidFill>
                  <a:schemeClr val="dk1"/>
                </a:solidFill>
                <a:uFillTx/>
                <a:latin typeface="Unica One"/>
                <a:ea typeface="Unica One"/>
              </a:rPr>
              <a:t>Internet of Things essentials presentation</a:t>
            </a:r>
            <a:endParaRPr b="0" lang="en-IN" sz="3500" spc="-1" strike="noStrike">
              <a:solidFill>
                <a:srgbClr val="000000"/>
              </a:solidFill>
              <a:latin typeface="Arial"/>
            </a:endParaRPr>
          </a:p>
        </p:txBody>
      </p:sp>
      <p:sp>
        <p:nvSpPr>
          <p:cNvPr id="269" name="Google Shape;253;p33"/>
          <p:cNvSpPr/>
          <p:nvPr/>
        </p:nvSpPr>
        <p:spPr>
          <a:xfrm>
            <a:off x="369000" y="1404000"/>
            <a:ext cx="7903800" cy="944280"/>
          </a:xfrm>
          <a:prstGeom prst="rect">
            <a:avLst/>
          </a:prstGeom>
          <a:noFill/>
          <a:ln w="0">
            <a:noFill/>
          </a:ln>
        </p:spPr>
        <p:style>
          <a:lnRef idx="0"/>
          <a:fillRef idx="0"/>
          <a:effectRef idx="0"/>
          <a:fontRef idx="minor"/>
        </p:style>
        <p:txBody>
          <a:bodyPr tIns="91440" bIns="91440" anchor="t">
            <a:spAutoFit/>
          </a:bodyPr>
          <a:p>
            <a:pPr algn="just">
              <a:lnSpc>
                <a:spcPct val="150000"/>
              </a:lnSpc>
              <a:spcBef>
                <a:spcPts val="400"/>
              </a:spcBef>
              <a:tabLst>
                <a:tab algn="l" pos="0"/>
              </a:tabLst>
            </a:pPr>
            <a:r>
              <a:rPr b="1" lang="en" sz="1800" spc="-1" strike="noStrike">
                <a:solidFill>
                  <a:srgbClr val="000000"/>
                </a:solidFill>
                <a:latin typeface="Arial"/>
                <a:ea typeface="Arial"/>
              </a:rPr>
              <a:t>WATER FLOW RATE AND OVERFLOW DETECTION</a:t>
            </a:r>
            <a:endParaRPr b="0" lang="en-IN" sz="1800" spc="-1" strike="noStrike">
              <a:solidFill>
                <a:srgbClr val="000000"/>
              </a:solidFill>
              <a:latin typeface="Arial"/>
            </a:endParaRPr>
          </a:p>
          <a:p>
            <a:pPr>
              <a:lnSpc>
                <a:spcPct val="100000"/>
              </a:lnSpc>
              <a:tabLst>
                <a:tab algn="l" pos="0"/>
              </a:tabLst>
            </a:pPr>
            <a:endParaRPr b="0" lang="en-IN" sz="2300" spc="-1" strike="noStrike">
              <a:solidFill>
                <a:srgbClr val="000000"/>
              </a:solidFill>
              <a:latin typeface="Arial"/>
            </a:endParaRPr>
          </a:p>
        </p:txBody>
      </p:sp>
      <p:sp>
        <p:nvSpPr>
          <p:cNvPr id="270" name="Google Shape;254;p33"/>
          <p:cNvSpPr/>
          <p:nvPr/>
        </p:nvSpPr>
        <p:spPr>
          <a:xfrm>
            <a:off x="673200" y="2564280"/>
            <a:ext cx="8507880" cy="140112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 sz="1600" spc="-1" strike="noStrike">
                <a:solidFill>
                  <a:schemeClr val="dk1"/>
                </a:solidFill>
                <a:latin typeface="Barlow"/>
                <a:ea typeface="Barlow"/>
              </a:rPr>
              <a:t>SUDHARSAN SAKTHI D (210701267)</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 sz="1600" spc="-1" strike="noStrike">
                <a:solidFill>
                  <a:schemeClr val="dk1"/>
                </a:solidFill>
                <a:latin typeface="Barlow"/>
                <a:ea typeface="Barlow"/>
              </a:rPr>
              <a:t>TARUN KUMAR S  (210701286)</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Google Shape;307;p42"/>
          <p:cNvSpPr/>
          <p:nvPr/>
        </p:nvSpPr>
        <p:spPr>
          <a:xfrm>
            <a:off x="707400" y="102600"/>
            <a:ext cx="4534560" cy="1036440"/>
          </a:xfrm>
          <a:prstGeom prst="rect">
            <a:avLst/>
          </a:prstGeom>
          <a:noFill/>
          <a:ln w="0">
            <a:noFill/>
          </a:ln>
        </p:spPr>
        <p:style>
          <a:lnRef idx="0"/>
          <a:fillRef idx="0"/>
          <a:effectRef idx="0"/>
          <a:fontRef idx="minor"/>
        </p:style>
        <p:txBody>
          <a:bodyPr tIns="91440" bIns="91440" anchor="t">
            <a:spAutoFit/>
          </a:bodyPr>
          <a:p>
            <a:pPr>
              <a:lnSpc>
                <a:spcPct val="80000"/>
              </a:lnSpc>
              <a:tabLst>
                <a:tab algn="l" pos="0"/>
              </a:tabLst>
            </a:pPr>
            <a:r>
              <a:rPr b="1" lang="en" sz="3500" spc="-1" strike="noStrike">
                <a:solidFill>
                  <a:schemeClr val="dk1"/>
                </a:solidFill>
                <a:latin typeface="Unica One"/>
                <a:ea typeface="Unica One"/>
              </a:rPr>
              <a:t>LITERATURE SURVEY</a:t>
            </a:r>
            <a:endParaRPr b="0" lang="en-IN" sz="3500" spc="-1" strike="noStrike">
              <a:solidFill>
                <a:srgbClr val="000000"/>
              </a:solidFill>
              <a:latin typeface="Arial"/>
            </a:endParaRPr>
          </a:p>
        </p:txBody>
      </p:sp>
      <p:graphicFrame>
        <p:nvGraphicFramePr>
          <p:cNvPr id="288" name="Google Shape;308;p42"/>
          <p:cNvGraphicFramePr/>
          <p:nvPr/>
        </p:nvGraphicFramePr>
        <p:xfrm>
          <a:off x="364680" y="844560"/>
          <a:ext cx="8519400" cy="3751200"/>
        </p:xfrm>
        <a:graphic>
          <a:graphicData uri="http://schemas.openxmlformats.org/drawingml/2006/table">
            <a:tbl>
              <a:tblPr/>
              <a:tblGrid>
                <a:gridCol w="488160"/>
                <a:gridCol w="2662560"/>
                <a:gridCol w="1566720"/>
                <a:gridCol w="1549800"/>
                <a:gridCol w="2251440"/>
              </a:tblGrid>
              <a:tr h="1783440">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9.</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Jagtap, M.T</a:t>
                      </a:r>
                      <a:r>
                        <a:rPr b="0" lang="en" sz="1300" spc="-1" strike="noStrike">
                          <a:solidFill>
                            <a:srgbClr val="000000"/>
                          </a:solidFill>
                          <a:latin typeface="Arial"/>
                          <a:ea typeface="Arial"/>
                        </a:rPr>
                        <a:t>	</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2020</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Depth Accuracy Determination in 3D Stereoscopic Image Retargeting Using DMA,</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This research provides methodologies for 3D image processing that can enhance fire detection systems using stereoscopic image technology​​.</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1783440">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10.</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L. Wang, M. Kim</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2017</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A Review of Water Flow Monitoring Technologies</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They provide  various technologies used for water flow monitoring. The paper covers traditional methods such as mechanical flow meters and  ultrasonic and electromagnetic flow meters.</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Google Shape;313;p43"/>
          <p:cNvSpPr/>
          <p:nvPr/>
        </p:nvSpPr>
        <p:spPr>
          <a:xfrm>
            <a:off x="468360" y="55800"/>
            <a:ext cx="4576320" cy="12495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 sz="3500" spc="-1" strike="noStrike">
                <a:solidFill>
                  <a:schemeClr val="dk1"/>
                </a:solidFill>
                <a:latin typeface="Unica One"/>
                <a:ea typeface="Unica One"/>
              </a:rPr>
              <a:t>KEY CHALLENGES</a:t>
            </a:r>
            <a:endParaRPr b="0" lang="en-IN" sz="3500" spc="-1" strike="noStrike">
              <a:solidFill>
                <a:srgbClr val="000000"/>
              </a:solidFill>
              <a:latin typeface="Arial"/>
            </a:endParaRPr>
          </a:p>
        </p:txBody>
      </p:sp>
      <p:sp>
        <p:nvSpPr>
          <p:cNvPr id="290" name="Google Shape;314;p43"/>
          <p:cNvSpPr/>
          <p:nvPr/>
        </p:nvSpPr>
        <p:spPr>
          <a:xfrm>
            <a:off x="468360" y="779040"/>
            <a:ext cx="6717600" cy="45734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 sz="1700" spc="-1" strike="noStrike">
                <a:solidFill>
                  <a:schemeClr val="dk1"/>
                </a:solidFill>
                <a:latin typeface="Barlow"/>
                <a:ea typeface="Barlow"/>
              </a:rPr>
              <a:t>1. Sensor Accuracy and calibration</a:t>
            </a:r>
            <a:endParaRPr b="0" lang="en-IN" sz="1700" spc="-1" strike="noStrike">
              <a:solidFill>
                <a:srgbClr val="000000"/>
              </a:solidFill>
              <a:latin typeface="Arial"/>
            </a:endParaRPr>
          </a:p>
          <a:p>
            <a:pPr marL="457200" indent="-336600">
              <a:lnSpc>
                <a:spcPct val="100000"/>
              </a:lnSpc>
              <a:buClr>
                <a:srgbClr val="17110b"/>
              </a:buClr>
              <a:buFont typeface="Barlow"/>
              <a:buChar char="●"/>
              <a:tabLst>
                <a:tab algn="l" pos="0"/>
              </a:tabLst>
            </a:pPr>
            <a:r>
              <a:rPr b="0" lang="en" sz="1700" spc="-1" strike="noStrike">
                <a:solidFill>
                  <a:schemeClr val="dk1"/>
                </a:solidFill>
                <a:latin typeface="Barlow"/>
                <a:ea typeface="Barlow"/>
              </a:rPr>
              <a:t>Ensuring the flow sensor provides accurate measurements can be difficult.</a:t>
            </a:r>
            <a:endParaRPr b="0" lang="en-IN" sz="1700" spc="-1" strike="noStrike">
              <a:solidFill>
                <a:srgbClr val="000000"/>
              </a:solidFill>
              <a:latin typeface="Arial"/>
            </a:endParaRPr>
          </a:p>
          <a:p>
            <a:pPr marL="457200" indent="-336600">
              <a:lnSpc>
                <a:spcPct val="100000"/>
              </a:lnSpc>
              <a:buClr>
                <a:srgbClr val="17110b"/>
              </a:buClr>
              <a:buFont typeface="Barlow"/>
              <a:buChar char="●"/>
              <a:tabLst>
                <a:tab algn="l" pos="0"/>
              </a:tabLst>
            </a:pPr>
            <a:r>
              <a:rPr b="0" lang="en" sz="1700" spc="-1" strike="noStrike">
                <a:solidFill>
                  <a:schemeClr val="dk1"/>
                </a:solidFill>
                <a:latin typeface="Barlow"/>
                <a:ea typeface="Barlow"/>
              </a:rPr>
              <a:t>Calibration is needed to correct any errors in the sensor readings.</a:t>
            </a:r>
            <a:endParaRPr b="0" lang="en-IN" sz="1700" spc="-1" strike="noStrike">
              <a:solidFill>
                <a:srgbClr val="000000"/>
              </a:solidFill>
              <a:latin typeface="Arial"/>
            </a:endParaRPr>
          </a:p>
          <a:p>
            <a:pPr marL="457200">
              <a:lnSpc>
                <a:spcPct val="100000"/>
              </a:lnSpc>
              <a:tabLst>
                <a:tab algn="l" pos="0"/>
              </a:tabLst>
            </a:pPr>
            <a:endParaRPr b="0" lang="en-IN" sz="1700" spc="-1" strike="noStrike">
              <a:solidFill>
                <a:srgbClr val="000000"/>
              </a:solidFill>
              <a:latin typeface="Arial"/>
            </a:endParaRPr>
          </a:p>
          <a:p>
            <a:pPr>
              <a:lnSpc>
                <a:spcPct val="100000"/>
              </a:lnSpc>
              <a:tabLst>
                <a:tab algn="l" pos="0"/>
              </a:tabLst>
            </a:pPr>
            <a:r>
              <a:rPr b="1" lang="en" sz="1700" spc="-1" strike="noStrike">
                <a:solidFill>
                  <a:schemeClr val="dk1"/>
                </a:solidFill>
                <a:latin typeface="Barlow"/>
                <a:ea typeface="Barlow"/>
              </a:rPr>
              <a:t>2. Power Management</a:t>
            </a:r>
            <a:endParaRPr b="0" lang="en-IN" sz="1700" spc="-1" strike="noStrike">
              <a:solidFill>
                <a:srgbClr val="000000"/>
              </a:solidFill>
              <a:latin typeface="Arial"/>
            </a:endParaRPr>
          </a:p>
          <a:p>
            <a:pPr marL="457200" indent="-336600">
              <a:lnSpc>
                <a:spcPct val="100000"/>
              </a:lnSpc>
              <a:buClr>
                <a:srgbClr val="17110b"/>
              </a:buClr>
              <a:buFont typeface="Barlow"/>
              <a:buChar char="●"/>
              <a:tabLst>
                <a:tab algn="l" pos="0"/>
              </a:tabLst>
            </a:pPr>
            <a:r>
              <a:rPr b="0" lang="en" sz="1700" spc="-1" strike="noStrike">
                <a:solidFill>
                  <a:schemeClr val="dk1"/>
                </a:solidFill>
                <a:latin typeface="Barlow"/>
                <a:ea typeface="Barlow"/>
              </a:rPr>
              <a:t>If the system is battery-powered, managing power consumption becomes critical to ensure long-term operation.</a:t>
            </a:r>
            <a:endParaRPr b="0" lang="en-IN" sz="1700" spc="-1" strike="noStrike">
              <a:solidFill>
                <a:srgbClr val="000000"/>
              </a:solidFill>
              <a:latin typeface="Arial"/>
            </a:endParaRPr>
          </a:p>
          <a:p>
            <a:pPr>
              <a:lnSpc>
                <a:spcPct val="100000"/>
              </a:lnSpc>
              <a:tabLst>
                <a:tab algn="l" pos="0"/>
              </a:tabLst>
            </a:pPr>
            <a:endParaRPr b="0" lang="en-IN" sz="1700" spc="-1" strike="noStrike">
              <a:solidFill>
                <a:srgbClr val="000000"/>
              </a:solidFill>
              <a:latin typeface="Arial"/>
            </a:endParaRPr>
          </a:p>
          <a:p>
            <a:pPr>
              <a:lnSpc>
                <a:spcPct val="100000"/>
              </a:lnSpc>
              <a:tabLst>
                <a:tab algn="l" pos="0"/>
              </a:tabLst>
            </a:pPr>
            <a:r>
              <a:rPr b="1" lang="en" sz="1700" spc="-1" strike="noStrike">
                <a:solidFill>
                  <a:schemeClr val="dk1"/>
                </a:solidFill>
                <a:latin typeface="Barlow"/>
                <a:ea typeface="Barlow"/>
              </a:rPr>
              <a:t>3.Electric Noise and Interference</a:t>
            </a:r>
            <a:endParaRPr b="0" lang="en-IN" sz="1700" spc="-1" strike="noStrike">
              <a:solidFill>
                <a:srgbClr val="000000"/>
              </a:solidFill>
              <a:latin typeface="Arial"/>
            </a:endParaRPr>
          </a:p>
          <a:p>
            <a:pPr marL="457200" indent="-336600">
              <a:lnSpc>
                <a:spcPct val="100000"/>
              </a:lnSpc>
              <a:buClr>
                <a:srgbClr val="17110b"/>
              </a:buClr>
              <a:buFont typeface="Barlow"/>
              <a:buChar char="●"/>
              <a:tabLst>
                <a:tab algn="l" pos="0"/>
              </a:tabLst>
            </a:pPr>
            <a:r>
              <a:rPr b="0" lang="en" sz="1700" spc="-1" strike="noStrike">
                <a:solidFill>
                  <a:schemeClr val="dk1"/>
                </a:solidFill>
                <a:latin typeface="Barlow"/>
                <a:ea typeface="Barlow"/>
              </a:rPr>
              <a:t>Electrical noise from other components or external sources can interfere with the pulse signals from the flow sensor, leading to inaccurate readings.</a:t>
            </a:r>
            <a:endParaRPr b="0" lang="en-IN" sz="1700" spc="-1" strike="noStrike">
              <a:solidFill>
                <a:srgbClr val="000000"/>
              </a:solidFill>
              <a:latin typeface="Arial"/>
            </a:endParaRPr>
          </a:p>
          <a:p>
            <a:pPr marL="457200">
              <a:lnSpc>
                <a:spcPct val="100000"/>
              </a:lnSpc>
              <a:tabLst>
                <a:tab algn="l" pos="0"/>
              </a:tabLst>
            </a:pPr>
            <a:endParaRPr b="0" lang="en-IN" sz="17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Google Shape;319;p44"/>
          <p:cNvSpPr/>
          <p:nvPr/>
        </p:nvSpPr>
        <p:spPr>
          <a:xfrm>
            <a:off x="468360" y="164160"/>
            <a:ext cx="4576320" cy="12495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 sz="3500" spc="-1" strike="noStrike">
                <a:solidFill>
                  <a:schemeClr val="dk1"/>
                </a:solidFill>
                <a:latin typeface="Unica One"/>
                <a:ea typeface="Unica One"/>
              </a:rPr>
              <a:t>KEY CHALLENGES</a:t>
            </a:r>
            <a:endParaRPr b="0" lang="en-IN" sz="3500" spc="-1" strike="noStrike">
              <a:solidFill>
                <a:srgbClr val="000000"/>
              </a:solidFill>
              <a:latin typeface="Arial"/>
            </a:endParaRPr>
          </a:p>
        </p:txBody>
      </p:sp>
      <p:sp>
        <p:nvSpPr>
          <p:cNvPr id="292" name="Google Shape;320;p44"/>
          <p:cNvSpPr/>
          <p:nvPr/>
        </p:nvSpPr>
        <p:spPr>
          <a:xfrm>
            <a:off x="468360" y="779040"/>
            <a:ext cx="6717600" cy="510732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endParaRPr b="0" lang="en-IN" sz="1700" spc="-1" strike="noStrike">
              <a:solidFill>
                <a:srgbClr val="000000"/>
              </a:solidFill>
              <a:latin typeface="Arial"/>
            </a:endParaRPr>
          </a:p>
          <a:p>
            <a:pPr>
              <a:lnSpc>
                <a:spcPct val="100000"/>
              </a:lnSpc>
              <a:tabLst>
                <a:tab algn="l" pos="0"/>
              </a:tabLst>
            </a:pPr>
            <a:r>
              <a:rPr b="1" lang="en" sz="1700" spc="-1" strike="noStrike">
                <a:solidFill>
                  <a:schemeClr val="dk1"/>
                </a:solidFill>
                <a:latin typeface="Barlow"/>
                <a:ea typeface="Barlow"/>
              </a:rPr>
              <a:t>4.Environmental Factors</a:t>
            </a:r>
            <a:endParaRPr b="0" lang="en-IN" sz="1700" spc="-1" strike="noStrike">
              <a:solidFill>
                <a:srgbClr val="000000"/>
              </a:solidFill>
              <a:latin typeface="Arial"/>
            </a:endParaRPr>
          </a:p>
          <a:p>
            <a:pPr marL="457200" indent="-336600">
              <a:lnSpc>
                <a:spcPct val="100000"/>
              </a:lnSpc>
              <a:buClr>
                <a:srgbClr val="17110b"/>
              </a:buClr>
              <a:buFont typeface="Barlow"/>
              <a:buChar char="●"/>
              <a:tabLst>
                <a:tab algn="l" pos="0"/>
              </a:tabLst>
            </a:pPr>
            <a:r>
              <a:rPr b="0" lang="en" sz="1700" spc="-1" strike="noStrike">
                <a:solidFill>
                  <a:schemeClr val="dk1"/>
                </a:solidFill>
                <a:latin typeface="Barlow"/>
                <a:ea typeface="Barlow"/>
              </a:rPr>
              <a:t>The system might be exposed to varying environmental conditions such as temperature, humidity, and water quality, which can affect sensor performance.</a:t>
            </a:r>
            <a:endParaRPr b="0" lang="en-IN" sz="1700" spc="-1" strike="noStrike">
              <a:solidFill>
                <a:srgbClr val="000000"/>
              </a:solidFill>
              <a:latin typeface="Arial"/>
            </a:endParaRPr>
          </a:p>
          <a:p>
            <a:pPr marL="457200">
              <a:lnSpc>
                <a:spcPct val="100000"/>
              </a:lnSpc>
              <a:tabLst>
                <a:tab algn="l" pos="0"/>
              </a:tabLst>
            </a:pPr>
            <a:endParaRPr b="0" lang="en-IN" sz="1700" spc="-1" strike="noStrike">
              <a:solidFill>
                <a:srgbClr val="000000"/>
              </a:solidFill>
              <a:latin typeface="Arial"/>
            </a:endParaRPr>
          </a:p>
          <a:p>
            <a:pPr>
              <a:lnSpc>
                <a:spcPct val="100000"/>
              </a:lnSpc>
              <a:tabLst>
                <a:tab algn="l" pos="0"/>
              </a:tabLst>
            </a:pPr>
            <a:r>
              <a:rPr b="1" lang="en" sz="1700" spc="-1" strike="noStrike">
                <a:solidFill>
                  <a:schemeClr val="dk1"/>
                </a:solidFill>
                <a:latin typeface="Barlow"/>
                <a:ea typeface="Barlow"/>
              </a:rPr>
              <a:t>5.Leak Detection Sensitivity</a:t>
            </a:r>
            <a:endParaRPr b="0" lang="en-IN" sz="1700" spc="-1" strike="noStrike">
              <a:solidFill>
                <a:srgbClr val="000000"/>
              </a:solidFill>
              <a:latin typeface="Arial"/>
            </a:endParaRPr>
          </a:p>
          <a:p>
            <a:pPr marL="457200" indent="-336600">
              <a:lnSpc>
                <a:spcPct val="100000"/>
              </a:lnSpc>
              <a:buClr>
                <a:srgbClr val="17110b"/>
              </a:buClr>
              <a:buFont typeface="Barlow"/>
              <a:buChar char="●"/>
              <a:tabLst>
                <a:tab algn="l" pos="0"/>
              </a:tabLst>
            </a:pPr>
            <a:r>
              <a:rPr b="0" lang="en" sz="1700" spc="-1" strike="noStrike">
                <a:solidFill>
                  <a:schemeClr val="dk1"/>
                </a:solidFill>
                <a:latin typeface="Barlow"/>
                <a:ea typeface="Barlow"/>
              </a:rPr>
              <a:t>Detecting small leaks can be challenging due to the sensitivity and resolution of the flow sensor.</a:t>
            </a:r>
            <a:endParaRPr b="0" lang="en-IN" sz="1700" spc="-1" strike="noStrike">
              <a:solidFill>
                <a:srgbClr val="000000"/>
              </a:solidFill>
              <a:latin typeface="Arial"/>
            </a:endParaRPr>
          </a:p>
          <a:p>
            <a:pPr marL="457200">
              <a:lnSpc>
                <a:spcPct val="100000"/>
              </a:lnSpc>
              <a:tabLst>
                <a:tab algn="l" pos="0"/>
              </a:tabLst>
            </a:pPr>
            <a:endParaRPr b="0" lang="en-IN" sz="1700" spc="-1" strike="noStrike">
              <a:solidFill>
                <a:srgbClr val="000000"/>
              </a:solidFill>
              <a:latin typeface="Arial"/>
            </a:endParaRPr>
          </a:p>
          <a:p>
            <a:pPr>
              <a:lnSpc>
                <a:spcPct val="100000"/>
              </a:lnSpc>
              <a:tabLst>
                <a:tab algn="l" pos="0"/>
              </a:tabLst>
            </a:pPr>
            <a:r>
              <a:rPr b="1" lang="en" sz="1700" spc="-1" strike="noStrike">
                <a:solidFill>
                  <a:schemeClr val="dk1"/>
                </a:solidFill>
                <a:latin typeface="Barlow"/>
                <a:ea typeface="Barlow"/>
              </a:rPr>
              <a:t>6.Maintenance and Durability</a:t>
            </a:r>
            <a:endParaRPr b="0" lang="en-IN" sz="1700" spc="-1" strike="noStrike">
              <a:solidFill>
                <a:srgbClr val="000000"/>
              </a:solidFill>
              <a:latin typeface="Arial"/>
            </a:endParaRPr>
          </a:p>
          <a:p>
            <a:pPr marL="457200" indent="-336600">
              <a:lnSpc>
                <a:spcPct val="100000"/>
              </a:lnSpc>
              <a:buClr>
                <a:srgbClr val="17110b"/>
              </a:buClr>
              <a:buFont typeface="Barlow"/>
              <a:buChar char="●"/>
              <a:tabLst>
                <a:tab algn="l" pos="0"/>
              </a:tabLst>
            </a:pPr>
            <a:r>
              <a:rPr b="0" lang="en" sz="1700" spc="-1" strike="noStrike">
                <a:solidFill>
                  <a:schemeClr val="dk1"/>
                </a:solidFill>
                <a:latin typeface="Barlow"/>
                <a:ea typeface="Barlow"/>
              </a:rPr>
              <a:t>Ensuring long-term reliability and low maintenance of the system is crucial for practical deployment.</a:t>
            </a:r>
            <a:endParaRPr b="0" lang="en-IN" sz="1700" spc="-1" strike="noStrike">
              <a:solidFill>
                <a:srgbClr val="000000"/>
              </a:solidFill>
              <a:latin typeface="Arial"/>
            </a:endParaRPr>
          </a:p>
          <a:p>
            <a:pPr>
              <a:lnSpc>
                <a:spcPct val="100000"/>
              </a:lnSpc>
              <a:tabLst>
                <a:tab algn="l" pos="0"/>
              </a:tabLst>
            </a:pPr>
            <a:endParaRPr b="0" lang="en-IN" sz="1700" spc="-1" strike="noStrike">
              <a:solidFill>
                <a:srgbClr val="000000"/>
              </a:solidFill>
              <a:latin typeface="Arial"/>
            </a:endParaRPr>
          </a:p>
          <a:p>
            <a:pPr marL="457200">
              <a:lnSpc>
                <a:spcPct val="100000"/>
              </a:lnSpc>
              <a:tabLst>
                <a:tab algn="l" pos="0"/>
              </a:tabLst>
            </a:pPr>
            <a:endParaRPr b="0" lang="en-IN" sz="1700" spc="-1" strike="noStrike">
              <a:solidFill>
                <a:srgbClr val="000000"/>
              </a:solidFill>
              <a:latin typeface="Arial"/>
            </a:endParaRPr>
          </a:p>
          <a:p>
            <a:pPr marL="457200">
              <a:lnSpc>
                <a:spcPct val="100000"/>
              </a:lnSpc>
              <a:tabLst>
                <a:tab algn="l" pos="0"/>
              </a:tabLst>
            </a:pPr>
            <a:endParaRPr b="0" lang="en-IN" sz="1700" spc="-1" strike="noStrike">
              <a:solidFill>
                <a:srgbClr val="000000"/>
              </a:solidFill>
              <a:latin typeface="Arial"/>
            </a:endParaRPr>
          </a:p>
          <a:p>
            <a:pPr>
              <a:lnSpc>
                <a:spcPct val="100000"/>
              </a:lnSpc>
              <a:tabLst>
                <a:tab algn="l" pos="0"/>
              </a:tabLst>
            </a:pPr>
            <a:endParaRPr b="0" lang="en-IN" sz="1700" spc="-1" strike="noStrike">
              <a:solidFill>
                <a:srgbClr val="000000"/>
              </a:solidFill>
              <a:latin typeface="Arial"/>
            </a:endParaRPr>
          </a:p>
          <a:p>
            <a:pPr>
              <a:lnSpc>
                <a:spcPct val="100000"/>
              </a:lnSpc>
              <a:tabLst>
                <a:tab algn="l" pos="0"/>
              </a:tabLst>
            </a:pPr>
            <a:endParaRPr b="0" lang="en-IN" sz="1700" spc="-1" strike="noStrike">
              <a:solidFill>
                <a:srgbClr val="000000"/>
              </a:solidFill>
              <a:latin typeface="Arial"/>
            </a:endParaRPr>
          </a:p>
          <a:p>
            <a:pPr>
              <a:lnSpc>
                <a:spcPct val="100000"/>
              </a:lnSpc>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579960" y="268200"/>
            <a:ext cx="7703640" cy="722880"/>
          </a:xfrm>
          <a:prstGeom prst="rect">
            <a:avLst/>
          </a:prstGeom>
          <a:noFill/>
          <a:ln w="0">
            <a:noFill/>
          </a:ln>
        </p:spPr>
        <p:txBody>
          <a:bodyPr lIns="91440" rIns="91440" tIns="91440" bIns="91440" anchor="t">
            <a:noAutofit/>
          </a:bodyPr>
          <a:p>
            <a:pPr indent="0">
              <a:lnSpc>
                <a:spcPct val="100000"/>
              </a:lnSpc>
              <a:buNone/>
              <a:tabLst>
                <a:tab algn="l" pos="0"/>
              </a:tabLst>
            </a:pPr>
            <a:r>
              <a:rPr b="1" lang="en" sz="3500" spc="-1" strike="noStrike">
                <a:solidFill>
                  <a:schemeClr val="dk1"/>
                </a:solidFill>
                <a:latin typeface="Unica One"/>
                <a:ea typeface="Unica One"/>
              </a:rPr>
              <a:t>MOTIVATION</a:t>
            </a:r>
            <a:endParaRPr b="0" lang="en-IN" sz="3500" spc="-1" strike="noStrike">
              <a:solidFill>
                <a:srgbClr val="000000"/>
              </a:solidFill>
              <a:latin typeface="Arial"/>
            </a:endParaRPr>
          </a:p>
        </p:txBody>
      </p:sp>
      <p:sp>
        <p:nvSpPr>
          <p:cNvPr id="294" name="Google Shape;326;p45"/>
          <p:cNvSpPr/>
          <p:nvPr/>
        </p:nvSpPr>
        <p:spPr>
          <a:xfrm>
            <a:off x="131400" y="602280"/>
            <a:ext cx="8055360" cy="4588920"/>
          </a:xfrm>
          <a:prstGeom prst="rect">
            <a:avLst/>
          </a:prstGeom>
          <a:noFill/>
          <a:ln w="0">
            <a:noFill/>
          </a:ln>
        </p:spPr>
        <p:style>
          <a:lnRef idx="0"/>
          <a:fillRef idx="0"/>
          <a:effectRef idx="0"/>
          <a:fontRef idx="minor"/>
        </p:style>
        <p:txBody>
          <a:bodyPr tIns="91440" bIns="91440" anchor="t">
            <a:spAutoFit/>
          </a:bodyPr>
          <a:p>
            <a:pPr algn="just">
              <a:lnSpc>
                <a:spcPct val="100000"/>
              </a:lnSpc>
              <a:tabLst>
                <a:tab algn="l" pos="0"/>
              </a:tabLst>
            </a:pPr>
            <a:endParaRPr b="0" lang="en-IN" sz="1700" spc="-1" strike="noStrike">
              <a:solidFill>
                <a:srgbClr val="000000"/>
              </a:solidFill>
              <a:latin typeface="Arial"/>
            </a:endParaRPr>
          </a:p>
          <a:p>
            <a:pPr marL="457200" indent="-336600" algn="just">
              <a:lnSpc>
                <a:spcPct val="100000"/>
              </a:lnSpc>
              <a:buClr>
                <a:srgbClr val="17110b"/>
              </a:buClr>
              <a:buFont typeface="Barlow"/>
              <a:buChar char="●"/>
              <a:tabLst>
                <a:tab algn="l" pos="0"/>
              </a:tabLst>
            </a:pPr>
            <a:r>
              <a:rPr b="0" lang="en" sz="1700" spc="-1" strike="noStrike">
                <a:solidFill>
                  <a:schemeClr val="dk1"/>
                </a:solidFill>
                <a:latin typeface="Barlow"/>
                <a:ea typeface="Barlow"/>
              </a:rPr>
              <a:t>Developing a water flow rate and overflow detection system using an Arduino Uno is a rewarding project that combines electronics, programming, and environmental safety.</a:t>
            </a:r>
            <a:endParaRPr b="0" lang="en-IN" sz="1700" spc="-1" strike="noStrike">
              <a:solidFill>
                <a:srgbClr val="000000"/>
              </a:solidFill>
              <a:latin typeface="Arial"/>
            </a:endParaRPr>
          </a:p>
          <a:p>
            <a:pPr marL="457200" algn="just">
              <a:lnSpc>
                <a:spcPct val="100000"/>
              </a:lnSpc>
              <a:tabLst>
                <a:tab algn="l" pos="0"/>
              </a:tabLst>
            </a:pPr>
            <a:endParaRPr b="0" lang="en-IN" sz="1700" spc="-1" strike="noStrike">
              <a:solidFill>
                <a:srgbClr val="000000"/>
              </a:solidFill>
              <a:latin typeface="Arial"/>
            </a:endParaRPr>
          </a:p>
          <a:p>
            <a:pPr marL="457200" indent="-336600" algn="just">
              <a:lnSpc>
                <a:spcPct val="100000"/>
              </a:lnSpc>
              <a:buClr>
                <a:srgbClr val="17110b"/>
              </a:buClr>
              <a:buFont typeface="Barlow"/>
              <a:buChar char="●"/>
              <a:tabLst>
                <a:tab algn="l" pos="0"/>
              </a:tabLst>
            </a:pPr>
            <a:r>
              <a:rPr b="0" lang="en" sz="1700" spc="-1" strike="noStrike">
                <a:solidFill>
                  <a:schemeClr val="dk1"/>
                </a:solidFill>
                <a:latin typeface="Barlow"/>
                <a:ea typeface="Barlow"/>
              </a:rPr>
              <a:t>The motivation behind this project is the critical need to prevent water wastage and detect potential leaks in homes and buildings.</a:t>
            </a:r>
            <a:endParaRPr b="0" lang="en-IN" sz="1700" spc="-1" strike="noStrike">
              <a:solidFill>
                <a:srgbClr val="000000"/>
              </a:solidFill>
              <a:latin typeface="Arial"/>
            </a:endParaRPr>
          </a:p>
          <a:p>
            <a:pPr marL="457200" algn="just">
              <a:lnSpc>
                <a:spcPct val="100000"/>
              </a:lnSpc>
              <a:tabLst>
                <a:tab algn="l" pos="0"/>
              </a:tabLst>
            </a:pPr>
            <a:endParaRPr b="0" lang="en-IN" sz="1700" spc="-1" strike="noStrike">
              <a:solidFill>
                <a:srgbClr val="000000"/>
              </a:solidFill>
              <a:latin typeface="Arial"/>
            </a:endParaRPr>
          </a:p>
          <a:p>
            <a:pPr marL="457200" indent="-336600" algn="just">
              <a:lnSpc>
                <a:spcPct val="100000"/>
              </a:lnSpc>
              <a:buClr>
                <a:srgbClr val="17110b"/>
              </a:buClr>
              <a:buFont typeface="Barlow"/>
              <a:buChar char="●"/>
              <a:tabLst>
                <a:tab algn="l" pos="0"/>
              </a:tabLst>
            </a:pPr>
            <a:r>
              <a:rPr b="0" lang="en" sz="1700" spc="-1" strike="noStrike">
                <a:solidFill>
                  <a:schemeClr val="dk1"/>
                </a:solidFill>
                <a:latin typeface="Barlow"/>
                <a:ea typeface="Barlow"/>
              </a:rPr>
              <a:t>Water leaks can cause significant damage to property, lead to costly repairs, and waste a precious resource. A reliable, cost-effective detection system can make a significant difference in early leak detection and response.</a:t>
            </a:r>
            <a:endParaRPr b="0" lang="en-IN" sz="1700" spc="-1" strike="noStrike">
              <a:solidFill>
                <a:srgbClr val="000000"/>
              </a:solidFill>
              <a:latin typeface="Arial"/>
            </a:endParaRPr>
          </a:p>
          <a:p>
            <a:pPr marL="457200" algn="just">
              <a:lnSpc>
                <a:spcPct val="100000"/>
              </a:lnSpc>
              <a:tabLst>
                <a:tab algn="l" pos="0"/>
              </a:tabLst>
            </a:pPr>
            <a:endParaRPr b="0" lang="en-IN" sz="1700" spc="-1" strike="noStrike">
              <a:solidFill>
                <a:srgbClr val="000000"/>
              </a:solidFill>
              <a:latin typeface="Arial"/>
            </a:endParaRPr>
          </a:p>
          <a:p>
            <a:pPr marL="457200" indent="-336600" algn="just">
              <a:lnSpc>
                <a:spcPct val="100000"/>
              </a:lnSpc>
              <a:buClr>
                <a:srgbClr val="17110b"/>
              </a:buClr>
              <a:buFont typeface="Barlow"/>
              <a:buChar char="●"/>
              <a:tabLst>
                <a:tab algn="l" pos="0"/>
              </a:tabLst>
            </a:pPr>
            <a:r>
              <a:rPr b="0" lang="en" sz="1700" spc="-1" strike="noStrike">
                <a:solidFill>
                  <a:schemeClr val="dk1"/>
                </a:solidFill>
                <a:latin typeface="Barlow"/>
                <a:ea typeface="Barlow"/>
              </a:rPr>
              <a:t>By using Arduino platform, this project offers a practical solution for individuals to monitor their water usage, prevent damage, and conserve water.</a:t>
            </a:r>
            <a:endParaRPr b="0" lang="en-IN" sz="1700" spc="-1" strike="noStrike">
              <a:solidFill>
                <a:srgbClr val="000000"/>
              </a:solidFill>
              <a:latin typeface="Arial"/>
            </a:endParaRPr>
          </a:p>
          <a:p>
            <a:pPr algn="just">
              <a:lnSpc>
                <a:spcPct val="100000"/>
              </a:lnSpc>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720000" y="444960"/>
            <a:ext cx="7703640" cy="722880"/>
          </a:xfrm>
          <a:prstGeom prst="rect">
            <a:avLst/>
          </a:prstGeom>
          <a:noFill/>
          <a:ln w="0">
            <a:noFill/>
          </a:ln>
        </p:spPr>
        <p:txBody>
          <a:bodyPr lIns="91440" rIns="91440" tIns="91440" bIns="91440" anchor="t">
            <a:noAutofit/>
          </a:bodyPr>
          <a:p>
            <a:pPr indent="0">
              <a:lnSpc>
                <a:spcPct val="100000"/>
              </a:lnSpc>
              <a:buNone/>
              <a:tabLst>
                <a:tab algn="l" pos="0"/>
              </a:tabLst>
            </a:pPr>
            <a:r>
              <a:rPr b="1" lang="en" sz="3500" spc="-1" strike="noStrike">
                <a:solidFill>
                  <a:schemeClr val="dk1"/>
                </a:solidFill>
                <a:latin typeface="Unica One"/>
                <a:ea typeface="Unica One"/>
              </a:rPr>
              <a:t>EXISTING SYSTEM</a:t>
            </a:r>
            <a:endParaRPr b="0" lang="en-IN" sz="3500" spc="-1" strike="noStrike">
              <a:solidFill>
                <a:srgbClr val="000000"/>
              </a:solidFill>
              <a:latin typeface="Arial"/>
            </a:endParaRPr>
          </a:p>
        </p:txBody>
      </p:sp>
      <p:sp>
        <p:nvSpPr>
          <p:cNvPr id="296" name="Google Shape;332;p46"/>
          <p:cNvSpPr/>
          <p:nvPr/>
        </p:nvSpPr>
        <p:spPr>
          <a:xfrm>
            <a:off x="923040" y="1287360"/>
            <a:ext cx="8055360" cy="3999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endParaRPr b="0" lang="en-IN" sz="1400" spc="-1" strike="noStrike">
              <a:solidFill>
                <a:schemeClr val="dk1"/>
              </a:solidFill>
              <a:latin typeface="Barlow"/>
              <a:ea typeface="Barlow"/>
            </a:endParaRPr>
          </a:p>
        </p:txBody>
      </p:sp>
      <p:sp>
        <p:nvSpPr>
          <p:cNvPr id="297" name="Google Shape;333;p46"/>
          <p:cNvSpPr/>
          <p:nvPr/>
        </p:nvSpPr>
        <p:spPr>
          <a:xfrm>
            <a:off x="720000" y="1042560"/>
            <a:ext cx="7399800" cy="3286440"/>
          </a:xfrm>
          <a:prstGeom prst="rect">
            <a:avLst/>
          </a:prstGeom>
          <a:noFill/>
          <a:ln w="0">
            <a:noFill/>
          </a:ln>
        </p:spPr>
        <p:style>
          <a:lnRef idx="0"/>
          <a:fillRef idx="0"/>
          <a:effectRef idx="0"/>
          <a:fontRef idx="minor"/>
        </p:style>
        <p:txBody>
          <a:bodyPr tIns="91440" bIns="91440" anchor="t">
            <a:noAutofit/>
          </a:bodyPr>
          <a:p>
            <a:pPr algn="just">
              <a:lnSpc>
                <a:spcPct val="100000"/>
              </a:lnSpc>
              <a:tabLst>
                <a:tab algn="l" pos="0"/>
              </a:tabLst>
            </a:pPr>
            <a:endParaRPr b="0" lang="en-IN" sz="1700" spc="-1" strike="noStrike">
              <a:solidFill>
                <a:srgbClr val="000000"/>
              </a:solidFill>
              <a:latin typeface="Arial"/>
            </a:endParaRPr>
          </a:p>
          <a:p>
            <a:pPr algn="just">
              <a:lnSpc>
                <a:spcPct val="100000"/>
              </a:lnSpc>
              <a:tabLst>
                <a:tab algn="l" pos="0"/>
              </a:tabLst>
            </a:pPr>
            <a:r>
              <a:rPr b="0" lang="en" sz="1700" spc="-1" strike="noStrike">
                <a:solidFill>
                  <a:schemeClr val="dk1"/>
                </a:solidFill>
                <a:latin typeface="Barlow"/>
                <a:ea typeface="Barlow"/>
              </a:rPr>
              <a:t>Existing water flow monitoring and leak detection systems use different technologies, each with its own strengths and weaknesses. Traditional mechanical water meters, like those used by utility companies, measure water using rotating disks or turbines but can't provide real-time monitoring or connect to digital systems for alerts or data recording. Basic electronic flow meters offer digital readouts but can be pricey, complicated to set up, and might not communicate with other devices. Commercial smart water meters, though advanced with digital sensors and networking, are expensive and complicated, which limits their use in homes. They also may not easily connect with other smart devices.</a:t>
            </a: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585720" y="267120"/>
            <a:ext cx="7703640" cy="722880"/>
          </a:xfrm>
          <a:prstGeom prst="rect">
            <a:avLst/>
          </a:prstGeom>
          <a:noFill/>
          <a:ln w="0">
            <a:noFill/>
          </a:ln>
        </p:spPr>
        <p:txBody>
          <a:bodyPr lIns="91440" rIns="91440" tIns="91440" bIns="91440" anchor="t">
            <a:noAutofit/>
          </a:bodyPr>
          <a:p>
            <a:pPr indent="0">
              <a:lnSpc>
                <a:spcPct val="100000"/>
              </a:lnSpc>
              <a:buNone/>
              <a:tabLst>
                <a:tab algn="l" pos="0"/>
              </a:tabLst>
            </a:pPr>
            <a:r>
              <a:rPr b="1" lang="en" sz="3500" spc="-1" strike="noStrike">
                <a:solidFill>
                  <a:schemeClr val="dk1"/>
                </a:solidFill>
                <a:latin typeface="Unica One"/>
                <a:ea typeface="Unica One"/>
              </a:rPr>
              <a:t>PROPOSED SOLUTION</a:t>
            </a:r>
            <a:endParaRPr b="0" lang="en-IN" sz="3500" spc="-1" strike="noStrike">
              <a:solidFill>
                <a:srgbClr val="000000"/>
              </a:solidFill>
              <a:latin typeface="Arial"/>
            </a:endParaRPr>
          </a:p>
        </p:txBody>
      </p:sp>
      <p:sp>
        <p:nvSpPr>
          <p:cNvPr id="299" name="Google Shape;339;p47"/>
          <p:cNvSpPr/>
          <p:nvPr/>
        </p:nvSpPr>
        <p:spPr>
          <a:xfrm>
            <a:off x="923040" y="1287360"/>
            <a:ext cx="8055360" cy="3999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endParaRPr b="0" lang="en-IN" sz="1400" spc="-1" strike="noStrike">
              <a:solidFill>
                <a:schemeClr val="dk1"/>
              </a:solidFill>
              <a:latin typeface="Barlow"/>
              <a:ea typeface="Barlow"/>
            </a:endParaRPr>
          </a:p>
        </p:txBody>
      </p:sp>
      <p:sp>
        <p:nvSpPr>
          <p:cNvPr id="300" name="Google Shape;340;p47"/>
          <p:cNvSpPr/>
          <p:nvPr/>
        </p:nvSpPr>
        <p:spPr>
          <a:xfrm>
            <a:off x="622440" y="923760"/>
            <a:ext cx="7630200" cy="3562200"/>
          </a:xfrm>
          <a:prstGeom prst="rect">
            <a:avLst/>
          </a:prstGeom>
          <a:noFill/>
          <a:ln w="0">
            <a:noFill/>
          </a:ln>
        </p:spPr>
        <p:style>
          <a:lnRef idx="0"/>
          <a:fillRef idx="0"/>
          <a:effectRef idx="0"/>
          <a:fontRef idx="minor"/>
        </p:style>
        <p:txBody>
          <a:bodyPr tIns="91440" bIns="91440" anchor="t">
            <a:noAutofit/>
          </a:bodyPr>
          <a:p>
            <a:pPr algn="just">
              <a:lnSpc>
                <a:spcPct val="100000"/>
              </a:lnSpc>
              <a:tabLst>
                <a:tab algn="l" pos="0"/>
              </a:tabLst>
            </a:pPr>
            <a:r>
              <a:rPr b="0" lang="en" sz="1700" spc="-1" strike="noStrike">
                <a:solidFill>
                  <a:schemeClr val="dk1"/>
                </a:solidFill>
                <a:latin typeface="Barlow"/>
                <a:ea typeface="Barlow"/>
              </a:rPr>
              <a:t>The proposed Arduino-based water flow rate and overflow detection system represents a significant advancement over existing water monitoring solutions. Unlike traditional mechanical water meters, rotating disks or turbines, this system offers a versatile, customizable, and cost-effective alternative. By using the Arduino Uno platform along with a flow sensor, alert mechanism, and optional communication module, it provides real-time monitoring of water flow rates and immediate detection of leaks or overflow situations. This system can be easily programmed and integrated with other IoT devices, enabling seamless expansion and customization to suit specific needs. With features such as data logging, remote alerts, and scalability, it empowers users to actively manage their water usage, prevent property damage, and conserve water resources. </a:t>
            </a: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720000" y="444960"/>
            <a:ext cx="7703640" cy="722880"/>
          </a:xfrm>
          <a:prstGeom prst="rect">
            <a:avLst/>
          </a:prstGeom>
          <a:noFill/>
          <a:ln w="0">
            <a:noFill/>
          </a:ln>
        </p:spPr>
        <p:txBody>
          <a:bodyPr lIns="91440" rIns="91440" tIns="91440" bIns="91440" anchor="t">
            <a:noAutofit/>
          </a:bodyPr>
          <a:p>
            <a:pPr indent="0">
              <a:lnSpc>
                <a:spcPct val="100000"/>
              </a:lnSpc>
              <a:buNone/>
              <a:tabLst>
                <a:tab algn="l" pos="0"/>
              </a:tabLst>
            </a:pPr>
            <a:r>
              <a:rPr b="1" lang="en" sz="3500" spc="-1" strike="noStrike">
                <a:solidFill>
                  <a:schemeClr val="dk1"/>
                </a:solidFill>
                <a:latin typeface="Unica One"/>
                <a:ea typeface="Unica One"/>
              </a:rPr>
              <a:t>MODULES</a:t>
            </a:r>
            <a:endParaRPr b="0" lang="en-IN" sz="3500" spc="-1" strike="noStrike">
              <a:solidFill>
                <a:srgbClr val="000000"/>
              </a:solidFill>
              <a:latin typeface="Arial"/>
            </a:endParaRPr>
          </a:p>
        </p:txBody>
      </p:sp>
      <p:sp>
        <p:nvSpPr>
          <p:cNvPr id="302" name="Google Shape;346;p48"/>
          <p:cNvSpPr/>
          <p:nvPr/>
        </p:nvSpPr>
        <p:spPr>
          <a:xfrm>
            <a:off x="722520" y="1085400"/>
            <a:ext cx="7698960" cy="3444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1400" spc="-1" strike="noStrike">
                <a:solidFill>
                  <a:schemeClr val="dk1"/>
                </a:solidFill>
                <a:latin typeface="Barlow"/>
                <a:ea typeface="Barlow"/>
              </a:rPr>
              <a:t>Arduino Uno:</a:t>
            </a:r>
            <a:endParaRPr b="0" lang="en-IN" sz="1400" spc="-1" strike="noStrike">
              <a:solidFill>
                <a:srgbClr val="000000"/>
              </a:solidFill>
              <a:latin typeface="Arial"/>
            </a:endParaRPr>
          </a:p>
          <a:p>
            <a:pPr marL="457200" indent="-317520">
              <a:lnSpc>
                <a:spcPct val="100000"/>
              </a:lnSpc>
              <a:buClr>
                <a:srgbClr val="17110b"/>
              </a:buClr>
              <a:buFont typeface="Barlow"/>
              <a:buChar char="●"/>
              <a:tabLst>
                <a:tab algn="l" pos="0"/>
              </a:tabLst>
            </a:pPr>
            <a:r>
              <a:rPr b="0" lang="en" sz="1400" spc="-1" strike="noStrike">
                <a:solidFill>
                  <a:schemeClr val="dk1"/>
                </a:solidFill>
                <a:latin typeface="Barlow"/>
                <a:ea typeface="Barlow"/>
              </a:rPr>
              <a:t>Serves as the central processing unit for the project, responsible for reading data from the flow sensor, processing it, and controlling the alert mechanism.</a:t>
            </a:r>
            <a:endParaRPr b="0" lang="en-IN" sz="1400" spc="-1" strike="noStrike">
              <a:solidFill>
                <a:srgbClr val="000000"/>
              </a:solidFill>
              <a:latin typeface="Arial"/>
            </a:endParaRPr>
          </a:p>
          <a:p>
            <a:pPr marL="457200">
              <a:lnSpc>
                <a:spcPct val="100000"/>
              </a:lnSpc>
              <a:tabLst>
                <a:tab algn="l" pos="0"/>
              </a:tabLst>
            </a:pPr>
            <a:endParaRPr b="0" lang="en-IN" sz="1400" spc="-1" strike="noStrike">
              <a:solidFill>
                <a:srgbClr val="000000"/>
              </a:solidFill>
              <a:latin typeface="Arial"/>
            </a:endParaRPr>
          </a:p>
          <a:p>
            <a:pPr>
              <a:lnSpc>
                <a:spcPct val="100000"/>
              </a:lnSpc>
              <a:tabLst>
                <a:tab algn="l" pos="0"/>
              </a:tabLst>
            </a:pPr>
            <a:r>
              <a:rPr b="1" lang="en" sz="1400" spc="-1" strike="noStrike">
                <a:solidFill>
                  <a:schemeClr val="dk1"/>
                </a:solidFill>
                <a:latin typeface="Barlow"/>
                <a:ea typeface="Barlow"/>
              </a:rPr>
              <a:t>Flow Sensor:</a:t>
            </a:r>
            <a:endParaRPr b="0" lang="en-IN" sz="1400" spc="-1" strike="noStrike">
              <a:solidFill>
                <a:srgbClr val="000000"/>
              </a:solidFill>
              <a:latin typeface="Arial"/>
            </a:endParaRPr>
          </a:p>
          <a:p>
            <a:pPr marL="457200" indent="-317520">
              <a:lnSpc>
                <a:spcPct val="100000"/>
              </a:lnSpc>
              <a:buClr>
                <a:srgbClr val="17110b"/>
              </a:buClr>
              <a:buFont typeface="Barlow"/>
              <a:buChar char="●"/>
              <a:tabLst>
                <a:tab algn="l" pos="0"/>
              </a:tabLst>
            </a:pPr>
            <a:r>
              <a:rPr b="0" lang="en" sz="1400" spc="-1" strike="noStrike">
                <a:solidFill>
                  <a:schemeClr val="dk1"/>
                </a:solidFill>
                <a:latin typeface="Barlow"/>
                <a:ea typeface="Barlow"/>
              </a:rPr>
              <a:t>Provides real-time data on water flow rates, which is crucial for detecting leaks and monitoring usage.</a:t>
            </a:r>
            <a:endParaRPr b="0" lang="en-IN" sz="1400" spc="-1" strike="noStrike">
              <a:solidFill>
                <a:srgbClr val="000000"/>
              </a:solidFill>
              <a:latin typeface="Arial"/>
            </a:endParaRPr>
          </a:p>
          <a:p>
            <a:pPr marL="457200">
              <a:lnSpc>
                <a:spcPct val="100000"/>
              </a:lnSpc>
              <a:tabLst>
                <a:tab algn="l" pos="0"/>
              </a:tabLst>
            </a:pPr>
            <a:endParaRPr b="0" lang="en-IN" sz="1400" spc="-1" strike="noStrike">
              <a:solidFill>
                <a:srgbClr val="000000"/>
              </a:solidFill>
              <a:latin typeface="Arial"/>
            </a:endParaRPr>
          </a:p>
          <a:p>
            <a:pPr>
              <a:lnSpc>
                <a:spcPct val="100000"/>
              </a:lnSpc>
              <a:tabLst>
                <a:tab algn="l" pos="0"/>
              </a:tabLst>
            </a:pPr>
            <a:r>
              <a:rPr b="1" lang="en" sz="1400" spc="-1" strike="noStrike">
                <a:solidFill>
                  <a:schemeClr val="dk1"/>
                </a:solidFill>
                <a:latin typeface="Barlow"/>
                <a:ea typeface="Barlow"/>
              </a:rPr>
              <a:t>Alert Mechanism:</a:t>
            </a:r>
            <a:endParaRPr b="0" lang="en-IN" sz="1400" spc="-1" strike="noStrike">
              <a:solidFill>
                <a:srgbClr val="000000"/>
              </a:solidFill>
              <a:latin typeface="Arial"/>
            </a:endParaRPr>
          </a:p>
          <a:p>
            <a:pPr marL="457200" indent="-317520">
              <a:lnSpc>
                <a:spcPct val="100000"/>
              </a:lnSpc>
              <a:buClr>
                <a:srgbClr val="17110b"/>
              </a:buClr>
              <a:buFont typeface="Barlow"/>
              <a:buChar char="●"/>
              <a:tabLst>
                <a:tab algn="l" pos="0"/>
              </a:tabLst>
            </a:pPr>
            <a:r>
              <a:rPr b="0" lang="en" sz="1400" spc="-1" strike="noStrike">
                <a:solidFill>
                  <a:schemeClr val="dk1"/>
                </a:solidFill>
                <a:latin typeface="Barlow"/>
                <a:ea typeface="Barlow"/>
              </a:rPr>
              <a:t>Alerts users to potential issues in the water system, prompting them to take corrective action.</a:t>
            </a:r>
            <a:endParaRPr b="0" lang="en-IN" sz="1400" spc="-1" strike="noStrike">
              <a:solidFill>
                <a:srgbClr val="000000"/>
              </a:solidFill>
              <a:latin typeface="Arial"/>
            </a:endParaRPr>
          </a:p>
          <a:p>
            <a:pPr marL="457200">
              <a:lnSpc>
                <a:spcPct val="100000"/>
              </a:lnSpc>
              <a:tabLst>
                <a:tab algn="l" pos="0"/>
              </a:tabLst>
            </a:pPr>
            <a:endParaRPr b="0" lang="en-IN" sz="1400" spc="-1" strike="noStrike">
              <a:solidFill>
                <a:srgbClr val="000000"/>
              </a:solidFill>
              <a:latin typeface="Arial"/>
            </a:endParaRPr>
          </a:p>
          <a:p>
            <a:pPr>
              <a:lnSpc>
                <a:spcPct val="100000"/>
              </a:lnSpc>
              <a:tabLst>
                <a:tab algn="l" pos="0"/>
              </a:tabLst>
            </a:pPr>
            <a:r>
              <a:rPr b="1" lang="en" sz="1400" spc="-1" strike="noStrike">
                <a:solidFill>
                  <a:schemeClr val="dk1"/>
                </a:solidFill>
                <a:latin typeface="Barlow"/>
                <a:ea typeface="Barlow"/>
              </a:rPr>
              <a:t>Power Supply:</a:t>
            </a:r>
            <a:endParaRPr b="0" lang="en-IN" sz="1400" spc="-1" strike="noStrike">
              <a:solidFill>
                <a:srgbClr val="000000"/>
              </a:solidFill>
              <a:latin typeface="Arial"/>
            </a:endParaRPr>
          </a:p>
          <a:p>
            <a:pPr marL="457200" indent="-317520">
              <a:lnSpc>
                <a:spcPct val="100000"/>
              </a:lnSpc>
              <a:buClr>
                <a:srgbClr val="17110b"/>
              </a:buClr>
              <a:buFont typeface="Barlow"/>
              <a:buChar char="●"/>
              <a:tabLst>
                <a:tab algn="l" pos="0"/>
              </a:tabLst>
            </a:pPr>
            <a:r>
              <a:rPr b="0" lang="en" sz="1400" spc="-1" strike="noStrike">
                <a:solidFill>
                  <a:schemeClr val="dk1"/>
                </a:solidFill>
                <a:latin typeface="Barlow"/>
                <a:ea typeface="Barlow"/>
              </a:rPr>
              <a:t>Ensures continuous operation of the system by supplying the necessary voltage and current.</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720000" y="444960"/>
            <a:ext cx="7703640" cy="722880"/>
          </a:xfrm>
          <a:prstGeom prst="rect">
            <a:avLst/>
          </a:prstGeom>
          <a:noFill/>
          <a:ln w="0">
            <a:noFill/>
          </a:ln>
        </p:spPr>
        <p:txBody>
          <a:bodyPr lIns="91440" rIns="91440" tIns="91440" bIns="91440" anchor="t">
            <a:noAutofit/>
          </a:bodyPr>
          <a:p>
            <a:pPr indent="0">
              <a:lnSpc>
                <a:spcPct val="100000"/>
              </a:lnSpc>
              <a:buNone/>
              <a:tabLst>
                <a:tab algn="l" pos="0"/>
              </a:tabLst>
            </a:pPr>
            <a:r>
              <a:rPr b="1" lang="en" sz="3500" spc="-1" strike="noStrike">
                <a:solidFill>
                  <a:schemeClr val="dk1"/>
                </a:solidFill>
                <a:latin typeface="Unica One"/>
                <a:ea typeface="Unica One"/>
              </a:rPr>
              <a:t>MODULES</a:t>
            </a:r>
            <a:endParaRPr b="0" lang="en-IN" sz="3500" spc="-1" strike="noStrike">
              <a:solidFill>
                <a:srgbClr val="000000"/>
              </a:solidFill>
              <a:latin typeface="Arial"/>
            </a:endParaRPr>
          </a:p>
          <a:p>
            <a:pPr indent="0">
              <a:lnSpc>
                <a:spcPct val="100000"/>
              </a:lnSpc>
              <a:buNone/>
              <a:tabLst>
                <a:tab algn="l" pos="0"/>
              </a:tabLst>
            </a:pPr>
            <a:endParaRPr b="0" lang="en-IN" sz="3500" spc="-1" strike="noStrike">
              <a:solidFill>
                <a:srgbClr val="000000"/>
              </a:solidFill>
              <a:latin typeface="Arial"/>
            </a:endParaRPr>
          </a:p>
        </p:txBody>
      </p:sp>
      <p:sp>
        <p:nvSpPr>
          <p:cNvPr id="304" name="PlaceHolder 2"/>
          <p:cNvSpPr>
            <a:spLocks noGrp="1"/>
          </p:cNvSpPr>
          <p:nvPr>
            <p:ph/>
          </p:nvPr>
        </p:nvSpPr>
        <p:spPr>
          <a:xfrm>
            <a:off x="720000" y="1215720"/>
            <a:ext cx="7703640" cy="2538360"/>
          </a:xfrm>
          <a:prstGeom prst="rect">
            <a:avLst/>
          </a:prstGeom>
          <a:noFill/>
          <a:ln w="0">
            <a:noFill/>
          </a:ln>
        </p:spPr>
        <p:txBody>
          <a:bodyPr lIns="91440" rIns="91440" tIns="91440" bIns="91440" anchor="t">
            <a:noAutofit/>
          </a:bodyPr>
          <a:p>
            <a:pPr indent="0">
              <a:lnSpc>
                <a:spcPct val="115000"/>
              </a:lnSpc>
              <a:buNone/>
              <a:tabLst>
                <a:tab algn="l" pos="0"/>
              </a:tabLst>
            </a:pPr>
            <a:r>
              <a:rPr b="1" lang="en" sz="1400" spc="-1" strike="noStrike">
                <a:solidFill>
                  <a:schemeClr val="dk1"/>
                </a:solidFill>
                <a:latin typeface="Barlow"/>
                <a:ea typeface="Barlow"/>
              </a:rPr>
              <a:t> </a:t>
            </a:r>
            <a:r>
              <a:rPr b="1" lang="en" sz="1400" spc="-1" strike="noStrike">
                <a:solidFill>
                  <a:schemeClr val="dk1"/>
                </a:solidFill>
                <a:latin typeface="Barlow"/>
                <a:ea typeface="Barlow"/>
              </a:rPr>
              <a:t>Communication Module:</a:t>
            </a:r>
            <a:endParaRPr b="0" lang="en-IN" sz="1400" spc="-1" strike="noStrike">
              <a:solidFill>
                <a:srgbClr val="000000"/>
              </a:solidFill>
              <a:latin typeface="Arial"/>
            </a:endParaRPr>
          </a:p>
          <a:p>
            <a:pPr marL="457200" indent="-317520">
              <a:lnSpc>
                <a:spcPct val="115000"/>
              </a:lnSpc>
              <a:buClr>
                <a:srgbClr val="17110b"/>
              </a:buClr>
              <a:buFont typeface="Barlow Light"/>
              <a:buChar char="●"/>
              <a:tabLst>
                <a:tab algn="l" pos="0"/>
              </a:tabLst>
            </a:pPr>
            <a:r>
              <a:rPr b="0" lang="en" sz="1400" spc="-1" strike="noStrike">
                <a:solidFill>
                  <a:schemeClr val="dk1"/>
                </a:solidFill>
                <a:latin typeface="Barlow"/>
                <a:ea typeface="Barlow"/>
              </a:rPr>
              <a:t>Facilitates remote monitoring, data logging, and alerts by transmitting data over Wi-Fi, Ethernet, GSM, or other communication protocols.</a:t>
            </a:r>
            <a:endParaRPr b="0" lang="en-IN" sz="1400" spc="-1" strike="noStrike">
              <a:solidFill>
                <a:srgbClr val="000000"/>
              </a:solidFill>
              <a:latin typeface="Arial"/>
            </a:endParaRPr>
          </a:p>
          <a:p>
            <a:pPr marL="457200" indent="0">
              <a:lnSpc>
                <a:spcPct val="115000"/>
              </a:lnSpc>
              <a:buNone/>
              <a:tabLst>
                <a:tab algn="l" pos="0"/>
              </a:tabLst>
            </a:pPr>
            <a:endParaRPr b="0" lang="en-IN" sz="1400" spc="-1" strike="noStrike">
              <a:solidFill>
                <a:srgbClr val="000000"/>
              </a:solidFill>
              <a:latin typeface="Arial"/>
            </a:endParaRPr>
          </a:p>
          <a:p>
            <a:pPr indent="0">
              <a:lnSpc>
                <a:spcPct val="115000"/>
              </a:lnSpc>
              <a:buNone/>
              <a:tabLst>
                <a:tab algn="l" pos="0"/>
              </a:tabLst>
            </a:pPr>
            <a:r>
              <a:rPr b="1" lang="en" sz="1400" spc="-1" strike="noStrike">
                <a:solidFill>
                  <a:schemeClr val="dk1"/>
                </a:solidFill>
                <a:latin typeface="Barlow"/>
                <a:ea typeface="Barlow"/>
              </a:rPr>
              <a:t>Software:</a:t>
            </a:r>
            <a:endParaRPr b="0" lang="en-IN" sz="1400" spc="-1" strike="noStrike">
              <a:solidFill>
                <a:srgbClr val="000000"/>
              </a:solidFill>
              <a:latin typeface="Arial"/>
            </a:endParaRPr>
          </a:p>
          <a:p>
            <a:pPr marL="457200" indent="-317520">
              <a:lnSpc>
                <a:spcPct val="115000"/>
              </a:lnSpc>
              <a:buClr>
                <a:srgbClr val="17110b"/>
              </a:buClr>
              <a:buFont typeface="Barlow Light"/>
              <a:buChar char="●"/>
              <a:tabLst>
                <a:tab algn="l" pos="0"/>
              </a:tabLst>
            </a:pPr>
            <a:r>
              <a:rPr b="0" lang="en" sz="1400" spc="-1" strike="noStrike">
                <a:solidFill>
                  <a:schemeClr val="dk1"/>
                </a:solidFill>
                <a:latin typeface="Barlow"/>
                <a:ea typeface="Barlow"/>
              </a:rPr>
              <a:t>Implements the logic for real-time monitoring, leak detection, alert triggering, and any additional features of the system.</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720000" y="444960"/>
            <a:ext cx="7703640" cy="722880"/>
          </a:xfrm>
          <a:prstGeom prst="rect">
            <a:avLst/>
          </a:prstGeom>
          <a:noFill/>
          <a:ln w="0">
            <a:noFill/>
          </a:ln>
        </p:spPr>
        <p:txBody>
          <a:bodyPr lIns="91440" rIns="91440" tIns="91440" bIns="91440" anchor="t">
            <a:noAutofit/>
          </a:bodyPr>
          <a:p>
            <a:pPr indent="0">
              <a:lnSpc>
                <a:spcPct val="100000"/>
              </a:lnSpc>
              <a:buNone/>
              <a:tabLst>
                <a:tab algn="l" pos="0"/>
              </a:tabLst>
            </a:pPr>
            <a:r>
              <a:rPr b="1" lang="en" sz="3500" spc="-1" strike="noStrike">
                <a:solidFill>
                  <a:schemeClr val="dk1"/>
                </a:solidFill>
                <a:latin typeface="Unica One"/>
                <a:ea typeface="Unica One"/>
              </a:rPr>
              <a:t>SYSTEM ARCHITECTURE</a:t>
            </a:r>
            <a:endParaRPr b="0" lang="en-IN" sz="3500" spc="-1" strike="noStrike">
              <a:solidFill>
                <a:srgbClr val="000000"/>
              </a:solidFill>
              <a:latin typeface="Arial"/>
            </a:endParaRPr>
          </a:p>
        </p:txBody>
      </p:sp>
      <p:pic>
        <p:nvPicPr>
          <p:cNvPr id="306" name="Picture 2" descr=""/>
          <p:cNvPicPr/>
          <p:nvPr/>
        </p:nvPicPr>
        <p:blipFill>
          <a:blip r:embed="rId1"/>
          <a:stretch/>
        </p:blipFill>
        <p:spPr>
          <a:xfrm>
            <a:off x="526320" y="1168200"/>
            <a:ext cx="6512400" cy="36630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720000" y="444960"/>
            <a:ext cx="7703640" cy="722880"/>
          </a:xfrm>
          <a:prstGeom prst="rect">
            <a:avLst/>
          </a:prstGeom>
          <a:noFill/>
          <a:ln w="0">
            <a:noFill/>
          </a:ln>
        </p:spPr>
        <p:txBody>
          <a:bodyPr lIns="91440" rIns="91440" tIns="91440" bIns="91440" anchor="t">
            <a:noAutofit/>
          </a:bodyPr>
          <a:p>
            <a:pPr indent="0">
              <a:lnSpc>
                <a:spcPct val="100000"/>
              </a:lnSpc>
              <a:buNone/>
              <a:tabLst>
                <a:tab algn="l" pos="0"/>
              </a:tabLst>
            </a:pPr>
            <a:r>
              <a:rPr b="1" lang="en" sz="3500" spc="-1" strike="noStrike">
                <a:solidFill>
                  <a:schemeClr val="dk1"/>
                </a:solidFill>
                <a:latin typeface="Unica One"/>
                <a:ea typeface="Unica One"/>
              </a:rPr>
              <a:t>CONCLUSION</a:t>
            </a:r>
            <a:endParaRPr b="0" lang="en-IN" sz="3500" spc="-1" strike="noStrike">
              <a:solidFill>
                <a:srgbClr val="000000"/>
              </a:solidFill>
              <a:latin typeface="Arial"/>
            </a:endParaRPr>
          </a:p>
        </p:txBody>
      </p:sp>
      <p:sp>
        <p:nvSpPr>
          <p:cNvPr id="308" name="Google Shape;363;p51"/>
          <p:cNvSpPr/>
          <p:nvPr/>
        </p:nvSpPr>
        <p:spPr>
          <a:xfrm>
            <a:off x="720000" y="1224000"/>
            <a:ext cx="7420680" cy="3370320"/>
          </a:xfrm>
          <a:prstGeom prst="rect">
            <a:avLst/>
          </a:prstGeom>
          <a:noFill/>
          <a:ln w="0">
            <a:noFill/>
          </a:ln>
        </p:spPr>
        <p:style>
          <a:lnRef idx="0"/>
          <a:fillRef idx="0"/>
          <a:effectRef idx="0"/>
          <a:fontRef idx="minor"/>
        </p:style>
        <p:txBody>
          <a:bodyPr tIns="91440" bIns="91440" anchor="t">
            <a:noAutofit/>
          </a:bodyPr>
          <a:p>
            <a:pPr algn="just">
              <a:lnSpc>
                <a:spcPct val="100000"/>
              </a:lnSpc>
              <a:tabLst>
                <a:tab algn="l" pos="0"/>
              </a:tabLst>
            </a:pPr>
            <a:r>
              <a:rPr b="0" lang="en" sz="1700" spc="-1" strike="noStrike">
                <a:solidFill>
                  <a:schemeClr val="dk1"/>
                </a:solidFill>
                <a:latin typeface="Barlow"/>
                <a:ea typeface="Barlow"/>
              </a:rPr>
              <a:t>In conclusion, creating a water flow rate and overflow detection system with Arduino Uno is a significant advancement in environmental monitoring and safety. By combining electronics and sensors, this project offers an affordable solution for detecting leaks and preventing water wastage in homes and buildings.Using Arduino, along with a flow sensor and optional communication module, the system allows real-time monitoring of water flow rates and immediate leak detection. This empowers users to manage their water usage, prevent damage, and conserve resources effectively.Moreover, the project provides educational benefits in electronics and programming, benefiting both hobbyists and professionals. Overall, this system promotes sustainability and safety, making it a valuable addition to environmental stewardship efforts.</a:t>
            </a:r>
            <a:endParaRPr b="0" lang="en-IN" sz="1700" spc="-1" strike="noStrike">
              <a:solidFill>
                <a:srgbClr val="000000"/>
              </a:solidFill>
              <a:latin typeface="Arial"/>
            </a:endParaRPr>
          </a:p>
          <a:p>
            <a:pPr algn="just">
              <a:lnSpc>
                <a:spcPct val="100000"/>
              </a:lnSpc>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720000" y="190800"/>
            <a:ext cx="4611960" cy="727560"/>
          </a:xfrm>
          <a:prstGeom prst="rect">
            <a:avLst/>
          </a:prstGeom>
          <a:noFill/>
          <a:ln w="0">
            <a:noFill/>
          </a:ln>
        </p:spPr>
        <p:txBody>
          <a:bodyPr lIns="91440" rIns="91440" tIns="91440" bIns="91440" anchor="t">
            <a:noAutofit/>
          </a:bodyPr>
          <a:p>
            <a:pPr indent="0">
              <a:lnSpc>
                <a:spcPct val="100000"/>
              </a:lnSpc>
              <a:buNone/>
              <a:tabLst>
                <a:tab algn="l" pos="0"/>
              </a:tabLst>
            </a:pPr>
            <a:r>
              <a:rPr b="1" lang="en" sz="3500" spc="-1" strike="noStrike">
                <a:solidFill>
                  <a:schemeClr val="dk1"/>
                </a:solidFill>
                <a:latin typeface="Unica One"/>
                <a:ea typeface="Unica One"/>
              </a:rPr>
              <a:t>AGENDA</a:t>
            </a:r>
            <a:endParaRPr b="0" lang="en-IN" sz="3500" spc="-1" strike="noStrike">
              <a:solidFill>
                <a:srgbClr val="000000"/>
              </a:solidFill>
              <a:latin typeface="Arial"/>
            </a:endParaRPr>
          </a:p>
        </p:txBody>
      </p:sp>
      <p:sp>
        <p:nvSpPr>
          <p:cNvPr id="272" name="PlaceHolder 2"/>
          <p:cNvSpPr>
            <a:spLocks noGrp="1"/>
          </p:cNvSpPr>
          <p:nvPr>
            <p:ph/>
          </p:nvPr>
        </p:nvSpPr>
        <p:spPr>
          <a:xfrm>
            <a:off x="720000" y="918720"/>
            <a:ext cx="7703640" cy="3056040"/>
          </a:xfrm>
          <a:prstGeom prst="rect">
            <a:avLst/>
          </a:prstGeom>
          <a:noFill/>
          <a:ln w="0">
            <a:noFill/>
          </a:ln>
        </p:spPr>
        <p:txBody>
          <a:bodyPr lIns="91440" rIns="91440" tIns="91440" bIns="91440" anchor="t">
            <a:noAutofit/>
          </a:bodyPr>
          <a:p>
            <a:pPr indent="0">
              <a:lnSpc>
                <a:spcPct val="115000"/>
              </a:lnSpc>
              <a:buNone/>
              <a:tabLst>
                <a:tab algn="l" pos="0"/>
              </a:tabLst>
            </a:pPr>
            <a:r>
              <a:rPr b="0" lang="en" sz="1500" spc="-1" strike="noStrike">
                <a:solidFill>
                  <a:schemeClr val="dk1"/>
                </a:solidFill>
                <a:latin typeface="Arial"/>
                <a:ea typeface="Arial"/>
              </a:rPr>
              <a:t>I. ABSTRACT</a:t>
            </a:r>
            <a:endParaRPr b="0" lang="en-IN" sz="1500" spc="-1" strike="noStrike">
              <a:solidFill>
                <a:srgbClr val="000000"/>
              </a:solidFill>
              <a:latin typeface="Arial"/>
            </a:endParaRPr>
          </a:p>
          <a:p>
            <a:pPr indent="0">
              <a:lnSpc>
                <a:spcPct val="115000"/>
              </a:lnSpc>
              <a:buNone/>
              <a:tabLst>
                <a:tab algn="l" pos="0"/>
              </a:tabLst>
            </a:pPr>
            <a:r>
              <a:rPr b="0" lang="en" sz="1500" spc="-1" strike="noStrike">
                <a:solidFill>
                  <a:schemeClr val="dk1"/>
                </a:solidFill>
                <a:latin typeface="Arial"/>
                <a:ea typeface="Arial"/>
              </a:rPr>
              <a:t>II. INTRODUCTION</a:t>
            </a:r>
            <a:endParaRPr b="0" lang="en-IN" sz="1500" spc="-1" strike="noStrike">
              <a:solidFill>
                <a:srgbClr val="000000"/>
              </a:solidFill>
              <a:latin typeface="Arial"/>
            </a:endParaRPr>
          </a:p>
          <a:p>
            <a:pPr indent="0">
              <a:lnSpc>
                <a:spcPct val="115000"/>
              </a:lnSpc>
              <a:buNone/>
              <a:tabLst>
                <a:tab algn="l" pos="0"/>
              </a:tabLst>
            </a:pPr>
            <a:r>
              <a:rPr b="0" lang="en" sz="1500" spc="-1" strike="noStrike">
                <a:solidFill>
                  <a:schemeClr val="dk1"/>
                </a:solidFill>
                <a:latin typeface="Arial"/>
                <a:ea typeface="Arial"/>
              </a:rPr>
              <a:t>III. OBJECTIVE</a:t>
            </a:r>
            <a:endParaRPr b="0" lang="en-IN" sz="1500" spc="-1" strike="noStrike">
              <a:solidFill>
                <a:srgbClr val="000000"/>
              </a:solidFill>
              <a:latin typeface="Arial"/>
            </a:endParaRPr>
          </a:p>
          <a:p>
            <a:pPr indent="0">
              <a:lnSpc>
                <a:spcPct val="115000"/>
              </a:lnSpc>
              <a:buNone/>
              <a:tabLst>
                <a:tab algn="l" pos="0"/>
              </a:tabLst>
            </a:pPr>
            <a:r>
              <a:rPr b="0" lang="en" sz="1500" spc="-1" strike="noStrike">
                <a:solidFill>
                  <a:schemeClr val="dk1"/>
                </a:solidFill>
                <a:latin typeface="Arial"/>
                <a:ea typeface="Arial"/>
              </a:rPr>
              <a:t>IV. LITERATURE SURVEY</a:t>
            </a:r>
            <a:endParaRPr b="0" lang="en-IN" sz="1500" spc="-1" strike="noStrike">
              <a:solidFill>
                <a:srgbClr val="000000"/>
              </a:solidFill>
              <a:latin typeface="Arial"/>
            </a:endParaRPr>
          </a:p>
          <a:p>
            <a:pPr indent="0">
              <a:lnSpc>
                <a:spcPct val="115000"/>
              </a:lnSpc>
              <a:buNone/>
              <a:tabLst>
                <a:tab algn="l" pos="0"/>
              </a:tabLst>
            </a:pPr>
            <a:r>
              <a:rPr b="0" lang="en" sz="1500" spc="-1" strike="noStrike">
                <a:solidFill>
                  <a:schemeClr val="dk1"/>
                </a:solidFill>
                <a:latin typeface="Arial"/>
                <a:ea typeface="Arial"/>
              </a:rPr>
              <a:t>     </a:t>
            </a:r>
            <a:r>
              <a:rPr b="0" lang="en" sz="1500" spc="-1" strike="noStrike">
                <a:solidFill>
                  <a:schemeClr val="dk1"/>
                </a:solidFill>
                <a:latin typeface="Arial"/>
                <a:ea typeface="Arial"/>
              </a:rPr>
              <a:t>a. KEY CHALLENGES</a:t>
            </a:r>
            <a:endParaRPr b="0" lang="en-IN" sz="1500" spc="-1" strike="noStrike">
              <a:solidFill>
                <a:srgbClr val="000000"/>
              </a:solidFill>
              <a:latin typeface="Arial"/>
            </a:endParaRPr>
          </a:p>
          <a:p>
            <a:pPr indent="0">
              <a:lnSpc>
                <a:spcPct val="115000"/>
              </a:lnSpc>
              <a:buNone/>
              <a:tabLst>
                <a:tab algn="l" pos="0"/>
              </a:tabLst>
            </a:pPr>
            <a:r>
              <a:rPr b="0" lang="en" sz="1500" spc="-1" strike="noStrike">
                <a:solidFill>
                  <a:schemeClr val="dk1"/>
                </a:solidFill>
                <a:latin typeface="Arial"/>
                <a:ea typeface="Arial"/>
              </a:rPr>
              <a:t>     </a:t>
            </a:r>
            <a:r>
              <a:rPr b="0" lang="en" sz="1500" spc="-1" strike="noStrike">
                <a:solidFill>
                  <a:schemeClr val="dk1"/>
                </a:solidFill>
                <a:latin typeface="Arial"/>
                <a:ea typeface="Arial"/>
              </a:rPr>
              <a:t>b. MOTIVATION</a:t>
            </a:r>
            <a:endParaRPr b="0" lang="en-IN" sz="1500" spc="-1" strike="noStrike">
              <a:solidFill>
                <a:srgbClr val="000000"/>
              </a:solidFill>
              <a:latin typeface="Arial"/>
            </a:endParaRPr>
          </a:p>
          <a:p>
            <a:pPr indent="0">
              <a:lnSpc>
                <a:spcPct val="115000"/>
              </a:lnSpc>
              <a:buNone/>
              <a:tabLst>
                <a:tab algn="l" pos="0"/>
              </a:tabLst>
            </a:pPr>
            <a:r>
              <a:rPr b="0" lang="en" sz="1500" spc="-1" strike="noStrike">
                <a:solidFill>
                  <a:schemeClr val="dk1"/>
                </a:solidFill>
                <a:latin typeface="Arial"/>
                <a:ea typeface="Arial"/>
              </a:rPr>
              <a:t>V. EXISTING SYSTEM</a:t>
            </a:r>
            <a:endParaRPr b="0" lang="en-IN" sz="1500" spc="-1" strike="noStrike">
              <a:solidFill>
                <a:srgbClr val="000000"/>
              </a:solidFill>
              <a:latin typeface="Arial"/>
            </a:endParaRPr>
          </a:p>
          <a:p>
            <a:pPr indent="0">
              <a:lnSpc>
                <a:spcPct val="115000"/>
              </a:lnSpc>
              <a:buNone/>
              <a:tabLst>
                <a:tab algn="l" pos="0"/>
              </a:tabLst>
            </a:pPr>
            <a:r>
              <a:rPr b="0" lang="en" sz="1500" spc="-1" strike="noStrike">
                <a:solidFill>
                  <a:schemeClr val="dk1"/>
                </a:solidFill>
                <a:latin typeface="Arial"/>
                <a:ea typeface="Arial"/>
              </a:rPr>
              <a:t>VI. PROPOSED SYSTEM</a:t>
            </a:r>
            <a:endParaRPr b="0" lang="en-IN" sz="1500" spc="-1" strike="noStrike">
              <a:solidFill>
                <a:srgbClr val="000000"/>
              </a:solidFill>
              <a:latin typeface="Arial"/>
            </a:endParaRPr>
          </a:p>
          <a:p>
            <a:pPr indent="0">
              <a:lnSpc>
                <a:spcPct val="115000"/>
              </a:lnSpc>
              <a:buNone/>
              <a:tabLst>
                <a:tab algn="l" pos="0"/>
              </a:tabLst>
            </a:pPr>
            <a:r>
              <a:rPr b="0" lang="en" sz="1500" spc="-1" strike="noStrike">
                <a:solidFill>
                  <a:schemeClr val="dk1"/>
                </a:solidFill>
                <a:latin typeface="Arial"/>
                <a:ea typeface="Arial"/>
              </a:rPr>
              <a:t>VII.MODULES</a:t>
            </a:r>
            <a:endParaRPr b="0" lang="en-IN" sz="1500" spc="-1" strike="noStrike">
              <a:solidFill>
                <a:srgbClr val="000000"/>
              </a:solidFill>
              <a:latin typeface="Arial"/>
            </a:endParaRPr>
          </a:p>
          <a:p>
            <a:pPr indent="0">
              <a:lnSpc>
                <a:spcPct val="115000"/>
              </a:lnSpc>
              <a:buNone/>
              <a:tabLst>
                <a:tab algn="l" pos="0"/>
              </a:tabLst>
            </a:pPr>
            <a:r>
              <a:rPr b="0" lang="en" sz="1500" spc="-1" strike="noStrike">
                <a:solidFill>
                  <a:schemeClr val="dk1"/>
                </a:solidFill>
                <a:latin typeface="Arial"/>
                <a:ea typeface="Arial"/>
              </a:rPr>
              <a:t>VIII. SYSTEM ARCHITECTURE</a:t>
            </a:r>
            <a:endParaRPr b="0" lang="en-IN" sz="1500" spc="-1" strike="noStrike">
              <a:solidFill>
                <a:srgbClr val="000000"/>
              </a:solidFill>
              <a:latin typeface="Arial"/>
            </a:endParaRPr>
          </a:p>
          <a:p>
            <a:pPr indent="0">
              <a:lnSpc>
                <a:spcPct val="115000"/>
              </a:lnSpc>
              <a:buNone/>
              <a:tabLst>
                <a:tab algn="l" pos="0"/>
              </a:tabLst>
            </a:pPr>
            <a:r>
              <a:rPr b="0" lang="en" sz="1500" spc="-1" strike="noStrike">
                <a:solidFill>
                  <a:schemeClr val="dk1"/>
                </a:solidFill>
                <a:latin typeface="Arial"/>
                <a:ea typeface="Arial"/>
              </a:rPr>
              <a:t>IX. CONCLUSION AND FUTURE ENHANCEMENTS</a:t>
            </a:r>
            <a:endParaRPr b="0" lang="en-IN" sz="1500" spc="-1" strike="noStrike">
              <a:solidFill>
                <a:srgbClr val="000000"/>
              </a:solidFill>
              <a:latin typeface="Arial"/>
            </a:endParaRPr>
          </a:p>
          <a:p>
            <a:pPr indent="0">
              <a:lnSpc>
                <a:spcPct val="115000"/>
              </a:lnSpc>
              <a:buNone/>
              <a:tabLst>
                <a:tab algn="l" pos="0"/>
              </a:tabLst>
            </a:pPr>
            <a:r>
              <a:rPr b="0" lang="en" sz="1500" spc="-1" strike="noStrike">
                <a:solidFill>
                  <a:schemeClr val="dk1"/>
                </a:solidFill>
                <a:latin typeface="Arial"/>
                <a:ea typeface="Arial"/>
              </a:rPr>
              <a:t>X. REFERENCES</a:t>
            </a:r>
            <a:endParaRPr b="0" lang="en-IN" sz="1500" spc="-1" strike="noStrike">
              <a:solidFill>
                <a:srgbClr val="000000"/>
              </a:solidFill>
              <a:latin typeface="Arial"/>
            </a:endParaRPr>
          </a:p>
          <a:p>
            <a:pPr indent="0">
              <a:lnSpc>
                <a:spcPct val="115000"/>
              </a:lnSpc>
              <a:buNone/>
              <a:tabLst>
                <a:tab algn="l" pos="0"/>
              </a:tabLst>
            </a:pP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720000" y="350280"/>
            <a:ext cx="7703640" cy="722880"/>
          </a:xfrm>
          <a:prstGeom prst="rect">
            <a:avLst/>
          </a:prstGeom>
          <a:noFill/>
          <a:ln w="0">
            <a:noFill/>
          </a:ln>
        </p:spPr>
        <p:txBody>
          <a:bodyPr lIns="91440" rIns="91440" tIns="91440" bIns="91440" anchor="t">
            <a:noAutofit/>
          </a:bodyPr>
          <a:p>
            <a:pPr indent="0">
              <a:lnSpc>
                <a:spcPct val="100000"/>
              </a:lnSpc>
              <a:buNone/>
              <a:tabLst>
                <a:tab algn="l" pos="0"/>
              </a:tabLst>
            </a:pPr>
            <a:r>
              <a:rPr b="1" lang="en" sz="3500" spc="-1" strike="noStrike">
                <a:solidFill>
                  <a:schemeClr val="dk1"/>
                </a:solidFill>
                <a:latin typeface="Unica One"/>
                <a:ea typeface="Unica One"/>
              </a:rPr>
              <a:t>FUTURE ENHANCEMENTS</a:t>
            </a:r>
            <a:endParaRPr b="0" lang="en-IN" sz="3500" spc="-1" strike="noStrike">
              <a:solidFill>
                <a:srgbClr val="000000"/>
              </a:solidFill>
              <a:latin typeface="Arial"/>
            </a:endParaRPr>
          </a:p>
        </p:txBody>
      </p:sp>
      <p:sp>
        <p:nvSpPr>
          <p:cNvPr id="310" name="Google Shape;369;p52"/>
          <p:cNvSpPr/>
          <p:nvPr/>
        </p:nvSpPr>
        <p:spPr>
          <a:xfrm>
            <a:off x="720000" y="938880"/>
            <a:ext cx="7703640" cy="3265560"/>
          </a:xfrm>
          <a:prstGeom prst="rect">
            <a:avLst/>
          </a:prstGeom>
          <a:noFill/>
          <a:ln w="0">
            <a:noFill/>
          </a:ln>
        </p:spPr>
        <p:style>
          <a:lnRef idx="0"/>
          <a:fillRef idx="0"/>
          <a:effectRef idx="0"/>
          <a:fontRef idx="minor"/>
        </p:style>
        <p:txBody>
          <a:bodyPr tIns="91440" bIns="91440" anchor="t">
            <a:noAutofit/>
          </a:bodyPr>
          <a:p>
            <a:pPr algn="just">
              <a:lnSpc>
                <a:spcPct val="100000"/>
              </a:lnSpc>
              <a:tabLst>
                <a:tab algn="l" pos="0"/>
              </a:tabLst>
            </a:pPr>
            <a:r>
              <a:rPr b="1" lang="en" sz="1500" spc="-1" strike="noStrike">
                <a:solidFill>
                  <a:schemeClr val="dk1"/>
                </a:solidFill>
                <a:latin typeface="Barlow"/>
                <a:ea typeface="Barlow"/>
              </a:rPr>
              <a:t>Enhanced Leak Detection Algorithms:</a:t>
            </a:r>
            <a:endParaRPr b="0" lang="en-IN" sz="1500" spc="-1" strike="noStrike">
              <a:solidFill>
                <a:srgbClr val="000000"/>
              </a:solidFill>
              <a:latin typeface="Arial"/>
            </a:endParaRPr>
          </a:p>
          <a:p>
            <a:pPr algn="just">
              <a:lnSpc>
                <a:spcPct val="100000"/>
              </a:lnSpc>
              <a:tabLst>
                <a:tab algn="l" pos="0"/>
              </a:tabLst>
            </a:pPr>
            <a:r>
              <a:rPr b="0" lang="en" sz="1500" spc="-1" strike="noStrike">
                <a:solidFill>
                  <a:schemeClr val="dk1"/>
                </a:solidFill>
                <a:latin typeface="Barlow"/>
                <a:ea typeface="Barlow"/>
              </a:rPr>
              <a:t>Implement more sophisticated algorithms to improve the accuracy and sensitivity of leak detection. This could involve machine learning techniques to analyze flow rate patterns and distinguish between normal usage and abnormal events more effectively.</a:t>
            </a:r>
            <a:endParaRPr b="0" lang="en-IN" sz="1500" spc="-1" strike="noStrike">
              <a:solidFill>
                <a:srgbClr val="000000"/>
              </a:solidFill>
              <a:latin typeface="Arial"/>
            </a:endParaRPr>
          </a:p>
          <a:p>
            <a:pPr algn="just">
              <a:lnSpc>
                <a:spcPct val="100000"/>
              </a:lnSpc>
              <a:tabLst>
                <a:tab algn="l" pos="0"/>
              </a:tabLst>
            </a:pPr>
            <a:endParaRPr b="0" lang="en-IN" sz="1500" spc="-1" strike="noStrike">
              <a:solidFill>
                <a:srgbClr val="000000"/>
              </a:solidFill>
              <a:latin typeface="Arial"/>
            </a:endParaRPr>
          </a:p>
          <a:p>
            <a:pPr algn="just">
              <a:lnSpc>
                <a:spcPct val="100000"/>
              </a:lnSpc>
              <a:tabLst>
                <a:tab algn="l" pos="0"/>
              </a:tabLst>
            </a:pPr>
            <a:r>
              <a:rPr b="1" lang="en" sz="1500" spc="-1" strike="noStrike">
                <a:solidFill>
                  <a:schemeClr val="dk1"/>
                </a:solidFill>
                <a:latin typeface="Barlow"/>
                <a:ea typeface="Barlow"/>
              </a:rPr>
              <a:t>Integration with Smart Home Systems:</a:t>
            </a:r>
            <a:endParaRPr b="0" lang="en-IN" sz="1500" spc="-1" strike="noStrike">
              <a:solidFill>
                <a:srgbClr val="000000"/>
              </a:solidFill>
              <a:latin typeface="Arial"/>
            </a:endParaRPr>
          </a:p>
          <a:p>
            <a:pPr algn="just">
              <a:lnSpc>
                <a:spcPct val="100000"/>
              </a:lnSpc>
              <a:tabLst>
                <a:tab algn="l" pos="0"/>
              </a:tabLst>
            </a:pPr>
            <a:r>
              <a:rPr b="0" lang="en" sz="1500" spc="-1" strike="noStrike">
                <a:solidFill>
                  <a:schemeClr val="dk1"/>
                </a:solidFill>
                <a:latin typeface="Barlow"/>
                <a:ea typeface="Barlow"/>
              </a:rPr>
              <a:t>Integrate the water flow rate and overflow detection system with existing smart home systems (e.g., Amazon Alexa, Google Home) for seamless control and monitoring. This allows users to receive alerts, adjust settings, and track water usage using voice commands or mobile apps.</a:t>
            </a:r>
            <a:endParaRPr b="0" lang="en-IN" sz="1500" spc="-1" strike="noStrike">
              <a:solidFill>
                <a:srgbClr val="000000"/>
              </a:solidFill>
              <a:latin typeface="Arial"/>
            </a:endParaRPr>
          </a:p>
          <a:p>
            <a:pPr algn="just">
              <a:lnSpc>
                <a:spcPct val="100000"/>
              </a:lnSpc>
              <a:tabLst>
                <a:tab algn="l" pos="0"/>
              </a:tabLst>
            </a:pPr>
            <a:endParaRPr b="0" lang="en-IN" sz="1500" spc="-1" strike="noStrike">
              <a:solidFill>
                <a:srgbClr val="000000"/>
              </a:solidFill>
              <a:latin typeface="Arial"/>
            </a:endParaRPr>
          </a:p>
          <a:p>
            <a:pPr algn="just">
              <a:lnSpc>
                <a:spcPct val="100000"/>
              </a:lnSpc>
              <a:tabLst>
                <a:tab algn="l" pos="0"/>
              </a:tabLst>
            </a:pPr>
            <a:r>
              <a:rPr b="1" lang="en" sz="1500" spc="-1" strike="noStrike">
                <a:solidFill>
                  <a:schemeClr val="dk1"/>
                </a:solidFill>
                <a:latin typeface="Barlow"/>
                <a:ea typeface="Barlow"/>
              </a:rPr>
              <a:t>Multi-Point Monitoring Capability:</a:t>
            </a:r>
            <a:endParaRPr b="0" lang="en-IN" sz="1500" spc="-1" strike="noStrike">
              <a:solidFill>
                <a:srgbClr val="000000"/>
              </a:solidFill>
              <a:latin typeface="Arial"/>
            </a:endParaRPr>
          </a:p>
          <a:p>
            <a:pPr algn="just">
              <a:lnSpc>
                <a:spcPct val="100000"/>
              </a:lnSpc>
              <a:tabLst>
                <a:tab algn="l" pos="0"/>
              </a:tabLst>
            </a:pPr>
            <a:r>
              <a:rPr b="0" lang="en" sz="1500" spc="-1" strike="noStrike">
                <a:solidFill>
                  <a:schemeClr val="dk1"/>
                </a:solidFill>
                <a:latin typeface="Barlow"/>
                <a:ea typeface="Barlow"/>
              </a:rPr>
              <a:t>Expand the system to support monitoring of multiple water outlets or zones within a property. This could involve deploying additional sensors at different points in the plumbing system to provide comprehensive coverage and insights into water usage patterns throughout the building.</a:t>
            </a:r>
            <a:endParaRPr b="0" lang="en-IN" sz="1500" spc="-1" strike="noStrike">
              <a:solidFill>
                <a:srgbClr val="000000"/>
              </a:solidFill>
              <a:latin typeface="Arial"/>
            </a:endParaRPr>
          </a:p>
          <a:p>
            <a:pPr algn="just">
              <a:lnSpc>
                <a:spcPct val="100000"/>
              </a:lnSpc>
              <a:tabLst>
                <a:tab algn="l" pos="0"/>
              </a:tabLst>
            </a:pPr>
            <a:endParaRPr b="0" lang="en-IN" sz="1500" spc="-1" strike="noStrike">
              <a:solidFill>
                <a:srgbClr val="000000"/>
              </a:solidFill>
              <a:latin typeface="Arial"/>
            </a:endParaRPr>
          </a:p>
          <a:p>
            <a:pPr algn="just">
              <a:lnSpc>
                <a:spcPct val="100000"/>
              </a:lnSpc>
              <a:tabLst>
                <a:tab algn="l" pos="0"/>
              </a:tabLst>
            </a:pP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444960" y="453240"/>
            <a:ext cx="7703640" cy="722880"/>
          </a:xfrm>
          <a:prstGeom prst="rect">
            <a:avLst/>
          </a:prstGeom>
          <a:noFill/>
          <a:ln w="0">
            <a:noFill/>
          </a:ln>
        </p:spPr>
        <p:txBody>
          <a:bodyPr lIns="91440" rIns="91440" tIns="91440" bIns="91440" anchor="t">
            <a:noAutofit/>
          </a:bodyPr>
          <a:p>
            <a:pPr indent="0">
              <a:lnSpc>
                <a:spcPct val="100000"/>
              </a:lnSpc>
              <a:buNone/>
              <a:tabLst>
                <a:tab algn="l" pos="0"/>
              </a:tabLst>
            </a:pPr>
            <a:r>
              <a:rPr b="1" lang="en" sz="3500" spc="-1" strike="noStrike">
                <a:solidFill>
                  <a:schemeClr val="dk1"/>
                </a:solidFill>
                <a:latin typeface="Unica One"/>
                <a:ea typeface="Unica One"/>
              </a:rPr>
              <a:t>REFERENCES</a:t>
            </a:r>
            <a:endParaRPr b="0" lang="en-IN" sz="3500" spc="-1" strike="noStrike">
              <a:solidFill>
                <a:srgbClr val="000000"/>
              </a:solidFill>
              <a:latin typeface="Arial"/>
            </a:endParaRPr>
          </a:p>
        </p:txBody>
      </p:sp>
      <p:sp>
        <p:nvSpPr>
          <p:cNvPr id="312" name="Google Shape;375;p53"/>
          <p:cNvSpPr/>
          <p:nvPr/>
        </p:nvSpPr>
        <p:spPr>
          <a:xfrm>
            <a:off x="526680" y="1126080"/>
            <a:ext cx="8256960" cy="3582360"/>
          </a:xfrm>
          <a:prstGeom prst="rect">
            <a:avLst/>
          </a:prstGeom>
          <a:noFill/>
          <a:ln w="0">
            <a:noFill/>
          </a:ln>
        </p:spPr>
        <p:style>
          <a:lnRef idx="0"/>
          <a:fillRef idx="0"/>
          <a:effectRef idx="0"/>
          <a:fontRef idx="minor"/>
        </p:style>
        <p:txBody>
          <a:bodyPr tIns="91440" bIns="91440" anchor="t">
            <a:noAutofit/>
          </a:bodyPr>
          <a:p>
            <a:pPr algn="just">
              <a:lnSpc>
                <a:spcPct val="150000"/>
              </a:lnSpc>
              <a:spcBef>
                <a:spcPts val="1199"/>
              </a:spcBef>
              <a:tabLst>
                <a:tab algn="l" pos="0"/>
              </a:tabLst>
            </a:pPr>
            <a:r>
              <a:rPr b="0" lang="en" sz="1200" spc="-1" strike="noStrike">
                <a:solidFill>
                  <a:srgbClr val="121212"/>
                </a:solidFill>
                <a:latin typeface="Arial"/>
                <a:ea typeface="Arial"/>
              </a:rPr>
              <a:t>[1] Bhad Vidya, Kale Poonam, Gavhale Priyanka, Darekar Gaurav, A.S Chandgude, ”Water Level Monitoring System In Real Time Mode Using WSN”, International Journal of Emerging Technology and Advanced Engineering (ISSN 2250-2459, ISO 9001:2008 Certified Journal, Volume 6, Issue 9, September 2016.</a:t>
            </a:r>
            <a:endParaRPr b="0" lang="en-IN" sz="1200" spc="-1" strike="noStrike">
              <a:solidFill>
                <a:srgbClr val="000000"/>
              </a:solidFill>
              <a:latin typeface="Arial"/>
            </a:endParaRPr>
          </a:p>
          <a:p>
            <a:pPr algn="just">
              <a:lnSpc>
                <a:spcPct val="150000"/>
              </a:lnSpc>
              <a:spcBef>
                <a:spcPts val="1199"/>
              </a:spcBef>
              <a:tabLst>
                <a:tab algn="l" pos="0"/>
              </a:tabLst>
            </a:pPr>
            <a:r>
              <a:rPr b="0" lang="en" sz="1200" spc="-1" strike="noStrike">
                <a:solidFill>
                  <a:srgbClr val="121212"/>
                </a:solidFill>
                <a:latin typeface="Arial"/>
                <a:ea typeface="Arial"/>
              </a:rPr>
              <a:t>[2] Mithila Barabde, Shruti Danve, “Real Time Water Quality Monitoring System”, International Journal of Innovative Research in Computer and Communication Engineering Vol. 3, Issue 6, June 2015. </a:t>
            </a:r>
            <a:endParaRPr b="0" lang="en-IN" sz="1200" spc="-1" strike="noStrike">
              <a:solidFill>
                <a:srgbClr val="000000"/>
              </a:solidFill>
              <a:latin typeface="Arial"/>
            </a:endParaRPr>
          </a:p>
          <a:p>
            <a:pPr algn="just">
              <a:lnSpc>
                <a:spcPct val="150000"/>
              </a:lnSpc>
              <a:spcBef>
                <a:spcPts val="1199"/>
              </a:spcBef>
              <a:tabLst>
                <a:tab algn="l" pos="0"/>
              </a:tabLst>
            </a:pPr>
            <a:r>
              <a:rPr b="0" lang="en" sz="1200" spc="-1" strike="noStrike">
                <a:solidFill>
                  <a:srgbClr val="121212"/>
                </a:solidFill>
                <a:latin typeface="Arial"/>
                <a:ea typeface="Arial"/>
              </a:rPr>
              <a:t>[3] Jaytibhatt, jigneshpatoliya, ”IoT based water quality monitoring system”, International Journal Of Industrial Electronics And Electrical Engineering Volume-4, Issue-4, Apr. 2016.</a:t>
            </a:r>
            <a:endParaRPr b="0" lang="en-IN" sz="1200" spc="-1" strike="noStrike">
              <a:solidFill>
                <a:srgbClr val="000000"/>
              </a:solidFill>
              <a:latin typeface="Arial"/>
            </a:endParaRPr>
          </a:p>
          <a:p>
            <a:pPr algn="just">
              <a:lnSpc>
                <a:spcPct val="150000"/>
              </a:lnSpc>
              <a:spcBef>
                <a:spcPts val="1199"/>
              </a:spcBef>
              <a:tabLst>
                <a:tab algn="l" pos="0"/>
              </a:tabLst>
            </a:pPr>
            <a:r>
              <a:rPr b="0" lang="en" sz="1200" spc="-1" strike="noStrike">
                <a:solidFill>
                  <a:srgbClr val="000000"/>
                </a:solidFill>
                <a:latin typeface="Times New Roman"/>
                <a:ea typeface="Times New Roman"/>
              </a:rPr>
              <a:t>[4] Behera, S. K., &amp; Gupta, M. K. (2019). Implementation of IOT for energy management. Test Engineering and Management, 81(11-12), 4856-4860.</a:t>
            </a:r>
            <a:endParaRPr b="0" lang="en-IN" sz="1200" spc="-1" strike="noStrike">
              <a:solidFill>
                <a:srgbClr val="000000"/>
              </a:solidFill>
              <a:latin typeface="Arial"/>
            </a:endParaRPr>
          </a:p>
          <a:p>
            <a:pPr algn="just">
              <a:lnSpc>
                <a:spcPct val="150000"/>
              </a:lnSpc>
              <a:spcBef>
                <a:spcPts val="1199"/>
              </a:spcBef>
              <a:spcAft>
                <a:spcPts val="1199"/>
              </a:spcAft>
              <a:tabLst>
                <a:tab algn="l" pos="0"/>
              </a:tabLst>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461160" y="307440"/>
            <a:ext cx="7703640" cy="722880"/>
          </a:xfrm>
          <a:prstGeom prst="rect">
            <a:avLst/>
          </a:prstGeom>
          <a:noFill/>
          <a:ln w="0">
            <a:noFill/>
          </a:ln>
        </p:spPr>
        <p:txBody>
          <a:bodyPr lIns="91440" rIns="91440" tIns="91440" bIns="91440" anchor="t">
            <a:noAutofit/>
          </a:bodyPr>
          <a:p>
            <a:pPr indent="0">
              <a:lnSpc>
                <a:spcPct val="100000"/>
              </a:lnSpc>
              <a:buNone/>
              <a:tabLst>
                <a:tab algn="l" pos="0"/>
              </a:tabLst>
            </a:pPr>
            <a:r>
              <a:rPr b="1" lang="en" sz="3500" spc="-1" strike="noStrike">
                <a:solidFill>
                  <a:schemeClr val="dk1"/>
                </a:solidFill>
                <a:latin typeface="Unica One"/>
                <a:ea typeface="Unica One"/>
              </a:rPr>
              <a:t>REFERENCES</a:t>
            </a:r>
            <a:endParaRPr b="0" lang="en-IN" sz="3500" spc="-1" strike="noStrike">
              <a:solidFill>
                <a:srgbClr val="000000"/>
              </a:solidFill>
              <a:latin typeface="Arial"/>
            </a:endParaRPr>
          </a:p>
          <a:p>
            <a:pPr indent="0">
              <a:lnSpc>
                <a:spcPct val="100000"/>
              </a:lnSpc>
              <a:buNone/>
              <a:tabLst>
                <a:tab algn="l" pos="0"/>
              </a:tabLst>
            </a:pPr>
            <a:endParaRPr b="0" lang="en-IN" sz="3500" spc="-1" strike="noStrike">
              <a:solidFill>
                <a:srgbClr val="000000"/>
              </a:solidFill>
              <a:latin typeface="Arial"/>
            </a:endParaRPr>
          </a:p>
        </p:txBody>
      </p:sp>
      <p:sp>
        <p:nvSpPr>
          <p:cNvPr id="314" name="PlaceHolder 2"/>
          <p:cNvSpPr>
            <a:spLocks noGrp="1"/>
          </p:cNvSpPr>
          <p:nvPr>
            <p:ph/>
          </p:nvPr>
        </p:nvSpPr>
        <p:spPr>
          <a:xfrm>
            <a:off x="502200" y="908280"/>
            <a:ext cx="8311320" cy="3435840"/>
          </a:xfrm>
          <a:prstGeom prst="rect">
            <a:avLst/>
          </a:prstGeom>
          <a:noFill/>
          <a:ln w="0">
            <a:noFill/>
          </a:ln>
        </p:spPr>
        <p:txBody>
          <a:bodyPr lIns="91440" rIns="91440" tIns="91440" bIns="91440" anchor="t">
            <a:noAutofit/>
          </a:bodyPr>
          <a:p>
            <a:pPr indent="0" algn="just">
              <a:lnSpc>
                <a:spcPct val="200000"/>
              </a:lnSpc>
              <a:buNone/>
              <a:tabLst>
                <a:tab algn="l" pos="0"/>
              </a:tabLst>
            </a:pPr>
            <a:r>
              <a:rPr b="0" lang="en" sz="1200" spc="-1" strike="noStrike">
                <a:solidFill>
                  <a:srgbClr val="000000"/>
                </a:solidFill>
                <a:latin typeface="Arial"/>
                <a:ea typeface="Arial"/>
              </a:rPr>
              <a:t>[5] Cho Zin Myint, Lenin Gopal, and Yan Lin Aung, “Reconfigurable Smart Water Quality Monitoring System in IoT Environmet”, ACIS 16th International Conference on Computer and Information Science (ICIS), IEEE xplore, ISBN: 978-1-5090-5507-4.</a:t>
            </a:r>
            <a:endParaRPr b="0" lang="en-IN" sz="1200" spc="-1" strike="noStrike">
              <a:solidFill>
                <a:srgbClr val="000000"/>
              </a:solidFill>
              <a:latin typeface="Arial"/>
            </a:endParaRPr>
          </a:p>
          <a:p>
            <a:pPr indent="0" algn="just">
              <a:lnSpc>
                <a:spcPct val="200000"/>
              </a:lnSpc>
              <a:spcBef>
                <a:spcPts val="1599"/>
              </a:spcBef>
              <a:buNone/>
              <a:tabLst>
                <a:tab algn="l" pos="0"/>
              </a:tabLst>
            </a:pPr>
            <a:r>
              <a:rPr b="0" lang="en" sz="1200" spc="-1" strike="noStrike">
                <a:solidFill>
                  <a:srgbClr val="000000"/>
                </a:solidFill>
                <a:latin typeface="Arial"/>
                <a:ea typeface="Arial"/>
              </a:rPr>
              <a:t>[6] Anthony Faustine , Aloys N. Mvuma, Hector J. Mongi, Maria C. Gabriel, Albino J. Tenge, Samuel B. Kucel, “Wireless Sensor Networks for Water Quality Monitoring and Control within Lake Victoria Basin: Prototype Development”, Wireless Sensor Network, 2014, 6, 281-290.</a:t>
            </a:r>
            <a:r>
              <a:rPr b="0" lang="en" sz="1300" spc="-1" strike="noStrike">
                <a:solidFill>
                  <a:srgbClr val="000000"/>
                </a:solidFill>
                <a:latin typeface="Arial"/>
                <a:ea typeface="Arial"/>
              </a:rPr>
              <a:t> </a:t>
            </a:r>
            <a:endParaRPr b="0" lang="en-IN" sz="1300" spc="-1" strike="noStrike">
              <a:solidFill>
                <a:srgbClr val="000000"/>
              </a:solidFill>
              <a:latin typeface="Arial"/>
            </a:endParaRPr>
          </a:p>
          <a:p>
            <a:pPr indent="0" algn="just">
              <a:lnSpc>
                <a:spcPct val="200000"/>
              </a:lnSpc>
              <a:spcBef>
                <a:spcPts val="1599"/>
              </a:spcBef>
              <a:buNone/>
              <a:tabLst>
                <a:tab algn="l" pos="0"/>
              </a:tabLst>
            </a:pPr>
            <a:r>
              <a:rPr b="0" lang="en" sz="1200" spc="-1" strike="noStrike">
                <a:solidFill>
                  <a:srgbClr val="000000"/>
                </a:solidFill>
                <a:latin typeface="Arial"/>
                <a:ea typeface="Arial"/>
              </a:rPr>
              <a:t>[7] Goar, V. K., Tanwar, P., &amp; Kuri, M. (2019). IoT based climate-smart agriculture. Test Engineering and Management, 81(11-12), 6620-6624.</a:t>
            </a:r>
            <a:r>
              <a:rPr b="0" lang="en" sz="1400" spc="-1" strike="noStrike">
                <a:solidFill>
                  <a:srgbClr val="000000"/>
                </a:solidFill>
                <a:latin typeface="Arial"/>
                <a:ea typeface="Arial"/>
              </a:rPr>
              <a:t> </a:t>
            </a:r>
            <a:endParaRPr b="0" lang="en-IN" sz="1400" spc="-1" strike="noStrike">
              <a:solidFill>
                <a:srgbClr val="000000"/>
              </a:solidFill>
              <a:latin typeface="Arial"/>
            </a:endParaRPr>
          </a:p>
          <a:p>
            <a:pPr indent="0" algn="just">
              <a:lnSpc>
                <a:spcPct val="200000"/>
              </a:lnSpc>
              <a:spcBef>
                <a:spcPts val="1599"/>
              </a:spcBef>
              <a:buNone/>
              <a:tabLst>
                <a:tab algn="l" pos="0"/>
              </a:tabLst>
            </a:pPr>
            <a:endParaRPr b="0" lang="en-IN" sz="1300" spc="-1" strike="noStrike">
              <a:solidFill>
                <a:srgbClr val="000000"/>
              </a:solidFill>
              <a:latin typeface="Arial"/>
            </a:endParaRPr>
          </a:p>
          <a:p>
            <a:pPr indent="0" algn="just">
              <a:lnSpc>
                <a:spcPct val="200000"/>
              </a:lnSpc>
              <a:spcBef>
                <a:spcPts val="1599"/>
              </a:spcBef>
              <a:buNone/>
              <a:tabLst>
                <a:tab algn="l" pos="0"/>
              </a:tabLst>
            </a:pPr>
            <a:endParaRPr b="0" lang="en-IN" sz="1300" spc="-1" strike="noStrike">
              <a:solidFill>
                <a:srgbClr val="000000"/>
              </a:solidFill>
              <a:latin typeface="Arial"/>
            </a:endParaRPr>
          </a:p>
          <a:p>
            <a:pPr indent="0">
              <a:lnSpc>
                <a:spcPct val="115000"/>
              </a:lnSpc>
              <a:spcBef>
                <a:spcPts val="1599"/>
              </a:spcBef>
              <a:buNone/>
              <a:tabLst>
                <a:tab algn="l" pos="0"/>
              </a:tabLst>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502200" y="307440"/>
            <a:ext cx="7921440" cy="722880"/>
          </a:xfrm>
          <a:prstGeom prst="rect">
            <a:avLst/>
          </a:prstGeom>
          <a:noFill/>
          <a:ln w="0">
            <a:noFill/>
          </a:ln>
        </p:spPr>
        <p:txBody>
          <a:bodyPr lIns="91440" rIns="91440" tIns="91440" bIns="91440" anchor="t">
            <a:noAutofit/>
          </a:bodyPr>
          <a:p>
            <a:pPr indent="0">
              <a:lnSpc>
                <a:spcPct val="100000"/>
              </a:lnSpc>
              <a:buNone/>
              <a:tabLst>
                <a:tab algn="l" pos="0"/>
              </a:tabLst>
            </a:pPr>
            <a:r>
              <a:rPr b="1" lang="en" sz="3500" spc="-1" strike="noStrike">
                <a:solidFill>
                  <a:schemeClr val="dk1"/>
                </a:solidFill>
                <a:latin typeface="Unica One"/>
                <a:ea typeface="Unica One"/>
              </a:rPr>
              <a:t>REFERENCES</a:t>
            </a:r>
            <a:endParaRPr b="0" lang="en-IN" sz="3500" spc="-1" strike="noStrike">
              <a:solidFill>
                <a:srgbClr val="000000"/>
              </a:solidFill>
              <a:latin typeface="Arial"/>
            </a:endParaRPr>
          </a:p>
        </p:txBody>
      </p:sp>
      <p:sp>
        <p:nvSpPr>
          <p:cNvPr id="316" name="PlaceHolder 2"/>
          <p:cNvSpPr>
            <a:spLocks noGrp="1"/>
          </p:cNvSpPr>
          <p:nvPr>
            <p:ph/>
          </p:nvPr>
        </p:nvSpPr>
        <p:spPr>
          <a:xfrm>
            <a:off x="502200" y="948960"/>
            <a:ext cx="8361720" cy="3699360"/>
          </a:xfrm>
          <a:prstGeom prst="rect">
            <a:avLst/>
          </a:prstGeom>
          <a:noFill/>
          <a:ln w="0">
            <a:noFill/>
          </a:ln>
        </p:spPr>
        <p:txBody>
          <a:bodyPr lIns="91440" rIns="91440" tIns="91440" bIns="91440" anchor="t">
            <a:noAutofit/>
          </a:bodyPr>
          <a:p>
            <a:pPr indent="0" algn="just">
              <a:lnSpc>
                <a:spcPct val="200000"/>
              </a:lnSpc>
              <a:buNone/>
              <a:tabLst>
                <a:tab algn="l" pos="0"/>
              </a:tabLst>
            </a:pPr>
            <a:r>
              <a:rPr b="0" lang="en" sz="1200" spc="-1" strike="noStrike">
                <a:solidFill>
                  <a:srgbClr val="000000"/>
                </a:solidFill>
                <a:latin typeface="Arial"/>
                <a:ea typeface="Arial"/>
              </a:rPr>
              <a:t>[8] Ali M. Sadeghioon, Nicole Metje, David N. Chapman and Carl J. Anthony, “SmartPipes: Smart Wireless Sensor Networks for Leak Detection in Water Pipelines”, Journal of Sensor and Actuator Networks ISSN 2224-2708.</a:t>
            </a:r>
            <a:endParaRPr b="0" lang="en-IN" sz="1200" spc="-1" strike="noStrike">
              <a:solidFill>
                <a:srgbClr val="000000"/>
              </a:solidFill>
              <a:latin typeface="Arial"/>
            </a:endParaRPr>
          </a:p>
          <a:p>
            <a:pPr indent="0" algn="just">
              <a:lnSpc>
                <a:spcPct val="200000"/>
              </a:lnSpc>
              <a:spcBef>
                <a:spcPts val="1599"/>
              </a:spcBef>
              <a:buNone/>
              <a:tabLst>
                <a:tab algn="l" pos="0"/>
              </a:tabLst>
            </a:pPr>
            <a:r>
              <a:rPr b="0" lang="en" sz="1200" spc="-1" strike="noStrike">
                <a:solidFill>
                  <a:srgbClr val="000000"/>
                </a:solidFill>
                <a:latin typeface="Arial"/>
                <a:ea typeface="Arial"/>
              </a:rPr>
              <a:t>[9]A EjahUmraeni Salam, Muh.Tola1, Mary Selintung and Farouk Maricar,” On-Line Monitoring System Of Water Leakage Detection In Pipe Networks With Artificial Intelligence”, ARPN Journal of Engineering and Applied Sciences VOL. 9, NO. 10, OCTOBER 2014.</a:t>
            </a:r>
            <a:endParaRPr b="0" lang="en-IN" sz="1200" spc="-1" strike="noStrike">
              <a:solidFill>
                <a:srgbClr val="000000"/>
              </a:solidFill>
              <a:latin typeface="Arial"/>
            </a:endParaRPr>
          </a:p>
          <a:p>
            <a:pPr indent="0" algn="just">
              <a:lnSpc>
                <a:spcPct val="200000"/>
              </a:lnSpc>
              <a:spcBef>
                <a:spcPts val="1599"/>
              </a:spcBef>
              <a:buNone/>
              <a:tabLst>
                <a:tab algn="l" pos="0"/>
              </a:tabLst>
            </a:pPr>
            <a:r>
              <a:rPr b="0" lang="en" sz="1200" spc="-1" strike="noStrike">
                <a:solidFill>
                  <a:srgbClr val="000000"/>
                </a:solidFill>
                <a:latin typeface="Arial"/>
                <a:ea typeface="Arial"/>
              </a:rPr>
              <a:t>[10] J.Navarajan, B. Aswinkumar, S. Venkatesh , T. Jayachandran, ”Detection of Water Pollution and Water Management Using Smart Sensors with IOT”, International Research Journal of Engineering and Technology (IRJET) Volume: 04 Issue: 04 | Apr 2017.</a:t>
            </a:r>
            <a:endParaRPr b="0" lang="en-IN" sz="1200" spc="-1" strike="noStrike">
              <a:solidFill>
                <a:srgbClr val="000000"/>
              </a:solidFill>
              <a:latin typeface="Arial"/>
            </a:endParaRPr>
          </a:p>
          <a:p>
            <a:pPr indent="0" algn="just">
              <a:lnSpc>
                <a:spcPct val="200000"/>
              </a:lnSpc>
              <a:spcBef>
                <a:spcPts val="1599"/>
              </a:spcBef>
              <a:buNone/>
              <a:tabLst>
                <a:tab algn="l" pos="0"/>
              </a:tabLst>
            </a:pPr>
            <a:endParaRPr b="0" lang="en-IN" sz="1200" spc="-1" strike="noStrike">
              <a:solidFill>
                <a:srgbClr val="000000"/>
              </a:solidFill>
              <a:latin typeface="Arial"/>
            </a:endParaRPr>
          </a:p>
          <a:p>
            <a:pPr indent="0" algn="just">
              <a:lnSpc>
                <a:spcPct val="200000"/>
              </a:lnSpc>
              <a:spcBef>
                <a:spcPts val="1599"/>
              </a:spcBef>
              <a:buNone/>
              <a:tabLst>
                <a:tab algn="l" pos="0"/>
              </a:tabLst>
            </a:pPr>
            <a:endParaRPr b="0" lang="en-IN" sz="1600" spc="-1" strike="noStrike">
              <a:solidFill>
                <a:srgbClr val="000000"/>
              </a:solidFill>
              <a:latin typeface="Arial"/>
            </a:endParaRPr>
          </a:p>
          <a:p>
            <a:pPr indent="0">
              <a:lnSpc>
                <a:spcPct val="115000"/>
              </a:lnSpc>
              <a:spcBef>
                <a:spcPts val="1599"/>
              </a:spcBef>
              <a:buNone/>
              <a:tabLst>
                <a:tab algn="l" pos="0"/>
              </a:tabLst>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978120" y="643680"/>
            <a:ext cx="5969520" cy="807120"/>
          </a:xfrm>
          <a:prstGeom prst="rect">
            <a:avLst/>
          </a:prstGeom>
          <a:noFill/>
          <a:ln w="0">
            <a:noFill/>
          </a:ln>
        </p:spPr>
        <p:txBody>
          <a:bodyPr lIns="91440" rIns="91440" tIns="91440" bIns="91440" anchor="b">
            <a:noAutofit/>
          </a:bodyPr>
          <a:p>
            <a:pPr indent="0">
              <a:lnSpc>
                <a:spcPct val="80000"/>
              </a:lnSpc>
              <a:buNone/>
              <a:tabLst>
                <a:tab algn="l" pos="0"/>
              </a:tabLst>
            </a:pPr>
            <a:r>
              <a:rPr b="1" lang="en" sz="3500" spc="-1" strike="noStrike">
                <a:solidFill>
                  <a:schemeClr val="dk1"/>
                </a:solidFill>
                <a:latin typeface="Unica One"/>
                <a:ea typeface="Unica One"/>
              </a:rPr>
              <a:t>ABSTRACT</a:t>
            </a:r>
            <a:endParaRPr b="0" lang="en-IN" sz="3500" spc="-1" strike="noStrike">
              <a:solidFill>
                <a:srgbClr val="000000"/>
              </a:solidFill>
              <a:latin typeface="Arial"/>
            </a:endParaRPr>
          </a:p>
        </p:txBody>
      </p:sp>
      <p:sp>
        <p:nvSpPr>
          <p:cNvPr id="274" name="Google Shape;266;p35"/>
          <p:cNvSpPr/>
          <p:nvPr/>
        </p:nvSpPr>
        <p:spPr>
          <a:xfrm>
            <a:off x="978120" y="1705320"/>
            <a:ext cx="7648920" cy="3552120"/>
          </a:xfrm>
          <a:prstGeom prst="rect">
            <a:avLst/>
          </a:prstGeom>
          <a:noFill/>
          <a:ln w="0">
            <a:noFill/>
          </a:ln>
        </p:spPr>
        <p:style>
          <a:lnRef idx="0"/>
          <a:fillRef idx="0"/>
          <a:effectRef idx="0"/>
          <a:fontRef idx="minor"/>
        </p:style>
        <p:txBody>
          <a:bodyPr tIns="91440" bIns="91440" anchor="t">
            <a:spAutoFit/>
          </a:bodyPr>
          <a:p>
            <a:pPr algn="just">
              <a:lnSpc>
                <a:spcPct val="100000"/>
              </a:lnSpc>
              <a:tabLst>
                <a:tab algn="l" pos="0"/>
              </a:tabLst>
            </a:pPr>
            <a:r>
              <a:rPr b="0" lang="en" sz="1700" spc="-1" strike="noStrike">
                <a:solidFill>
                  <a:schemeClr val="dk1"/>
                </a:solidFill>
                <a:latin typeface="Barlow"/>
                <a:ea typeface="Barlow"/>
              </a:rPr>
              <a:t>For human life and the health of the environment, water is important. We have created an automated water quality management system for home, workplaces, etc. in order to achieve the good water quality needed by the citizens through IoT. We have used different sensors to design a device to calculate the water pH, the water pressure, flow,etc. we have recommended the use of a smart interface sensor to track water reservoirs and monitor leakages from water pipelines. The the water leak detector in the pipelines are used to monitor water quality. They use the ultrasonic sensor for tests. The automation of the system is demonstrated by arduino. The device is powered by laptop. With this device installed in smart buildings, we can collect and evaluate the residents 'water usage habits and save a lot of water from waste.</a:t>
            </a: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Google Shape;271;p36"/>
          <p:cNvSpPr/>
          <p:nvPr/>
        </p:nvSpPr>
        <p:spPr>
          <a:xfrm>
            <a:off x="905760" y="359280"/>
            <a:ext cx="2999520" cy="1036440"/>
          </a:xfrm>
          <a:prstGeom prst="rect">
            <a:avLst/>
          </a:prstGeom>
          <a:noFill/>
          <a:ln w="0">
            <a:noFill/>
          </a:ln>
        </p:spPr>
        <p:style>
          <a:lnRef idx="0"/>
          <a:fillRef idx="0"/>
          <a:effectRef idx="0"/>
          <a:fontRef idx="minor"/>
        </p:style>
        <p:txBody>
          <a:bodyPr tIns="91440" bIns="91440" anchor="t">
            <a:spAutoFit/>
          </a:bodyPr>
          <a:p>
            <a:pPr>
              <a:lnSpc>
                <a:spcPct val="80000"/>
              </a:lnSpc>
              <a:tabLst>
                <a:tab algn="l" pos="0"/>
              </a:tabLst>
            </a:pPr>
            <a:r>
              <a:rPr b="1" lang="en" sz="3500" spc="-1" strike="noStrike">
                <a:solidFill>
                  <a:schemeClr val="dk1"/>
                </a:solidFill>
                <a:latin typeface="Unica One"/>
                <a:ea typeface="Unica One"/>
              </a:rPr>
              <a:t>INTRODUCTION</a:t>
            </a:r>
            <a:endParaRPr b="0" lang="en-IN" sz="3500" spc="-1" strike="noStrike">
              <a:solidFill>
                <a:srgbClr val="000000"/>
              </a:solidFill>
              <a:latin typeface="Arial"/>
            </a:endParaRPr>
          </a:p>
        </p:txBody>
      </p:sp>
      <p:sp>
        <p:nvSpPr>
          <p:cNvPr id="276" name="Google Shape;272;p36"/>
          <p:cNvSpPr/>
          <p:nvPr/>
        </p:nvSpPr>
        <p:spPr>
          <a:xfrm>
            <a:off x="905760" y="1155600"/>
            <a:ext cx="7527960" cy="3292920"/>
          </a:xfrm>
          <a:prstGeom prst="rect">
            <a:avLst/>
          </a:prstGeom>
          <a:noFill/>
          <a:ln w="0">
            <a:noFill/>
          </a:ln>
        </p:spPr>
        <p:style>
          <a:lnRef idx="0"/>
          <a:fillRef idx="0"/>
          <a:effectRef idx="0"/>
          <a:fontRef idx="minor"/>
        </p:style>
        <p:txBody>
          <a:bodyPr tIns="91440" bIns="91440" anchor="t">
            <a:spAutoFit/>
          </a:bodyPr>
          <a:p>
            <a:pPr algn="just">
              <a:lnSpc>
                <a:spcPct val="100000"/>
              </a:lnSpc>
              <a:tabLst>
                <a:tab algn="l" pos="0"/>
              </a:tabLst>
            </a:pPr>
            <a:r>
              <a:rPr b="0" lang="en" sz="1700" spc="-1" strike="noStrike">
                <a:solidFill>
                  <a:srgbClr val="000000"/>
                </a:solidFill>
                <a:latin typeface="Barlow"/>
                <a:ea typeface="Barlow"/>
              </a:rPr>
              <a:t>Effective water management is crucial for sustainable development, especially amid urbanization and climate change. This project aims to develop an advanced system for real-time monitoring of water flow rates and overflow detection. Utilizing high-precision flow sensors, machine learning, and predictive analytics, the system provides accurate data to optimize water distribution and prevent waste. Continuous data transmission and real-time analysis enable proactive maintenance, reducing overflow risks. Scalable and user-friendly, the system is suitable for residential to municipal applications, enhancing water resource management and promoting sustainable use.</a:t>
            </a:r>
            <a:endParaRPr b="0" lang="en-IN" sz="1700" spc="-1" strike="noStrike">
              <a:solidFill>
                <a:srgbClr val="000000"/>
              </a:solidFill>
              <a:latin typeface="Arial"/>
            </a:endParaRPr>
          </a:p>
          <a:p>
            <a:pPr algn="just">
              <a:lnSpc>
                <a:spcPct val="100000"/>
              </a:lnSpc>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Google Shape;277;p37"/>
          <p:cNvSpPr/>
          <p:nvPr/>
        </p:nvSpPr>
        <p:spPr>
          <a:xfrm>
            <a:off x="421560" y="124920"/>
            <a:ext cx="3161880" cy="609480"/>
          </a:xfrm>
          <a:prstGeom prst="rect">
            <a:avLst/>
          </a:prstGeom>
          <a:noFill/>
          <a:ln w="0">
            <a:noFill/>
          </a:ln>
        </p:spPr>
        <p:style>
          <a:lnRef idx="0"/>
          <a:fillRef idx="0"/>
          <a:effectRef idx="0"/>
          <a:fontRef idx="minor"/>
        </p:style>
        <p:txBody>
          <a:bodyPr tIns="91440" bIns="91440" anchor="t">
            <a:spAutoFit/>
          </a:bodyPr>
          <a:p>
            <a:pPr>
              <a:lnSpc>
                <a:spcPct val="80000"/>
              </a:lnSpc>
              <a:tabLst>
                <a:tab algn="l" pos="0"/>
              </a:tabLst>
            </a:pPr>
            <a:r>
              <a:rPr b="1" lang="en" sz="3500" spc="-1" strike="noStrike">
                <a:solidFill>
                  <a:schemeClr val="dk1"/>
                </a:solidFill>
                <a:latin typeface="Unica One"/>
                <a:ea typeface="Unica One"/>
              </a:rPr>
              <a:t>OBJECTIVE</a:t>
            </a:r>
            <a:endParaRPr b="0" lang="en-IN" sz="3500" spc="-1" strike="noStrike">
              <a:solidFill>
                <a:srgbClr val="000000"/>
              </a:solidFill>
              <a:latin typeface="Arial"/>
            </a:endParaRPr>
          </a:p>
        </p:txBody>
      </p:sp>
      <p:sp>
        <p:nvSpPr>
          <p:cNvPr id="278" name="Google Shape;278;p37"/>
          <p:cNvSpPr/>
          <p:nvPr/>
        </p:nvSpPr>
        <p:spPr>
          <a:xfrm>
            <a:off x="421560" y="740520"/>
            <a:ext cx="8527320" cy="4588920"/>
          </a:xfrm>
          <a:prstGeom prst="rect">
            <a:avLst/>
          </a:prstGeom>
          <a:noFill/>
          <a:ln w="0">
            <a:noFill/>
          </a:ln>
        </p:spPr>
        <p:style>
          <a:lnRef idx="0"/>
          <a:fillRef idx="0"/>
          <a:effectRef idx="0"/>
          <a:fontRef idx="minor"/>
        </p:style>
        <p:txBody>
          <a:bodyPr tIns="91440" bIns="91440" anchor="t">
            <a:spAutoFit/>
          </a:bodyPr>
          <a:p>
            <a:pPr algn="just">
              <a:lnSpc>
                <a:spcPct val="100000"/>
              </a:lnSpc>
              <a:tabLst>
                <a:tab algn="l" pos="0"/>
              </a:tabLst>
            </a:pPr>
            <a:r>
              <a:rPr b="1" lang="en" sz="1700" spc="-1" strike="noStrike">
                <a:solidFill>
                  <a:schemeClr val="dk1"/>
                </a:solidFill>
                <a:latin typeface="Barlow"/>
                <a:ea typeface="Barlow"/>
              </a:rPr>
              <a:t>⠂</a:t>
            </a:r>
            <a:r>
              <a:rPr b="1" lang="en" sz="1700" spc="-1" strike="noStrike">
                <a:solidFill>
                  <a:srgbClr val="000000"/>
                </a:solidFill>
                <a:latin typeface="Barlow"/>
                <a:ea typeface="Barlow"/>
              </a:rPr>
              <a:t>Develop a Comprehensive Monitoring System: </a:t>
            </a:r>
            <a:r>
              <a:rPr b="0" lang="en" sz="1700" spc="-1" strike="noStrike">
                <a:solidFill>
                  <a:srgbClr val="000000"/>
                </a:solidFill>
                <a:latin typeface="Barlow"/>
                <a:ea typeface="Barlow"/>
              </a:rPr>
              <a:t>Design and implement an integrated system capable of continuously monitoring water flow rates across various points in a water distribution network.</a:t>
            </a:r>
            <a:endParaRPr b="0" lang="en-IN" sz="1700" spc="-1" strike="noStrike">
              <a:solidFill>
                <a:srgbClr val="000000"/>
              </a:solidFill>
              <a:latin typeface="Arial"/>
            </a:endParaRPr>
          </a:p>
          <a:p>
            <a:pPr algn="just">
              <a:lnSpc>
                <a:spcPct val="100000"/>
              </a:lnSpc>
              <a:tabLst>
                <a:tab algn="l" pos="0"/>
              </a:tabLst>
            </a:pPr>
            <a:endParaRPr b="0" lang="en-IN" sz="1700" spc="-1" strike="noStrike">
              <a:solidFill>
                <a:srgbClr val="000000"/>
              </a:solidFill>
              <a:latin typeface="Arial"/>
            </a:endParaRPr>
          </a:p>
          <a:p>
            <a:pPr algn="just">
              <a:lnSpc>
                <a:spcPct val="100000"/>
              </a:lnSpc>
              <a:tabLst>
                <a:tab algn="l" pos="0"/>
              </a:tabLst>
            </a:pPr>
            <a:r>
              <a:rPr b="1" lang="en" sz="1700" spc="-1" strike="noStrike">
                <a:solidFill>
                  <a:schemeClr val="dk1"/>
                </a:solidFill>
                <a:latin typeface="Barlow"/>
                <a:ea typeface="Barlow"/>
              </a:rPr>
              <a:t>⠂</a:t>
            </a:r>
            <a:r>
              <a:rPr b="1" lang="en" sz="1700" spc="-1" strike="noStrike">
                <a:solidFill>
                  <a:srgbClr val="000000"/>
                </a:solidFill>
                <a:latin typeface="Barlow"/>
                <a:ea typeface="Barlow"/>
              </a:rPr>
              <a:t>Utilize Advanced Sensor Technology:</a:t>
            </a:r>
            <a:r>
              <a:rPr b="0" lang="en" sz="1700" spc="-1" strike="noStrike">
                <a:solidFill>
                  <a:srgbClr val="000000"/>
                </a:solidFill>
                <a:latin typeface="Barlow"/>
                <a:ea typeface="Barlow"/>
              </a:rPr>
              <a:t> Deploy high-precision flow sensors to ensure accurate and reliable measurement of water flow rates in different environments, including residential, commercial, and industrial settings.</a:t>
            </a:r>
            <a:endParaRPr b="0" lang="en-IN" sz="1700" spc="-1" strike="noStrike">
              <a:solidFill>
                <a:srgbClr val="000000"/>
              </a:solidFill>
              <a:latin typeface="Arial"/>
            </a:endParaRPr>
          </a:p>
          <a:p>
            <a:pPr algn="just">
              <a:lnSpc>
                <a:spcPct val="100000"/>
              </a:lnSpc>
              <a:tabLst>
                <a:tab algn="l" pos="0"/>
              </a:tabLst>
            </a:pPr>
            <a:endParaRPr b="0" lang="en-IN" sz="1700" spc="-1" strike="noStrike">
              <a:solidFill>
                <a:srgbClr val="000000"/>
              </a:solidFill>
              <a:latin typeface="Arial"/>
            </a:endParaRPr>
          </a:p>
          <a:p>
            <a:pPr algn="just">
              <a:lnSpc>
                <a:spcPct val="100000"/>
              </a:lnSpc>
              <a:tabLst>
                <a:tab algn="l" pos="0"/>
              </a:tabLst>
            </a:pPr>
            <a:r>
              <a:rPr b="1" lang="en" sz="1700" spc="-1" strike="noStrike">
                <a:solidFill>
                  <a:schemeClr val="dk1"/>
                </a:solidFill>
                <a:latin typeface="Barlow"/>
                <a:ea typeface="Barlow"/>
              </a:rPr>
              <a:t>⠂</a:t>
            </a:r>
            <a:r>
              <a:rPr b="1" lang="en" sz="1700" spc="-1" strike="noStrike">
                <a:solidFill>
                  <a:srgbClr val="000000"/>
                </a:solidFill>
                <a:latin typeface="Barlow"/>
                <a:ea typeface="Barlow"/>
              </a:rPr>
              <a:t>Implement Real-Time Data Transmission:</a:t>
            </a:r>
            <a:r>
              <a:rPr b="0" lang="en" sz="1700" spc="-1" strike="noStrike">
                <a:solidFill>
                  <a:srgbClr val="000000"/>
                </a:solidFill>
                <a:latin typeface="Barlow"/>
                <a:ea typeface="Barlow"/>
              </a:rPr>
              <a:t>Establish a robust data transmission framework that leverages wireless communication technologies to facilitate the real-time transfer of flow data from sensors to a central processing unit.</a:t>
            </a:r>
            <a:endParaRPr b="0" lang="en-IN" sz="1700" spc="-1" strike="noStrike">
              <a:solidFill>
                <a:srgbClr val="000000"/>
              </a:solidFill>
              <a:latin typeface="Arial"/>
            </a:endParaRPr>
          </a:p>
          <a:p>
            <a:pPr algn="just">
              <a:lnSpc>
                <a:spcPct val="100000"/>
              </a:lnSpc>
              <a:tabLst>
                <a:tab algn="l" pos="0"/>
              </a:tabLst>
            </a:pPr>
            <a:endParaRPr b="0" lang="en-IN" sz="1700" spc="-1" strike="noStrike">
              <a:solidFill>
                <a:srgbClr val="000000"/>
              </a:solidFill>
              <a:latin typeface="Arial"/>
            </a:endParaRPr>
          </a:p>
          <a:p>
            <a:pPr algn="just">
              <a:lnSpc>
                <a:spcPct val="100000"/>
              </a:lnSpc>
              <a:tabLst>
                <a:tab algn="l" pos="0"/>
              </a:tabLst>
            </a:pPr>
            <a:r>
              <a:rPr b="1" lang="en" sz="1700" spc="-1" strike="noStrike">
                <a:solidFill>
                  <a:schemeClr val="dk1"/>
                </a:solidFill>
                <a:latin typeface="Barlow"/>
                <a:ea typeface="Barlow"/>
              </a:rPr>
              <a:t>⠂</a:t>
            </a:r>
            <a:r>
              <a:rPr b="1" lang="en" sz="1700" spc="-1" strike="noStrike">
                <a:solidFill>
                  <a:srgbClr val="000000"/>
                </a:solidFill>
                <a:latin typeface="Barlow"/>
                <a:ea typeface="Barlow"/>
              </a:rPr>
              <a:t>Analyze Data with Machine Learning Algorithms:</a:t>
            </a:r>
            <a:r>
              <a:rPr b="0" lang="en" sz="1700" spc="-1" strike="noStrike">
                <a:solidFill>
                  <a:srgbClr val="000000"/>
                </a:solidFill>
                <a:latin typeface="Barlow"/>
                <a:ea typeface="Barlow"/>
              </a:rPr>
              <a:t> Develop and train machine learning models to analyze collected data, detect anomalies, and predict potential overflow events based on historical and real-time data.</a:t>
            </a:r>
            <a:endParaRPr b="0" lang="en-IN" sz="1700" spc="-1" strike="noStrike">
              <a:solidFill>
                <a:srgbClr val="000000"/>
              </a:solidFill>
              <a:latin typeface="Arial"/>
            </a:endParaRPr>
          </a:p>
          <a:p>
            <a:pPr algn="just">
              <a:lnSpc>
                <a:spcPct val="100000"/>
              </a:lnSpc>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Google Shape;283;p38"/>
          <p:cNvSpPr/>
          <p:nvPr/>
        </p:nvSpPr>
        <p:spPr>
          <a:xfrm>
            <a:off x="707400" y="102600"/>
            <a:ext cx="4534560" cy="1036440"/>
          </a:xfrm>
          <a:prstGeom prst="rect">
            <a:avLst/>
          </a:prstGeom>
          <a:noFill/>
          <a:ln w="0">
            <a:noFill/>
          </a:ln>
        </p:spPr>
        <p:style>
          <a:lnRef idx="0"/>
          <a:fillRef idx="0"/>
          <a:effectRef idx="0"/>
          <a:fontRef idx="minor"/>
        </p:style>
        <p:txBody>
          <a:bodyPr tIns="91440" bIns="91440" anchor="t">
            <a:spAutoFit/>
          </a:bodyPr>
          <a:p>
            <a:pPr>
              <a:lnSpc>
                <a:spcPct val="80000"/>
              </a:lnSpc>
              <a:tabLst>
                <a:tab algn="l" pos="0"/>
              </a:tabLst>
            </a:pPr>
            <a:r>
              <a:rPr b="1" lang="en" sz="3500" spc="-1" strike="noStrike">
                <a:solidFill>
                  <a:schemeClr val="dk1"/>
                </a:solidFill>
                <a:latin typeface="Unica One"/>
                <a:ea typeface="Unica One"/>
              </a:rPr>
              <a:t>LITERATURE SURVEY</a:t>
            </a:r>
            <a:endParaRPr b="0" lang="en-IN" sz="3500" spc="-1" strike="noStrike">
              <a:solidFill>
                <a:srgbClr val="000000"/>
              </a:solidFill>
              <a:latin typeface="Arial"/>
            </a:endParaRPr>
          </a:p>
        </p:txBody>
      </p:sp>
      <p:graphicFrame>
        <p:nvGraphicFramePr>
          <p:cNvPr id="280" name="Google Shape;284;p38"/>
          <p:cNvGraphicFramePr/>
          <p:nvPr/>
        </p:nvGraphicFramePr>
        <p:xfrm>
          <a:off x="322560" y="718200"/>
          <a:ext cx="8498520" cy="4589640"/>
        </p:xfrm>
        <a:graphic>
          <a:graphicData uri="http://schemas.openxmlformats.org/drawingml/2006/table">
            <a:tbl>
              <a:tblPr/>
              <a:tblGrid>
                <a:gridCol w="636120"/>
                <a:gridCol w="2341080"/>
                <a:gridCol w="1674360"/>
                <a:gridCol w="1591920"/>
                <a:gridCol w="2255040"/>
              </a:tblGrid>
              <a:tr h="558360">
                <a:tc>
                  <a:txBody>
                    <a:bodyPr lIns="91080" rIns="91080" tIns="91080" bIns="91080" anchor="t">
                      <a:noAutofit/>
                    </a:bodyPr>
                    <a:p>
                      <a:pPr>
                        <a:lnSpc>
                          <a:spcPct val="100000"/>
                        </a:lnSpc>
                        <a:tabLst>
                          <a:tab algn="l" pos="0"/>
                        </a:tabLst>
                      </a:pPr>
                      <a:r>
                        <a:rPr b="1" lang="en" sz="1300" spc="-1" strike="noStrike">
                          <a:solidFill>
                            <a:srgbClr val="000000"/>
                          </a:solidFill>
                          <a:latin typeface="Arial"/>
                          <a:ea typeface="Arial"/>
                        </a:rPr>
                        <a:t>S.NO</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1" lang="en" sz="1300" spc="-1" strike="noStrike">
                          <a:solidFill>
                            <a:srgbClr val="000000"/>
                          </a:solidFill>
                          <a:latin typeface="Arial"/>
                          <a:ea typeface="Arial"/>
                        </a:rPr>
                        <a:t>AUTHOR(S)</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1" lang="en" sz="1300" spc="-1" strike="noStrike">
                          <a:solidFill>
                            <a:srgbClr val="000000"/>
                          </a:solidFill>
                          <a:latin typeface="Arial"/>
                          <a:ea typeface="Arial"/>
                        </a:rPr>
                        <a:t>YEAR OF PUBLISHING</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1" lang="en" sz="1300" spc="-1" strike="noStrike">
                          <a:solidFill>
                            <a:srgbClr val="000000"/>
                          </a:solidFill>
                          <a:latin typeface="Arial"/>
                          <a:ea typeface="Arial"/>
                        </a:rPr>
                        <a:t>TITLE</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1" lang="en" sz="1300" spc="-1" strike="noStrike">
                          <a:solidFill>
                            <a:srgbClr val="000000"/>
                          </a:solidFill>
                          <a:latin typeface="Arial"/>
                          <a:ea typeface="Arial"/>
                        </a:rPr>
                        <a:t>DESCRIPTION</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1969920">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1.</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gn="just">
                        <a:lnSpc>
                          <a:spcPct val="150000"/>
                        </a:lnSpc>
                        <a:spcBef>
                          <a:spcPts val="1199"/>
                        </a:spcBef>
                        <a:tabLst>
                          <a:tab algn="l" pos="0"/>
                        </a:tabLst>
                      </a:pPr>
                      <a:r>
                        <a:rPr b="0" lang="en" sz="1300" spc="-1" strike="noStrike">
                          <a:solidFill>
                            <a:srgbClr val="000000"/>
                          </a:solidFill>
                          <a:latin typeface="Times New Roman"/>
                          <a:ea typeface="Times New Roman"/>
                        </a:rPr>
                        <a:t>R. K. Gupta, S. Sharma</a:t>
                      </a:r>
                      <a:endParaRPr b="0" lang="en-IN" sz="1300" spc="-1" strike="noStrike">
                        <a:solidFill>
                          <a:srgbClr val="000000"/>
                        </a:solidFill>
                        <a:latin typeface="Arial"/>
                      </a:endParaRPr>
                    </a:p>
                    <a:p>
                      <a:pPr algn="just">
                        <a:lnSpc>
                          <a:spcPct val="150000"/>
                        </a:lnSpc>
                        <a:spcBef>
                          <a:spcPts val="1199"/>
                        </a:spcBef>
                        <a:tabLst>
                          <a:tab algn="l" pos="0"/>
                        </a:tabLst>
                      </a:pPr>
                      <a:endParaRPr b="0" lang="en-IN" sz="14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gn="just">
                        <a:lnSpc>
                          <a:spcPct val="150000"/>
                        </a:lnSpc>
                        <a:spcBef>
                          <a:spcPts val="1199"/>
                        </a:spcBef>
                        <a:tabLst>
                          <a:tab algn="l" pos="0"/>
                        </a:tabLst>
                      </a:pPr>
                      <a:r>
                        <a:rPr b="0" lang="en" sz="1400" spc="-1" strike="noStrike">
                          <a:solidFill>
                            <a:srgbClr val="121212"/>
                          </a:solidFill>
                          <a:latin typeface="Arial"/>
                          <a:ea typeface="Arial"/>
                        </a:rPr>
                        <a:t>2016</a:t>
                      </a:r>
                      <a:endParaRPr b="0" lang="en-IN" sz="1400" spc="-1" strike="noStrike">
                        <a:solidFill>
                          <a:srgbClr val="000000"/>
                        </a:solidFill>
                        <a:latin typeface="Arial"/>
                      </a:endParaRPr>
                    </a:p>
                    <a:p>
                      <a:pPr>
                        <a:lnSpc>
                          <a:spcPct val="100000"/>
                        </a:lnSpc>
                        <a:tabLst>
                          <a:tab algn="l" pos="0"/>
                        </a:tabLst>
                      </a:pPr>
                      <a:r>
                        <a:rPr b="0" lang="en" sz="1300" spc="-1" strike="noStrike">
                          <a:solidFill>
                            <a:srgbClr val="000000"/>
                          </a:solidFill>
                          <a:latin typeface="Arial"/>
                          <a:ea typeface="Arial"/>
                        </a:rPr>
                        <a:t>	</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gn="just">
                        <a:lnSpc>
                          <a:spcPct val="150000"/>
                        </a:lnSpc>
                        <a:spcBef>
                          <a:spcPts val="1199"/>
                        </a:spcBef>
                        <a:tabLst>
                          <a:tab algn="l" pos="0"/>
                        </a:tabLst>
                      </a:pPr>
                      <a:r>
                        <a:rPr b="0" lang="en" sz="1300" spc="-1" strike="noStrike">
                          <a:solidFill>
                            <a:srgbClr val="000000"/>
                          </a:solidFill>
                          <a:latin typeface="Times New Roman"/>
                          <a:ea typeface="Times New Roman"/>
                        </a:rPr>
                        <a:t>Smart Water Flow Monitoring and Overflow Detection System</a:t>
                      </a:r>
                      <a:endParaRPr b="0" lang="en-IN" sz="1300" spc="-1" strike="noStrike">
                        <a:solidFill>
                          <a:srgbClr val="000000"/>
                        </a:solidFill>
                        <a:latin typeface="Arial"/>
                      </a:endParaRPr>
                    </a:p>
                    <a:p>
                      <a:pPr algn="just">
                        <a:lnSpc>
                          <a:spcPct val="150000"/>
                        </a:lnSpc>
                        <a:spcBef>
                          <a:spcPts val="1199"/>
                        </a:spcBef>
                        <a:tabLst>
                          <a:tab algn="l" pos="0"/>
                        </a:tabLst>
                      </a:pPr>
                      <a:endParaRPr b="0" lang="en-IN" sz="14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This study presents an innovative system utilizing IoT  for monitoring water flow rates and detecting overflows.</a:t>
                      </a:r>
                      <a:endParaRPr b="0" lang="en-IN" sz="1300" spc="-1" strike="noStrike">
                        <a:solidFill>
                          <a:srgbClr val="000000"/>
                        </a:solidFill>
                        <a:latin typeface="Arial"/>
                      </a:endParaRPr>
                    </a:p>
                    <a:p>
                      <a:pPr>
                        <a:lnSpc>
                          <a:spcPct val="100000"/>
                        </a:lnSpc>
                        <a:tabLst>
                          <a:tab algn="l" pos="0"/>
                        </a:tabLst>
                      </a:pPr>
                      <a:r>
                        <a:rPr b="0" lang="en" sz="1300" spc="-1" strike="noStrike">
                          <a:solidFill>
                            <a:srgbClr val="000000"/>
                          </a:solidFill>
                          <a:latin typeface="Arial"/>
                          <a:ea typeface="Arial"/>
                        </a:rPr>
                        <a:t>.</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1896480">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2.</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J. Smith, L. Brown</a:t>
                      </a:r>
                      <a:endParaRPr b="0" lang="en-IN" sz="1300" spc="-1" strike="noStrike">
                        <a:solidFill>
                          <a:srgbClr val="000000"/>
                        </a:solidFill>
                        <a:latin typeface="Arial"/>
                      </a:endParaRPr>
                    </a:p>
                    <a:p>
                      <a:pPr>
                        <a:lnSpc>
                          <a:spcPct val="100000"/>
                        </a:lnSpc>
                        <a:tabLst>
                          <a:tab algn="l" pos="0"/>
                        </a:tabLst>
                      </a:pPr>
                      <a:r>
                        <a:rPr b="0" lang="en" sz="1300" spc="-1" strike="noStrike">
                          <a:solidFill>
                            <a:srgbClr val="000000"/>
                          </a:solidFill>
                          <a:latin typeface="Arial"/>
                          <a:ea typeface="Arial"/>
                        </a:rPr>
                        <a:t>	</a:t>
                      </a:r>
                      <a:r>
                        <a:rPr b="0" lang="en" sz="1300" spc="-1" strike="noStrike">
                          <a:solidFill>
                            <a:srgbClr val="000000"/>
                          </a:solidFill>
                          <a:latin typeface="Arial"/>
                          <a:ea typeface="Arial"/>
                        </a:rPr>
                        <a:t>	</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2022</a:t>
                      </a:r>
                      <a:r>
                        <a:rPr b="0" lang="en" sz="1300" spc="-1" strike="noStrike">
                          <a:solidFill>
                            <a:srgbClr val="000000"/>
                          </a:solidFill>
                          <a:latin typeface="Arial"/>
                          <a:ea typeface="Arial"/>
                        </a:rPr>
                        <a:t>	</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Real-Time Water Flow Monitoring Using Sensor Networks</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The deployment of sensor networks for continuous monitoring of water flow in distribution systems. The paper details the architecture of the sensor network, data collection methodologies to</a:t>
                      </a:r>
                      <a:endParaRPr b="0" lang="en-IN" sz="1300" spc="-1" strike="noStrike">
                        <a:solidFill>
                          <a:srgbClr val="000000"/>
                        </a:solidFill>
                        <a:latin typeface="Arial"/>
                      </a:endParaRPr>
                    </a:p>
                    <a:p>
                      <a:pPr>
                        <a:lnSpc>
                          <a:spcPct val="100000"/>
                        </a:lnSpc>
                        <a:tabLst>
                          <a:tab algn="l" pos="0"/>
                        </a:tabLst>
                      </a:pPr>
                      <a:r>
                        <a:rPr b="0" lang="en" sz="1300" spc="-1" strike="noStrike">
                          <a:solidFill>
                            <a:srgbClr val="000000"/>
                          </a:solidFill>
                          <a:latin typeface="Times New Roman"/>
                          <a:ea typeface="Times New Roman"/>
                        </a:rPr>
                        <a:t>Prevent overflow</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Google Shape;289;p39"/>
          <p:cNvSpPr/>
          <p:nvPr/>
        </p:nvSpPr>
        <p:spPr>
          <a:xfrm>
            <a:off x="852840" y="143280"/>
            <a:ext cx="4534560" cy="1036440"/>
          </a:xfrm>
          <a:prstGeom prst="rect">
            <a:avLst/>
          </a:prstGeom>
          <a:noFill/>
          <a:ln w="0">
            <a:noFill/>
          </a:ln>
        </p:spPr>
        <p:style>
          <a:lnRef idx="0"/>
          <a:fillRef idx="0"/>
          <a:effectRef idx="0"/>
          <a:fontRef idx="minor"/>
        </p:style>
        <p:txBody>
          <a:bodyPr tIns="91440" bIns="91440" anchor="t">
            <a:spAutoFit/>
          </a:bodyPr>
          <a:p>
            <a:pPr>
              <a:lnSpc>
                <a:spcPct val="80000"/>
              </a:lnSpc>
              <a:tabLst>
                <a:tab algn="l" pos="0"/>
              </a:tabLst>
            </a:pPr>
            <a:r>
              <a:rPr b="1" lang="en" sz="3500" spc="-1" strike="noStrike">
                <a:solidFill>
                  <a:schemeClr val="dk1"/>
                </a:solidFill>
                <a:latin typeface="Unica One"/>
                <a:ea typeface="Unica One"/>
              </a:rPr>
              <a:t>LITERATURE SURVEY</a:t>
            </a:r>
            <a:endParaRPr b="0" lang="en-IN" sz="3500" spc="-1" strike="noStrike">
              <a:solidFill>
                <a:srgbClr val="000000"/>
              </a:solidFill>
              <a:latin typeface="Arial"/>
            </a:endParaRPr>
          </a:p>
        </p:txBody>
      </p:sp>
      <p:graphicFrame>
        <p:nvGraphicFramePr>
          <p:cNvPr id="282" name="Google Shape;290;p39"/>
          <p:cNvGraphicFramePr/>
          <p:nvPr/>
        </p:nvGraphicFramePr>
        <p:xfrm>
          <a:off x="312120" y="617400"/>
          <a:ext cx="8519400" cy="4728960"/>
        </p:xfrm>
        <a:graphic>
          <a:graphicData uri="http://schemas.openxmlformats.org/drawingml/2006/table">
            <a:tbl>
              <a:tblPr/>
              <a:tblGrid>
                <a:gridCol w="488160"/>
                <a:gridCol w="2662560"/>
                <a:gridCol w="1566720"/>
                <a:gridCol w="1549800"/>
                <a:gridCol w="2251440"/>
              </a:tblGrid>
              <a:tr h="1783440">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3.</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Jakubowski K</a:t>
                      </a:r>
                      <a:r>
                        <a:rPr b="0" lang="en" sz="1300" spc="-1" strike="noStrike">
                          <a:solidFill>
                            <a:srgbClr val="000000"/>
                          </a:solidFill>
                          <a:latin typeface="Arial"/>
                          <a:ea typeface="Arial"/>
                        </a:rPr>
                        <a:t>	</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2020</a:t>
                      </a:r>
                      <a:r>
                        <a:rPr b="0" lang="en" sz="1300" spc="-1" strike="noStrike">
                          <a:solidFill>
                            <a:srgbClr val="000000"/>
                          </a:solidFill>
                          <a:latin typeface="Arial"/>
                          <a:ea typeface="Arial"/>
                        </a:rPr>
                        <a:t>	</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Predictive Analytics for Water Overflow Prevention</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This research focuses on the application of predictive analytics to forecast potential overflow scenarios . The authors develop a model based on historical flow data, weather conditions, and usage patterns to predict overflow events.</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1850040">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4.</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Zhou, K., Zhang, X.</a:t>
                      </a:r>
                      <a:r>
                        <a:rPr b="0" lang="en" sz="1300" spc="-1" strike="noStrike">
                          <a:solidFill>
                            <a:srgbClr val="000000"/>
                          </a:solidFill>
                          <a:latin typeface="Arial"/>
                          <a:ea typeface="Arial"/>
                        </a:rPr>
                        <a:t>	</a:t>
                      </a:r>
                      <a:r>
                        <a:rPr b="0" lang="en" sz="1300" spc="-1" strike="noStrike">
                          <a:solidFill>
                            <a:srgbClr val="000000"/>
                          </a:solidFill>
                          <a:latin typeface="Arial"/>
                          <a:ea typeface="Arial"/>
                        </a:rPr>
                        <a:t>	</a:t>
                      </a:r>
                      <a:r>
                        <a:rPr b="0" lang="en" sz="1300" spc="-1" strike="noStrike">
                          <a:solidFill>
                            <a:srgbClr val="000000"/>
                          </a:solidFill>
                          <a:latin typeface="Arial"/>
                          <a:ea typeface="Arial"/>
                        </a:rPr>
                        <a:t>	</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2020</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Advanced Sensor Technology for Water Management</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The role of advanced sensor technology in water flow rate monitoring and overflow detection. The paper describes the deployment of high-precision flow metersin control systems</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Google Shape;295;p40"/>
          <p:cNvSpPr/>
          <p:nvPr/>
        </p:nvSpPr>
        <p:spPr>
          <a:xfrm>
            <a:off x="707400" y="102600"/>
            <a:ext cx="4534560" cy="1036440"/>
          </a:xfrm>
          <a:prstGeom prst="rect">
            <a:avLst/>
          </a:prstGeom>
          <a:noFill/>
          <a:ln w="0">
            <a:noFill/>
          </a:ln>
        </p:spPr>
        <p:style>
          <a:lnRef idx="0"/>
          <a:fillRef idx="0"/>
          <a:effectRef idx="0"/>
          <a:fontRef idx="minor"/>
        </p:style>
        <p:txBody>
          <a:bodyPr tIns="91440" bIns="91440" anchor="t">
            <a:spAutoFit/>
          </a:bodyPr>
          <a:p>
            <a:pPr>
              <a:lnSpc>
                <a:spcPct val="80000"/>
              </a:lnSpc>
              <a:tabLst>
                <a:tab algn="l" pos="0"/>
              </a:tabLst>
            </a:pPr>
            <a:r>
              <a:rPr b="1" lang="en" sz="3500" spc="-1" strike="noStrike">
                <a:solidFill>
                  <a:schemeClr val="dk1"/>
                </a:solidFill>
                <a:latin typeface="Unica One"/>
                <a:ea typeface="Unica One"/>
              </a:rPr>
              <a:t>LITERATURE SURVEY</a:t>
            </a:r>
            <a:endParaRPr b="0" lang="en-IN" sz="3500" spc="-1" strike="noStrike">
              <a:solidFill>
                <a:srgbClr val="000000"/>
              </a:solidFill>
              <a:latin typeface="Arial"/>
            </a:endParaRPr>
          </a:p>
        </p:txBody>
      </p:sp>
      <p:graphicFrame>
        <p:nvGraphicFramePr>
          <p:cNvPr id="284" name="Google Shape;296;p40"/>
          <p:cNvGraphicFramePr/>
          <p:nvPr/>
        </p:nvGraphicFramePr>
        <p:xfrm>
          <a:off x="364680" y="844560"/>
          <a:ext cx="8519400" cy="3751200"/>
        </p:xfrm>
        <a:graphic>
          <a:graphicData uri="http://schemas.openxmlformats.org/drawingml/2006/table">
            <a:tbl>
              <a:tblPr/>
              <a:tblGrid>
                <a:gridCol w="488160"/>
                <a:gridCol w="2662560"/>
                <a:gridCol w="1566720"/>
                <a:gridCol w="1549800"/>
                <a:gridCol w="2251440"/>
              </a:tblGrid>
              <a:tr h="1783440">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5.</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P. Zhang, H. Wu</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2021</a:t>
                      </a:r>
                      <a:r>
                        <a:rPr b="0" lang="en" sz="1300" spc="-1" strike="noStrike">
                          <a:solidFill>
                            <a:srgbClr val="000000"/>
                          </a:solidFill>
                          <a:latin typeface="Arial"/>
                          <a:ea typeface="Arial"/>
                        </a:rPr>
                        <a:t>	</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Machine Learning Techniques for Water Overflow Detection</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100" spc="-1" strike="noStrike">
                          <a:solidFill>
                            <a:srgbClr val="000000"/>
                          </a:solidFill>
                          <a:latin typeface="Arial"/>
                          <a:ea typeface="Arial"/>
                        </a:rPr>
                        <a:t> </a:t>
                      </a:r>
                      <a:r>
                        <a:rPr b="0" lang="en" sz="1300" spc="-1" strike="noStrike">
                          <a:solidFill>
                            <a:srgbClr val="000000"/>
                          </a:solidFill>
                          <a:latin typeface="Times New Roman"/>
                          <a:ea typeface="Times New Roman"/>
                        </a:rPr>
                        <a:t>Zhang and Wu examine the use of machine learning techniques to enhance the detection of overflows in water distribution systems. The research introduces  neural networks and support vector machines</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1783440">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6.</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S. Chen, T. Nguyen</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2020</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IoT-Based Water Flow and Overflow Monitoring System</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Chen and Nguyen present an IoT-based system designed for real-time monitoring of water flow rates and early detection of overflows. The system incorporates a flow sensor.</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Google Shape;301;p41"/>
          <p:cNvSpPr/>
          <p:nvPr/>
        </p:nvSpPr>
        <p:spPr>
          <a:xfrm>
            <a:off x="707400" y="102600"/>
            <a:ext cx="4534560" cy="1036440"/>
          </a:xfrm>
          <a:prstGeom prst="rect">
            <a:avLst/>
          </a:prstGeom>
          <a:noFill/>
          <a:ln w="0">
            <a:noFill/>
          </a:ln>
        </p:spPr>
        <p:style>
          <a:lnRef idx="0"/>
          <a:fillRef idx="0"/>
          <a:effectRef idx="0"/>
          <a:fontRef idx="minor"/>
        </p:style>
        <p:txBody>
          <a:bodyPr tIns="91440" bIns="91440" anchor="t">
            <a:spAutoFit/>
          </a:bodyPr>
          <a:p>
            <a:pPr>
              <a:lnSpc>
                <a:spcPct val="80000"/>
              </a:lnSpc>
              <a:tabLst>
                <a:tab algn="l" pos="0"/>
              </a:tabLst>
            </a:pPr>
            <a:r>
              <a:rPr b="1" lang="en" sz="3500" spc="-1" strike="noStrike">
                <a:solidFill>
                  <a:schemeClr val="dk1"/>
                </a:solidFill>
                <a:latin typeface="Unica One"/>
                <a:ea typeface="Unica One"/>
              </a:rPr>
              <a:t>LITERATURE SURVEY</a:t>
            </a:r>
            <a:endParaRPr b="0" lang="en-IN" sz="3500" spc="-1" strike="noStrike">
              <a:solidFill>
                <a:srgbClr val="000000"/>
              </a:solidFill>
              <a:latin typeface="Arial"/>
            </a:endParaRPr>
          </a:p>
        </p:txBody>
      </p:sp>
      <p:graphicFrame>
        <p:nvGraphicFramePr>
          <p:cNvPr id="286" name="Google Shape;302;p41"/>
          <p:cNvGraphicFramePr/>
          <p:nvPr/>
        </p:nvGraphicFramePr>
        <p:xfrm>
          <a:off x="364680" y="844560"/>
          <a:ext cx="8519400" cy="3751200"/>
        </p:xfrm>
        <a:graphic>
          <a:graphicData uri="http://schemas.openxmlformats.org/drawingml/2006/table">
            <a:tbl>
              <a:tblPr/>
              <a:tblGrid>
                <a:gridCol w="488160"/>
                <a:gridCol w="2662560"/>
                <a:gridCol w="1566720"/>
                <a:gridCol w="1549800"/>
                <a:gridCol w="2251440"/>
              </a:tblGrid>
              <a:tr h="1783440">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7.</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R. Martin, D. Clark</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2023</a:t>
                      </a:r>
                      <a:r>
                        <a:rPr b="0" lang="en" sz="1300" spc="-1" strike="noStrike">
                          <a:solidFill>
                            <a:srgbClr val="000000"/>
                          </a:solidFill>
                          <a:latin typeface="Arial"/>
                          <a:ea typeface="Arial"/>
                        </a:rPr>
                        <a:t>	</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Integrating AI for Enhanced Water Flow and Overflow Detection</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the integration of artificial intelligence (AI) in water flow monitoring and overflow detection systems. Their research focuses on the development of AI-driven models</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1783440">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8.</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Wu, Q., et al</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2021</a:t>
                      </a: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Times New Roman"/>
                          <a:ea typeface="Times New Roman"/>
                        </a:rPr>
                        <a:t>IoT-Based Smart Water Management System</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300" spc="-1" strike="noStrike">
                          <a:solidFill>
                            <a:srgbClr val="000000"/>
                          </a:solidFill>
                          <a:latin typeface="Arial"/>
                          <a:ea typeface="Arial"/>
                        </a:rPr>
                        <a:t>They  </a:t>
                      </a:r>
                      <a:r>
                        <a:rPr b="0" lang="en" sz="1300" spc="-1" strike="noStrike">
                          <a:solidFill>
                            <a:srgbClr val="000000"/>
                          </a:solidFill>
                          <a:latin typeface="Times New Roman"/>
                          <a:ea typeface="Times New Roman"/>
                        </a:rPr>
                        <a:t>present a IoT-based system designed for smart water management, focusing on real-time monitoring and control of water flow rates. The system employs a network of flow sensors and actuators</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Nuclear Weapons: Atomic Bomb by Slidesgo">
  <a:themeElements>
    <a:clrScheme name="Simple Light">
      <a:dk1>
        <a:srgbClr val="17110b"/>
      </a:dk1>
      <a:lt1>
        <a:srgbClr val="fce8ca"/>
      </a:lt1>
      <a:dk2>
        <a:srgbClr val="fe2b0b"/>
      </a:dk2>
      <a:lt2>
        <a:srgbClr val="ffda59"/>
      </a:lt2>
      <a:accent1>
        <a:srgbClr val="c60f0f"/>
      </a:accent1>
      <a:accent2>
        <a:srgbClr val="710905"/>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Nuclear Weapons: Atomic Bomb by Slidesgo">
  <a:themeElements>
    <a:clrScheme name="Simple Light">
      <a:dk1>
        <a:srgbClr val="17110b"/>
      </a:dk1>
      <a:lt1>
        <a:srgbClr val="fce8ca"/>
      </a:lt1>
      <a:dk2>
        <a:srgbClr val="fe2b0b"/>
      </a:dk2>
      <a:lt2>
        <a:srgbClr val="ffda59"/>
      </a:lt2>
      <a:accent1>
        <a:srgbClr val="c60f0f"/>
      </a:accent1>
      <a:accent2>
        <a:srgbClr val="710905"/>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Nuclear Weapons: Atomic Bomb by Slidesgo">
  <a:themeElements>
    <a:clrScheme name="Simple Light">
      <a:dk1>
        <a:srgbClr val="17110b"/>
      </a:dk1>
      <a:lt1>
        <a:srgbClr val="fce8ca"/>
      </a:lt1>
      <a:dk2>
        <a:srgbClr val="fe2b0b"/>
      </a:dk2>
      <a:lt2>
        <a:srgbClr val="ffda59"/>
      </a:lt2>
      <a:accent1>
        <a:srgbClr val="c60f0f"/>
      </a:accent1>
      <a:accent2>
        <a:srgbClr val="710905"/>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Nuclear Weapons: Atomic Bomb by Slidesgo">
  <a:themeElements>
    <a:clrScheme name="Simple Light">
      <a:dk1>
        <a:srgbClr val="17110b"/>
      </a:dk1>
      <a:lt1>
        <a:srgbClr val="fce8ca"/>
      </a:lt1>
      <a:dk2>
        <a:srgbClr val="fe2b0b"/>
      </a:dk2>
      <a:lt2>
        <a:srgbClr val="ffda59"/>
      </a:lt2>
      <a:accent1>
        <a:srgbClr val="c60f0f"/>
      </a:accent1>
      <a:accent2>
        <a:srgbClr val="710905"/>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Nuclear Weapons: Atomic Bomb by Slidesgo">
  <a:themeElements>
    <a:clrScheme name="Simple Light">
      <a:dk1>
        <a:srgbClr val="17110b"/>
      </a:dk1>
      <a:lt1>
        <a:srgbClr val="fce8ca"/>
      </a:lt1>
      <a:dk2>
        <a:srgbClr val="fe2b0b"/>
      </a:dk2>
      <a:lt2>
        <a:srgbClr val="ffda59"/>
      </a:lt2>
      <a:accent1>
        <a:srgbClr val="c60f0f"/>
      </a:accent1>
      <a:accent2>
        <a:srgbClr val="710905"/>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Nuclear Weapons: Atomic Bomb by Slidesgo">
  <a:themeElements>
    <a:clrScheme name="Simple Light">
      <a:dk1>
        <a:srgbClr val="17110b"/>
      </a:dk1>
      <a:lt1>
        <a:srgbClr val="fce8ca"/>
      </a:lt1>
      <a:dk2>
        <a:srgbClr val="fe2b0b"/>
      </a:dk2>
      <a:lt2>
        <a:srgbClr val="ffda59"/>
      </a:lt2>
      <a:accent1>
        <a:srgbClr val="c60f0f"/>
      </a:accent1>
      <a:accent2>
        <a:srgbClr val="710905"/>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LibreOffice/7.6.3.2$Windows_X86_64 LibreOffice_project/29d686fea9f6705b262d369fede658f824154cc0</Application>
  <AppVersion>15.0000</AppVersion>
  <Words>2333</Words>
  <Paragraphs>181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2024-05-24T14:50:19Z</dcterms:modified>
  <cp:revision>3</cp:revision>
  <dc:subject/>
  <dc:title>Internet of Things essentials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23</vt:i4>
  </property>
  <property fmtid="{D5CDD505-2E9C-101B-9397-08002B2CF9AE}" pid="3" name="PresentationFormat">
    <vt:lpwstr>On-screen Show (16:9)</vt:lpwstr>
  </property>
  <property fmtid="{D5CDD505-2E9C-101B-9397-08002B2CF9AE}" pid="4" name="Slides">
    <vt:i4>23</vt:i4>
  </property>
</Properties>
</file>