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0" y="12960"/>
            <a:ext cx="1577520" cy="1530720"/>
          </a:xfrm>
          <a:prstGeom prst="rect">
            <a:avLst/>
          </a:prstGeom>
          <a:ln>
            <a:noFill/>
          </a:ln>
        </p:spPr>
      </p:pic>
      <p:pic>
        <p:nvPicPr>
          <p:cNvPr id="115" name="Picture 12" descr=""/>
          <p:cNvPicPr/>
          <p:nvPr/>
        </p:nvPicPr>
        <p:blipFill>
          <a:blip r:embed="rId2"/>
          <a:stretch/>
        </p:blipFill>
        <p:spPr>
          <a:xfrm>
            <a:off x="0" y="12960"/>
            <a:ext cx="1577520" cy="1530720"/>
          </a:xfrm>
          <a:prstGeom prst="rect">
            <a:avLst/>
          </a:prstGeom>
          <a:ln>
            <a:noFill/>
          </a:ln>
        </p:spPr>
      </p:pic>
      <p:pic>
        <p:nvPicPr>
          <p:cNvPr id="116" name="Picture 13" descr=""/>
          <p:cNvPicPr/>
          <p:nvPr/>
        </p:nvPicPr>
        <p:blipFill>
          <a:blip r:embed="rId3"/>
          <a:stretch/>
        </p:blipFill>
        <p:spPr>
          <a:xfrm>
            <a:off x="10612440" y="0"/>
            <a:ext cx="1614960" cy="154332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648720" y="1427040"/>
            <a:ext cx="113734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610506"/>
                </a:solidFill>
                <a:latin typeface="Calibri"/>
                <a:ea typeface="DejaVu Sans"/>
              </a:rPr>
              <a:t>MAHARAJA INSTITUTE OF TECHNOLOGY,THANDAVAPURA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203360" y="1908720"/>
            <a:ext cx="3783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IN" sz="3600" spc="-1" strike="noStrike">
                <a:solidFill>
                  <a:srgbClr val="00b050"/>
                </a:solidFill>
                <a:latin typeface="Calibri"/>
                <a:ea typeface="DejaVu Sans"/>
              </a:rPr>
              <a:t>Presentation 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2680" y="5328360"/>
            <a:ext cx="6094080" cy="15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Presented by: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Sudharshan V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048000" y="5431320"/>
            <a:ext cx="609408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	</a:t>
            </a:r>
            <a:r>
              <a:rPr b="0" i="1" lang="en-IN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     </a:t>
            </a:r>
            <a:r>
              <a:rPr b="0" i="1" lang="en-IN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Under the guidance of: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Prof. Mallikarjuna Swamy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523880" y="3263760"/>
            <a:ext cx="9142200" cy="16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4000" spc="-1" strike="noStrike">
                <a:solidFill>
                  <a:srgbClr val="33002b"/>
                </a:solidFill>
                <a:latin typeface="Calibri"/>
                <a:ea typeface="DejaVu Sans"/>
              </a:rPr>
              <a:t>Handwriting Recognition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4000" spc="-1" strike="noStrike">
                <a:solidFill>
                  <a:srgbClr val="33002b"/>
                </a:solidFill>
                <a:latin typeface="Calibri"/>
                <a:ea typeface="DejaVu Sans"/>
              </a:rPr>
              <a:t>Phase-2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10506"/>
                </a:solidFill>
                <a:latin typeface="Calibri Light"/>
                <a:ea typeface="DejaVu Sans"/>
              </a:rPr>
              <a:t>Feature Extraction(Continue)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 of Image of Each Character.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 Image   Processed Image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18712" t="40719" r="31520" b="20399"/>
          <a:stretch/>
        </p:blipFill>
        <p:spPr>
          <a:xfrm>
            <a:off x="2871720" y="2936160"/>
            <a:ext cx="606564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10506"/>
                </a:solidFill>
                <a:latin typeface="Calibri Light"/>
                <a:ea typeface="DejaVu Sans"/>
              </a:rPr>
              <a:t>Feature Extraction(Continue)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Identifying Starting Elements of the character.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24769" t="40719" r="49826" b="14094"/>
          <a:stretch/>
        </p:blipFill>
        <p:spPr>
          <a:xfrm>
            <a:off x="3024000" y="2808000"/>
            <a:ext cx="3095280" cy="30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10506"/>
                </a:solidFill>
                <a:latin typeface="Calibri Light"/>
                <a:ea typeface="DejaVu Sans"/>
              </a:rPr>
              <a:t>Feature Extraction(Continue)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Identifying Intersection Elements of the character.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rcRect l="24404" t="39670" r="51372" b="17244"/>
          <a:stretch/>
        </p:blipFill>
        <p:spPr>
          <a:xfrm>
            <a:off x="3466080" y="2814480"/>
            <a:ext cx="2951280" cy="29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a1816"/>
                </a:solidFill>
                <a:latin typeface="Calibri Light"/>
                <a:ea typeface="DejaVu Sans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An effective way to recognize handwritten character.</a:t>
            </a: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High accuracy for the handwriting recognition.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31680" y="2264760"/>
            <a:ext cx="375228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8000" spc="-1" strike="noStrike">
                <a:solidFill>
                  <a:srgbClr val="610506"/>
                </a:solidFill>
                <a:latin typeface="Latin Modern Mono Slanted"/>
                <a:ea typeface="DejaVu Sans"/>
              </a:rPr>
              <a:t>Thank You</a:t>
            </a:r>
            <a:endParaRPr b="0" lang="en-IN" sz="8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a1816"/>
                </a:solidFill>
                <a:latin typeface="Calibri Light"/>
                <a:ea typeface="DejaVu Sans"/>
              </a:rPr>
              <a:t>Contents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b="0" lang="en-IN" sz="4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Definition</a:t>
            </a:r>
            <a:endParaRPr b="0" lang="en-IN" sz="4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Methodology</a:t>
            </a:r>
            <a:endParaRPr b="0" lang="en-IN" sz="4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en-IN" sz="4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Segmentation</a:t>
            </a:r>
            <a:endParaRPr b="0" lang="en-IN" sz="4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Extraction</a:t>
            </a:r>
            <a:endParaRPr b="0" lang="en-IN" sz="4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a1816"/>
                </a:solidFill>
                <a:latin typeface="Calibri Light"/>
                <a:ea typeface="DejaVu San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computer can detect the only computer text automatically.</a:t>
            </a: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 recognition of the handwritten text by humans we need to apply different machine learning algorithms to detect it.</a:t>
            </a: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Machine learning algorithms we can detect the text.</a:t>
            </a: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handwritten text identification will help us very much in real time implementations.</a:t>
            </a:r>
            <a:br/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a1816"/>
                </a:solidFill>
                <a:latin typeface="Calibri Light"/>
                <a:ea typeface="DejaVu Sans"/>
              </a:rPr>
              <a:t>Problem 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8186" t="22050" r="0" b="12803"/>
          <a:stretch/>
        </p:blipFill>
        <p:spPr>
          <a:xfrm>
            <a:off x="2952000" y="2599560"/>
            <a:ext cx="5039640" cy="35755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94080" y="1440000"/>
            <a:ext cx="1082556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Identification of Character.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a1816"/>
                </a:solidFill>
                <a:latin typeface="Calibri Light"/>
                <a:ea typeface="DejaVu Sans"/>
              </a:rPr>
              <a:t>Problem Definition(Continue)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Current Approaches:</a:t>
            </a:r>
            <a:endParaRPr b="0" lang="en-IN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OCR - What it is ?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Optical Character Recognition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or </a:t>
            </a: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OCR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is a</a:t>
            </a:r>
            <a:endParaRPr b="0" lang="en-IN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technology that enables you to convert different</a:t>
            </a:r>
            <a:endParaRPr b="0" lang="en-IN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types of documents, such as scanned paper</a:t>
            </a:r>
            <a:endParaRPr b="0" lang="en-IN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documents, PDF files or images captured by a</a:t>
            </a:r>
            <a:endParaRPr b="0" lang="en-IN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digital camera into editable and searchable data.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a1816"/>
                </a:solidFill>
                <a:latin typeface="Calibri Light"/>
                <a:ea typeface="DejaVu Sans"/>
              </a:rPr>
              <a:t>Methodology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rcRect l="33628" t="18661" r="43918" b="15148"/>
          <a:stretch/>
        </p:blipFill>
        <p:spPr>
          <a:xfrm>
            <a:off x="4032360" y="1584000"/>
            <a:ext cx="2735280" cy="45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10506"/>
                </a:solidFill>
                <a:latin typeface="Calibri Light"/>
                <a:ea typeface="DejaVu Sans"/>
              </a:rPr>
              <a:t>Preprocessing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stage has several tasks to be done.</a:t>
            </a:r>
            <a:endParaRPr b="0" lang="en-IN" sz="36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Binarization</a:t>
            </a:r>
            <a:endParaRPr b="0" lang="en-IN" sz="36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Noise Filtration &amp; Smoothing</a:t>
            </a:r>
            <a:endParaRPr b="0" lang="en-IN" sz="36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Normalization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10506"/>
                </a:solidFill>
                <a:latin typeface="Calibri Light"/>
                <a:ea typeface="DejaVu Sans"/>
              </a:rPr>
              <a:t>Segmentation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An image of the sequence of characters is decomposed into subimages of individual character.</a:t>
            </a: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(A)               (B)                     (C)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20046" t="30217" r="66358" b="60310"/>
          <a:stretch/>
        </p:blipFill>
        <p:spPr>
          <a:xfrm>
            <a:off x="1779120" y="4073760"/>
            <a:ext cx="2287080" cy="8938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rcRect l="36578" t="30217" r="49826" b="59257"/>
          <a:stretch/>
        </p:blipFill>
        <p:spPr>
          <a:xfrm>
            <a:off x="4614480" y="4075200"/>
            <a:ext cx="2057040" cy="8938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rcRect l="52521" t="30217" r="18530" b="59257"/>
          <a:stretch/>
        </p:blipFill>
        <p:spPr>
          <a:xfrm>
            <a:off x="7128360" y="4032000"/>
            <a:ext cx="4587840" cy="9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610506"/>
                </a:solidFill>
                <a:latin typeface="Calibri Light"/>
                <a:ea typeface="DejaVu Sans"/>
              </a:rPr>
              <a:t>Feature Extraction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Extraction Based on Character Geometry.</a:t>
            </a:r>
            <a:endParaRPr b="0" lang="en-IN" sz="36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It extracts different line types that form a particular character.</a:t>
            </a:r>
            <a:endParaRPr b="0" lang="en-IN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feature extraction technique explained was tested using a Neural Network which was trained with the feature vectors obtained from the system proposed.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Application>LibreOffice/6.0.7.3$Linux_X86_64 LibreOffice_project/00m0$Build-3</Application>
  <Words>103</Words>
  <Paragraphs>36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2020-04-01T09:57:47Z</dcterms:created>
  <dc:creator>Supritha Prasad</dc:creator>
  <dc:description/>
  <dc:language>en-IN</dc:language>
  <cp:lastModifiedBy/>
  <dcterms:modified xsi:type="dcterms:W3CDTF">2020-04-14T10:35:40Z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