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y="13716000" cx="24384000"/>
  <p:notesSz cx="6858000" cy="9144000"/>
  <p:defaultTextStyle>
    <a:def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defPPr>
    <a:lvl1pPr algn="ctr" defTabSz="355600" fontAlgn="auto" hangingPunct="0" indent="0" latinLnBrk="0" marL="0" marR="0" rtl="0">
      <a:lnSpc>
        <a:spcPct val="100000"/>
      </a:lnSpc>
      <a:spcBef>
        <a:spcPts val="0"/>
      </a:spcBef>
      <a:spcAft>
        <a:spcPts val="0"/>
      </a:spcAft>
      <a:buClrTx/>
      <a:buSzTx/>
      <a:buFontTx/>
      <a:buNone/>
      <a:defRPr baseline="0" b="0" cap="none" sz="2200" i="0" kumimoji="0" normalizeH="0" spc="44" strike="noStrike" u="none">
        <a:ln>
          <a:noFill/>
        </a:ln>
        <a:solidFill>
          <a:srgbClr val="002C3A"/>
        </a:solidFill>
        <a:effectLst/>
        <a:latin typeface="Graphik"/>
        <a:ea typeface="Graphik"/>
        <a:cs typeface="Graphik"/>
        <a:sym typeface="Graphik"/>
      </a:defRPr>
    </a:lvl1pPr>
    <a:lvl2pPr algn="ctr" defTabSz="355600" fontAlgn="auto" hangingPunct="0" indent="0" latinLnBrk="0" marL="0" marR="0" rtl="0">
      <a:lnSpc>
        <a:spcPct val="100000"/>
      </a:lnSpc>
      <a:spcBef>
        <a:spcPts val="0"/>
      </a:spcBef>
      <a:spcAft>
        <a:spcPts val="0"/>
      </a:spcAft>
      <a:buClrTx/>
      <a:buSzTx/>
      <a:buFontTx/>
      <a:buNone/>
      <a:defRPr baseline="0" b="0" cap="none" sz="2200" i="0" kumimoji="0" normalizeH="0" spc="44" strike="noStrike" u="none">
        <a:ln>
          <a:noFill/>
        </a:ln>
        <a:solidFill>
          <a:srgbClr val="002C3A"/>
        </a:solidFill>
        <a:effectLst/>
        <a:latin typeface="Graphik"/>
        <a:ea typeface="Graphik"/>
        <a:cs typeface="Graphik"/>
        <a:sym typeface="Graphik"/>
      </a:defRPr>
    </a:lvl2pPr>
    <a:lvl3pPr algn="ctr" defTabSz="355600" fontAlgn="auto" hangingPunct="0" indent="0" latinLnBrk="0" marL="0" marR="0" rtl="0">
      <a:lnSpc>
        <a:spcPct val="100000"/>
      </a:lnSpc>
      <a:spcBef>
        <a:spcPts val="0"/>
      </a:spcBef>
      <a:spcAft>
        <a:spcPts val="0"/>
      </a:spcAft>
      <a:buClrTx/>
      <a:buSzTx/>
      <a:buFontTx/>
      <a:buNone/>
      <a:defRPr baseline="0" b="0" cap="none" sz="2200" i="0" kumimoji="0" normalizeH="0" spc="44" strike="noStrike" u="none">
        <a:ln>
          <a:noFill/>
        </a:ln>
        <a:solidFill>
          <a:srgbClr val="002C3A"/>
        </a:solidFill>
        <a:effectLst/>
        <a:latin typeface="Graphik"/>
        <a:ea typeface="Graphik"/>
        <a:cs typeface="Graphik"/>
        <a:sym typeface="Graphik"/>
      </a:defRPr>
    </a:lvl3pPr>
    <a:lvl4pPr algn="ctr" defTabSz="355600" fontAlgn="auto" hangingPunct="0" indent="0" latinLnBrk="0" marL="0" marR="0" rtl="0">
      <a:lnSpc>
        <a:spcPct val="100000"/>
      </a:lnSpc>
      <a:spcBef>
        <a:spcPts val="0"/>
      </a:spcBef>
      <a:spcAft>
        <a:spcPts val="0"/>
      </a:spcAft>
      <a:buClrTx/>
      <a:buSzTx/>
      <a:buFontTx/>
      <a:buNone/>
      <a:defRPr baseline="0" b="0" cap="none" sz="2200" i="0" kumimoji="0" normalizeH="0" spc="44" strike="noStrike" u="none">
        <a:ln>
          <a:noFill/>
        </a:ln>
        <a:solidFill>
          <a:srgbClr val="002C3A"/>
        </a:solidFill>
        <a:effectLst/>
        <a:latin typeface="Graphik"/>
        <a:ea typeface="Graphik"/>
        <a:cs typeface="Graphik"/>
        <a:sym typeface="Graphik"/>
      </a:defRPr>
    </a:lvl4pPr>
    <a:lvl5pPr algn="ctr" defTabSz="355600" fontAlgn="auto" hangingPunct="0" indent="0" latinLnBrk="0" marL="0" marR="0" rtl="0">
      <a:lnSpc>
        <a:spcPct val="100000"/>
      </a:lnSpc>
      <a:spcBef>
        <a:spcPts val="0"/>
      </a:spcBef>
      <a:spcAft>
        <a:spcPts val="0"/>
      </a:spcAft>
      <a:buClrTx/>
      <a:buSzTx/>
      <a:buFontTx/>
      <a:buNone/>
      <a:defRPr baseline="0" b="0" cap="none" sz="2200" i="0" kumimoji="0" normalizeH="0" spc="44" strike="noStrike" u="none">
        <a:ln>
          <a:noFill/>
        </a:ln>
        <a:solidFill>
          <a:srgbClr val="002C3A"/>
        </a:solidFill>
        <a:effectLst/>
        <a:latin typeface="Graphik"/>
        <a:ea typeface="Graphik"/>
        <a:cs typeface="Graphik"/>
        <a:sym typeface="Graphik"/>
      </a:defRPr>
    </a:lvl5pPr>
    <a:lvl6pPr algn="ctr" defTabSz="355600" fontAlgn="auto" hangingPunct="0" indent="0" latinLnBrk="0" marL="0" marR="0" rtl="0">
      <a:lnSpc>
        <a:spcPct val="100000"/>
      </a:lnSpc>
      <a:spcBef>
        <a:spcPts val="0"/>
      </a:spcBef>
      <a:spcAft>
        <a:spcPts val="0"/>
      </a:spcAft>
      <a:buClrTx/>
      <a:buSzTx/>
      <a:buFontTx/>
      <a:buNone/>
      <a:defRPr baseline="0" b="0" cap="none" sz="2200" i="0" kumimoji="0" normalizeH="0" spc="44" strike="noStrike" u="none">
        <a:ln>
          <a:noFill/>
        </a:ln>
        <a:solidFill>
          <a:srgbClr val="002C3A"/>
        </a:solidFill>
        <a:effectLst/>
        <a:latin typeface="Graphik"/>
        <a:ea typeface="Graphik"/>
        <a:cs typeface="Graphik"/>
        <a:sym typeface="Graphik"/>
      </a:defRPr>
    </a:lvl6pPr>
    <a:lvl7pPr algn="ctr" defTabSz="355600" fontAlgn="auto" hangingPunct="0" indent="0" latinLnBrk="0" marL="0" marR="0" rtl="0">
      <a:lnSpc>
        <a:spcPct val="100000"/>
      </a:lnSpc>
      <a:spcBef>
        <a:spcPts val="0"/>
      </a:spcBef>
      <a:spcAft>
        <a:spcPts val="0"/>
      </a:spcAft>
      <a:buClrTx/>
      <a:buSzTx/>
      <a:buFontTx/>
      <a:buNone/>
      <a:defRPr baseline="0" b="0" cap="none" sz="2200" i="0" kumimoji="0" normalizeH="0" spc="44" strike="noStrike" u="none">
        <a:ln>
          <a:noFill/>
        </a:ln>
        <a:solidFill>
          <a:srgbClr val="002C3A"/>
        </a:solidFill>
        <a:effectLst/>
        <a:latin typeface="Graphik"/>
        <a:ea typeface="Graphik"/>
        <a:cs typeface="Graphik"/>
        <a:sym typeface="Graphik"/>
      </a:defRPr>
    </a:lvl7pPr>
    <a:lvl8pPr algn="ctr" defTabSz="355600" fontAlgn="auto" hangingPunct="0" indent="0" latinLnBrk="0" marL="0" marR="0" rtl="0">
      <a:lnSpc>
        <a:spcPct val="100000"/>
      </a:lnSpc>
      <a:spcBef>
        <a:spcPts val="0"/>
      </a:spcBef>
      <a:spcAft>
        <a:spcPts val="0"/>
      </a:spcAft>
      <a:buClrTx/>
      <a:buSzTx/>
      <a:buFontTx/>
      <a:buNone/>
      <a:defRPr baseline="0" b="0" cap="none" sz="2200" i="0" kumimoji="0" normalizeH="0" spc="44" strike="noStrike" u="none">
        <a:ln>
          <a:noFill/>
        </a:ln>
        <a:solidFill>
          <a:srgbClr val="002C3A"/>
        </a:solidFill>
        <a:effectLst/>
        <a:latin typeface="Graphik"/>
        <a:ea typeface="Graphik"/>
        <a:cs typeface="Graphik"/>
        <a:sym typeface="Graphik"/>
      </a:defRPr>
    </a:lvl8pPr>
    <a:lvl9pPr algn="ctr" defTabSz="355600" fontAlgn="auto" hangingPunct="0" indent="0" latinLnBrk="0" marL="0" marR="0" rtl="0">
      <a:lnSpc>
        <a:spcPct val="100000"/>
      </a:lnSpc>
      <a:spcBef>
        <a:spcPts val="0"/>
      </a:spcBef>
      <a:spcAft>
        <a:spcPts val="0"/>
      </a:spcAft>
      <a:buClrTx/>
      <a:buSzTx/>
      <a:buFontTx/>
      <a:buNone/>
      <a:defRPr baseline="0" b="0" cap="none" sz="2200" i="0" kumimoji="0" normalizeH="0" spc="44" strike="noStrike" u="none">
        <a:ln>
          <a:noFill/>
        </a:ln>
        <a:solidFill>
          <a:srgbClr val="002C3A"/>
        </a:solidFill>
        <a:effectLst/>
        <a:latin typeface="Graphik"/>
        <a:ea typeface="Graphik"/>
        <a:cs typeface="Graphik"/>
        <a:sym typeface="Graphik"/>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ationPr>
</file>

<file path=ppt/tableStyles.xml><?xml version="1.0" encoding="utf-8"?>
<a:tblStyleLst xmlns:a="http://schemas.openxmlformats.org/drawingml/2006/main" def="{5C22544A-7EE6-4342-B048-85BDC9FD1C3A}">
  <a:tblStyle styleId="{4C3C2611-4C71-4FC5-86AE-919BDF0F9419}" styleName="">
    <a:tblBg/>
    <a:wholeTbl>
      <a:tcTxStyle b="off" i="off">
        <a:font>
          <a:latin typeface="Graphik"/>
          <a:ea typeface="Graphik"/>
          <a:cs typeface="Graphik"/>
        </a:font>
        <a:srgbClr val="002C3A"/>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rgbClr val="CFD7DB"/>
          </a:solidFill>
        </a:fill>
      </a:tcStyle>
    </a:wholeTbl>
    <a:band2H>
      <a:tcTxStyle b="def" i="def"/>
      <a:tcStyle>
        <a:tcBdr/>
        <a:fill>
          <a:solidFill>
            <a:srgbClr val="E9ECEE"/>
          </a:solidFill>
        </a:fill>
      </a:tcStyle>
    </a:band2H>
    <a:firstCol>
      <a:tcTxStyle b="on" i="off">
        <a:font>
          <a:latin typeface="Graphik"/>
          <a:ea typeface="Graphik"/>
          <a:cs typeface="Graphik"/>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solidFill>
        </a:fill>
      </a:tcStyle>
    </a:firstCol>
    <a:lastRow>
      <a:tcTxStyle b="on" i="off">
        <a:font>
          <a:latin typeface="Graphik"/>
          <a:ea typeface="Graphik"/>
          <a:cs typeface="Graphik"/>
        </a:font>
        <a:schemeClr val="accent1"/>
      </a:tcTxStyle>
      <a:tcStyle>
        <a:tcBdr>
          <a:left>
            <a:ln w="12700" cap="flat">
              <a:solidFill>
                <a:schemeClr val="accent1"/>
              </a:solidFill>
              <a:prstDash val="solid"/>
              <a:round/>
            </a:ln>
          </a:left>
          <a:right>
            <a:ln w="12700" cap="flat">
              <a:solidFill>
                <a:schemeClr val="accent1"/>
              </a:solidFill>
              <a:prstDash val="solid"/>
              <a:round/>
            </a:ln>
          </a:right>
          <a:top>
            <a:ln w="381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solidFill>
        </a:fill>
      </a:tcStyle>
    </a:lastRow>
    <a:firstRow>
      <a:tcTxStyle b="on" i="off">
        <a:font>
          <a:latin typeface="Graphik"/>
          <a:ea typeface="Graphik"/>
          <a:cs typeface="Graphik"/>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381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solidFill>
        </a:fill>
      </a:tcStyle>
    </a:firstRow>
  </a:tblStyle>
  <a:tblStyle styleId="{C7B018BB-80A7-4F77-B60F-C8B233D01FF8}" styleName="">
    <a:tblBg/>
    <a:wholeTbl>
      <a:tcTxStyle b="off" i="off">
        <a:font>
          <a:latin typeface="Graphik"/>
          <a:ea typeface="Graphik"/>
          <a:cs typeface="Graphik"/>
        </a:font>
        <a:srgbClr val="002C3A"/>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rgbClr val="D6DBCA"/>
          </a:solidFill>
        </a:fill>
      </a:tcStyle>
    </a:wholeTbl>
    <a:band2H>
      <a:tcTxStyle b="def" i="def"/>
      <a:tcStyle>
        <a:tcBdr/>
        <a:fill>
          <a:solidFill>
            <a:srgbClr val="ECEEE6"/>
          </a:solidFill>
        </a:fill>
      </a:tcStyle>
    </a:band2H>
    <a:firstCol>
      <a:tcTxStyle b="on" i="off">
        <a:font>
          <a:latin typeface="Graphik"/>
          <a:ea typeface="Graphik"/>
          <a:cs typeface="Graphik"/>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3"/>
          </a:solidFill>
        </a:fill>
      </a:tcStyle>
    </a:firstCol>
    <a:lastRow>
      <a:tcTxStyle b="on" i="off">
        <a:font>
          <a:latin typeface="Graphik"/>
          <a:ea typeface="Graphik"/>
          <a:cs typeface="Graphik"/>
        </a:font>
        <a:schemeClr val="accent1"/>
      </a:tcTxStyle>
      <a:tcStyle>
        <a:tcBdr>
          <a:left>
            <a:ln w="12700" cap="flat">
              <a:solidFill>
                <a:schemeClr val="accent1"/>
              </a:solidFill>
              <a:prstDash val="solid"/>
              <a:round/>
            </a:ln>
          </a:left>
          <a:right>
            <a:ln w="12700" cap="flat">
              <a:solidFill>
                <a:schemeClr val="accent1"/>
              </a:solidFill>
              <a:prstDash val="solid"/>
              <a:round/>
            </a:ln>
          </a:right>
          <a:top>
            <a:ln w="381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3"/>
          </a:solidFill>
        </a:fill>
      </a:tcStyle>
    </a:lastRow>
    <a:firstRow>
      <a:tcTxStyle b="on" i="off">
        <a:font>
          <a:latin typeface="Graphik"/>
          <a:ea typeface="Graphik"/>
          <a:cs typeface="Graphik"/>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381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3"/>
          </a:solidFill>
        </a:fill>
      </a:tcStyle>
    </a:firstRow>
  </a:tblStyle>
  <a:tblStyle styleId="{EEE7283C-3CF3-47DC-8721-378D4A62B228}" styleName="">
    <a:tblBg/>
    <a:wholeTbl>
      <a:tcTxStyle b="off" i="off">
        <a:font>
          <a:latin typeface="Graphik"/>
          <a:ea typeface="Graphik"/>
          <a:cs typeface="Graphik"/>
        </a:font>
        <a:srgbClr val="002C3A"/>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rgbClr val="D0CFD3"/>
          </a:solidFill>
        </a:fill>
      </a:tcStyle>
    </a:wholeTbl>
    <a:band2H>
      <a:tcTxStyle b="def" i="def"/>
      <a:tcStyle>
        <a:tcBdr/>
        <a:fill>
          <a:solidFill>
            <a:srgbClr val="E9E8EA"/>
          </a:solidFill>
        </a:fill>
      </a:tcStyle>
    </a:band2H>
    <a:firstCol>
      <a:tcTxStyle b="on" i="off">
        <a:font>
          <a:latin typeface="Graphik"/>
          <a:ea typeface="Graphik"/>
          <a:cs typeface="Graphik"/>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6"/>
          </a:solidFill>
        </a:fill>
      </a:tcStyle>
    </a:firstCol>
    <a:lastRow>
      <a:tcTxStyle b="on" i="off">
        <a:font>
          <a:latin typeface="Graphik"/>
          <a:ea typeface="Graphik"/>
          <a:cs typeface="Graphik"/>
        </a:font>
        <a:schemeClr val="accent1"/>
      </a:tcTxStyle>
      <a:tcStyle>
        <a:tcBdr>
          <a:left>
            <a:ln w="12700" cap="flat">
              <a:solidFill>
                <a:schemeClr val="accent1"/>
              </a:solidFill>
              <a:prstDash val="solid"/>
              <a:round/>
            </a:ln>
          </a:left>
          <a:right>
            <a:ln w="12700" cap="flat">
              <a:solidFill>
                <a:schemeClr val="accent1"/>
              </a:solidFill>
              <a:prstDash val="solid"/>
              <a:round/>
            </a:ln>
          </a:right>
          <a:top>
            <a:ln w="381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6"/>
          </a:solidFill>
        </a:fill>
      </a:tcStyle>
    </a:lastRow>
    <a:firstRow>
      <a:tcTxStyle b="on" i="off">
        <a:font>
          <a:latin typeface="Graphik"/>
          <a:ea typeface="Graphik"/>
          <a:cs typeface="Graphik"/>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381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6"/>
          </a:solidFill>
        </a:fill>
      </a:tcStyle>
    </a:firstRow>
  </a:tblStyle>
  <a:tblStyle styleId="{CF821DB8-F4EB-4A41-A1BA-3FCAFE7338EE}" styleName="">
    <a:tblBg/>
    <a:wholeTbl>
      <a:tcTxStyle b="off" i="off">
        <a:font>
          <a:latin typeface="Graphik"/>
          <a:ea typeface="Graphik"/>
          <a:cs typeface="Graphik"/>
        </a:font>
        <a:srgbClr val="002C3A"/>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7E7"/>
          </a:solidFill>
        </a:fill>
      </a:tcStyle>
    </a:wholeTbl>
    <a:band2H>
      <a:tcTxStyle b="def" i="def"/>
      <a:tcStyle>
        <a:tcBdr/>
        <a:fill>
          <a:solidFill>
            <a:schemeClr val="accent1"/>
          </a:solidFill>
        </a:fill>
      </a:tcStyle>
    </a:band2H>
    <a:firstCol>
      <a:tcTxStyle b="on" i="off">
        <a:font>
          <a:latin typeface="Graphik"/>
          <a:ea typeface="Graphik"/>
          <a:cs typeface="Graphik"/>
        </a:font>
        <a:schemeClr val="accent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Graphik"/>
          <a:ea typeface="Graphik"/>
          <a:cs typeface="Graphik"/>
        </a:font>
        <a:srgbClr val="002C3A"/>
      </a:tcTxStyle>
      <a:tcStyle>
        <a:tcBdr>
          <a:left>
            <a:ln w="12700" cap="flat">
              <a:noFill/>
              <a:miter lim="400000"/>
            </a:ln>
          </a:left>
          <a:right>
            <a:ln w="12700" cap="flat">
              <a:noFill/>
              <a:miter lim="400000"/>
            </a:ln>
          </a:right>
          <a:top>
            <a:ln w="50800" cap="flat">
              <a:solidFill>
                <a:srgbClr val="002C3A"/>
              </a:solidFill>
              <a:prstDash val="solid"/>
              <a:round/>
            </a:ln>
          </a:top>
          <a:bottom>
            <a:ln w="25400" cap="flat">
              <a:solidFill>
                <a:srgbClr val="002C3A"/>
              </a:solidFill>
              <a:prstDash val="solid"/>
              <a:round/>
            </a:ln>
          </a:bottom>
          <a:insideH>
            <a:ln w="12700" cap="flat">
              <a:noFill/>
              <a:miter lim="400000"/>
            </a:ln>
          </a:insideH>
          <a:insideV>
            <a:ln w="12700" cap="flat">
              <a:noFill/>
              <a:miter lim="400000"/>
            </a:ln>
          </a:insideV>
        </a:tcBdr>
        <a:fill>
          <a:solidFill>
            <a:schemeClr val="accent1"/>
          </a:solidFill>
        </a:fill>
      </a:tcStyle>
    </a:lastRow>
    <a:firstRow>
      <a:tcTxStyle b="on" i="off">
        <a:font>
          <a:latin typeface="Graphik"/>
          <a:ea typeface="Graphik"/>
          <a:cs typeface="Graphik"/>
        </a:font>
        <a:schemeClr val="accent1"/>
      </a:tcTxStyle>
      <a:tcStyle>
        <a:tcBdr>
          <a:left>
            <a:ln w="12700" cap="flat">
              <a:noFill/>
              <a:miter lim="400000"/>
            </a:ln>
          </a:left>
          <a:right>
            <a:ln w="12700" cap="flat">
              <a:noFill/>
              <a:miter lim="400000"/>
            </a:ln>
          </a:right>
          <a:top>
            <a:ln w="25400" cap="flat">
              <a:solidFill>
                <a:srgbClr val="002C3A"/>
              </a:solidFill>
              <a:prstDash val="solid"/>
              <a:round/>
            </a:ln>
          </a:top>
          <a:bottom>
            <a:ln w="25400" cap="flat">
              <a:solidFill>
                <a:srgbClr val="002C3A"/>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Graphik"/>
          <a:ea typeface="Graphik"/>
          <a:cs typeface="Graphik"/>
        </a:font>
        <a:srgbClr val="002C3A"/>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rgbClr val="CACBCD"/>
          </a:solidFill>
        </a:fill>
      </a:tcStyle>
    </a:wholeTbl>
    <a:band2H>
      <a:tcTxStyle b="def" i="def"/>
      <a:tcStyle>
        <a:tcBdr/>
        <a:fill>
          <a:solidFill>
            <a:srgbClr val="E6E7E7"/>
          </a:solidFill>
        </a:fill>
      </a:tcStyle>
    </a:band2H>
    <a:firstCol>
      <a:tcTxStyle b="on" i="off">
        <a:font>
          <a:latin typeface="Graphik"/>
          <a:ea typeface="Graphik"/>
          <a:cs typeface="Graphik"/>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rgbClr val="002C3A"/>
          </a:solidFill>
        </a:fill>
      </a:tcStyle>
    </a:firstCol>
    <a:lastRow>
      <a:tcTxStyle b="on" i="off">
        <a:font>
          <a:latin typeface="Graphik"/>
          <a:ea typeface="Graphik"/>
          <a:cs typeface="Graphik"/>
        </a:font>
        <a:schemeClr val="accent1"/>
      </a:tcTxStyle>
      <a:tcStyle>
        <a:tcBdr>
          <a:left>
            <a:ln w="12700" cap="flat">
              <a:solidFill>
                <a:schemeClr val="accent1"/>
              </a:solidFill>
              <a:prstDash val="solid"/>
              <a:round/>
            </a:ln>
          </a:left>
          <a:right>
            <a:ln w="12700" cap="flat">
              <a:solidFill>
                <a:schemeClr val="accent1"/>
              </a:solidFill>
              <a:prstDash val="solid"/>
              <a:round/>
            </a:ln>
          </a:right>
          <a:top>
            <a:ln w="381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rgbClr val="002C3A"/>
          </a:solidFill>
        </a:fill>
      </a:tcStyle>
    </a:lastRow>
    <a:firstRow>
      <a:tcTxStyle b="on" i="off">
        <a:font>
          <a:latin typeface="Graphik"/>
          <a:ea typeface="Graphik"/>
          <a:cs typeface="Graphik"/>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381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rgbClr val="002C3A"/>
          </a:solidFill>
        </a:fill>
      </a:tcStyle>
    </a:firstRow>
  </a:tblStyle>
  <a:tblStyle styleId="{2708684C-4D16-4618-839F-0558EEFCDFE6}" styleName="">
    <a:tblBg/>
    <a:wholeTbl>
      <a:tcTxStyle b="off" i="off">
        <a:font>
          <a:latin typeface="Graphik"/>
          <a:ea typeface="Graphik"/>
          <a:cs typeface="Graphik"/>
        </a:font>
        <a:srgbClr val="002C3A"/>
      </a:tcTxStyle>
      <a:tcStyle>
        <a:tcBdr>
          <a:left>
            <a:ln w="12700" cap="flat">
              <a:solidFill>
                <a:srgbClr val="002C3A"/>
              </a:solidFill>
              <a:prstDash val="solid"/>
              <a:round/>
            </a:ln>
          </a:left>
          <a:right>
            <a:ln w="12700" cap="flat">
              <a:solidFill>
                <a:srgbClr val="002C3A"/>
              </a:solidFill>
              <a:prstDash val="solid"/>
              <a:round/>
            </a:ln>
          </a:right>
          <a:top>
            <a:ln w="12700" cap="flat">
              <a:solidFill>
                <a:srgbClr val="002C3A"/>
              </a:solidFill>
              <a:prstDash val="solid"/>
              <a:round/>
            </a:ln>
          </a:top>
          <a:bottom>
            <a:ln w="12700" cap="flat">
              <a:solidFill>
                <a:srgbClr val="002C3A"/>
              </a:solidFill>
              <a:prstDash val="solid"/>
              <a:round/>
            </a:ln>
          </a:bottom>
          <a:insideH>
            <a:ln w="12700" cap="flat">
              <a:solidFill>
                <a:srgbClr val="002C3A"/>
              </a:solidFill>
              <a:prstDash val="solid"/>
              <a:round/>
            </a:ln>
          </a:insideH>
          <a:insideV>
            <a:ln w="12700" cap="flat">
              <a:solidFill>
                <a:srgbClr val="002C3A"/>
              </a:solidFill>
              <a:prstDash val="solid"/>
              <a:round/>
            </a:ln>
          </a:insideV>
        </a:tcBdr>
        <a:fill>
          <a:solidFill>
            <a:srgbClr val="002C3A">
              <a:alpha val="20000"/>
            </a:srgbClr>
          </a:solidFill>
        </a:fill>
      </a:tcStyle>
    </a:wholeTbl>
    <a:band2H>
      <a:tcTxStyle b="def" i="def"/>
      <a:tcStyle>
        <a:tcBdr/>
        <a:fill>
          <a:solidFill>
            <a:srgbClr val="FFFFFF"/>
          </a:solidFill>
        </a:fill>
      </a:tcStyle>
    </a:band2H>
    <a:firstCol>
      <a:tcTxStyle b="on" i="off">
        <a:font>
          <a:latin typeface="Graphik"/>
          <a:ea typeface="Graphik"/>
          <a:cs typeface="Graphik"/>
        </a:font>
        <a:srgbClr val="002C3A"/>
      </a:tcTxStyle>
      <a:tcStyle>
        <a:tcBdr>
          <a:left>
            <a:ln w="12700" cap="flat">
              <a:solidFill>
                <a:srgbClr val="002C3A"/>
              </a:solidFill>
              <a:prstDash val="solid"/>
              <a:round/>
            </a:ln>
          </a:left>
          <a:right>
            <a:ln w="12700" cap="flat">
              <a:solidFill>
                <a:srgbClr val="002C3A"/>
              </a:solidFill>
              <a:prstDash val="solid"/>
              <a:round/>
            </a:ln>
          </a:right>
          <a:top>
            <a:ln w="12700" cap="flat">
              <a:solidFill>
                <a:srgbClr val="002C3A"/>
              </a:solidFill>
              <a:prstDash val="solid"/>
              <a:round/>
            </a:ln>
          </a:top>
          <a:bottom>
            <a:ln w="12700" cap="flat">
              <a:solidFill>
                <a:srgbClr val="002C3A"/>
              </a:solidFill>
              <a:prstDash val="solid"/>
              <a:round/>
            </a:ln>
          </a:bottom>
          <a:insideH>
            <a:ln w="12700" cap="flat">
              <a:solidFill>
                <a:srgbClr val="002C3A"/>
              </a:solidFill>
              <a:prstDash val="solid"/>
              <a:round/>
            </a:ln>
          </a:insideH>
          <a:insideV>
            <a:ln w="12700" cap="flat">
              <a:solidFill>
                <a:srgbClr val="002C3A"/>
              </a:solidFill>
              <a:prstDash val="solid"/>
              <a:round/>
            </a:ln>
          </a:insideV>
        </a:tcBdr>
        <a:fill>
          <a:solidFill>
            <a:srgbClr val="002C3A">
              <a:alpha val="20000"/>
            </a:srgbClr>
          </a:solidFill>
        </a:fill>
      </a:tcStyle>
    </a:firstCol>
    <a:lastRow>
      <a:tcTxStyle b="on" i="off">
        <a:font>
          <a:latin typeface="Graphik"/>
          <a:ea typeface="Graphik"/>
          <a:cs typeface="Graphik"/>
        </a:font>
        <a:srgbClr val="002C3A"/>
      </a:tcTxStyle>
      <a:tcStyle>
        <a:tcBdr>
          <a:left>
            <a:ln w="12700" cap="flat">
              <a:solidFill>
                <a:srgbClr val="002C3A"/>
              </a:solidFill>
              <a:prstDash val="solid"/>
              <a:round/>
            </a:ln>
          </a:left>
          <a:right>
            <a:ln w="12700" cap="flat">
              <a:solidFill>
                <a:srgbClr val="002C3A"/>
              </a:solidFill>
              <a:prstDash val="solid"/>
              <a:round/>
            </a:ln>
          </a:right>
          <a:top>
            <a:ln w="50800" cap="flat">
              <a:solidFill>
                <a:srgbClr val="002C3A"/>
              </a:solidFill>
              <a:prstDash val="solid"/>
              <a:round/>
            </a:ln>
          </a:top>
          <a:bottom>
            <a:ln w="12700" cap="flat">
              <a:solidFill>
                <a:srgbClr val="002C3A"/>
              </a:solidFill>
              <a:prstDash val="solid"/>
              <a:round/>
            </a:ln>
          </a:bottom>
          <a:insideH>
            <a:ln w="12700" cap="flat">
              <a:solidFill>
                <a:srgbClr val="002C3A"/>
              </a:solidFill>
              <a:prstDash val="solid"/>
              <a:round/>
            </a:ln>
          </a:insideH>
          <a:insideV>
            <a:ln w="12700" cap="flat">
              <a:solidFill>
                <a:srgbClr val="002C3A"/>
              </a:solidFill>
              <a:prstDash val="solid"/>
              <a:round/>
            </a:ln>
          </a:insideV>
        </a:tcBdr>
        <a:fill>
          <a:noFill/>
        </a:fill>
      </a:tcStyle>
    </a:lastRow>
    <a:firstRow>
      <a:tcTxStyle b="on" i="off">
        <a:font>
          <a:latin typeface="Graphik"/>
          <a:ea typeface="Graphik"/>
          <a:cs typeface="Graphik"/>
        </a:font>
        <a:srgbClr val="002C3A"/>
      </a:tcTxStyle>
      <a:tcStyle>
        <a:tcBdr>
          <a:left>
            <a:ln w="12700" cap="flat">
              <a:solidFill>
                <a:srgbClr val="002C3A"/>
              </a:solidFill>
              <a:prstDash val="solid"/>
              <a:round/>
            </a:ln>
          </a:left>
          <a:right>
            <a:ln w="12700" cap="flat">
              <a:solidFill>
                <a:srgbClr val="002C3A"/>
              </a:solidFill>
              <a:prstDash val="solid"/>
              <a:round/>
            </a:ln>
          </a:right>
          <a:top>
            <a:ln w="12700" cap="flat">
              <a:solidFill>
                <a:srgbClr val="002C3A"/>
              </a:solidFill>
              <a:prstDash val="solid"/>
              <a:round/>
            </a:ln>
          </a:top>
          <a:bottom>
            <a:ln w="25400" cap="flat">
              <a:solidFill>
                <a:srgbClr val="002C3A"/>
              </a:solidFill>
              <a:prstDash val="solid"/>
              <a:round/>
            </a:ln>
          </a:bottom>
          <a:insideH>
            <a:ln w="12700" cap="flat">
              <a:solidFill>
                <a:srgbClr val="002C3A"/>
              </a:solidFill>
              <a:prstDash val="solid"/>
              <a:round/>
            </a:ln>
          </a:insideH>
          <a:insideV>
            <a:ln w="12700" cap="flat">
              <a:solidFill>
                <a:srgbClr val="002C3A"/>
              </a:solidFill>
              <a:prstDash val="solid"/>
              <a:round/>
            </a:ln>
          </a:insideV>
        </a:tcBdr>
        <a:fill>
          <a:no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showComments="1">
  <p:slideViewPr>
    <p:cSldViewPr>
      <p:cViewPr>
        <p:scale>
          <a:sx n="0" d="0"/>
          <a:sy n="0" d="0"/>
        </p:scale>
        <p:origin x="0" y="0"/>
      </p:cViewPr>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90" name="Shape 175"/>
          <p:cNvSpPr/>
          <p:nvPr>
            <p:ph type="sldImg"/>
          </p:nvPr>
        </p:nvSpPr>
        <p:spPr>
          <a:xfrm>
            <a:off x="1143000" y="685800"/>
            <a:ext cx="4572000" cy="3429000"/>
          </a:xfrm>
          <a:prstGeom prst="rect"/>
        </p:spPr>
        <p:txBody>
          <a:bodyPr/>
          <a:p/>
        </p:txBody>
      </p:sp>
      <p:sp>
        <p:nvSpPr>
          <p:cNvPr id="1048691" name="Shape 176"/>
          <p:cNvSpPr/>
          <p:nvPr>
            <p:ph type="body" sz="quarter" idx="1"/>
          </p:nvPr>
        </p:nvSpPr>
        <p:spPr>
          <a:xfrm>
            <a:off x="914400" y="4343400"/>
            <a:ext cx="5029200" cy="4114800"/>
          </a:xfrm>
          <a:prstGeom prst="rect"/>
        </p:spPr>
        <p:txBody>
          <a:bodyPr/>
          <a:p/>
        </p:txBody>
      </p:sp>
    </p:spTree>
  </p:cSld>
  <p:clrMap accent1="accent1" accent2="accent2" accent3="accent3" accent4="accent4" accent5="accent5" accent6="accent6" bg1="lt1" bg2="lt2" tx1="dk1" tx2="dk2" hlink="hlink" folHlink="folHlink"/>
  <p:notesStyle>
    <a:lvl1pPr defTabSz="457200" latinLnBrk="0">
      <a:lnSpc>
        <a:spcPct val="117999"/>
      </a:lnSpc>
      <a:defRPr sz="2200">
        <a:latin typeface="+mn-lt"/>
        <a:ea typeface="+mn-ea"/>
        <a:cs typeface="+mn-cs"/>
        <a:sym typeface="Helvetica Neue"/>
      </a:defRPr>
    </a:lvl1pPr>
    <a:lvl2pPr defTabSz="457200" indent="228600" latinLnBrk="0">
      <a:lnSpc>
        <a:spcPct val="117999"/>
      </a:lnSpc>
      <a:defRPr sz="2200">
        <a:latin typeface="+mn-lt"/>
        <a:ea typeface="+mn-ea"/>
        <a:cs typeface="+mn-cs"/>
        <a:sym typeface="Helvetica Neue"/>
      </a:defRPr>
    </a:lvl2pPr>
    <a:lvl3pPr defTabSz="457200" indent="457200" latinLnBrk="0">
      <a:lnSpc>
        <a:spcPct val="117999"/>
      </a:lnSpc>
      <a:defRPr sz="2200">
        <a:latin typeface="+mn-lt"/>
        <a:ea typeface="+mn-ea"/>
        <a:cs typeface="+mn-cs"/>
        <a:sym typeface="Helvetica Neue"/>
      </a:defRPr>
    </a:lvl3pPr>
    <a:lvl4pPr defTabSz="457200" indent="685800" latinLnBrk="0">
      <a:lnSpc>
        <a:spcPct val="117999"/>
      </a:lnSpc>
      <a:defRPr sz="2200">
        <a:latin typeface="+mn-lt"/>
        <a:ea typeface="+mn-ea"/>
        <a:cs typeface="+mn-cs"/>
        <a:sym typeface="Helvetica Neue"/>
      </a:defRPr>
    </a:lvl4pPr>
    <a:lvl5pPr defTabSz="457200" indent="914400" latinLnBrk="0">
      <a:lnSpc>
        <a:spcPct val="117999"/>
      </a:lnSpc>
      <a:defRPr sz="2200">
        <a:latin typeface="+mn-lt"/>
        <a:ea typeface="+mn-ea"/>
        <a:cs typeface="+mn-cs"/>
        <a:sym typeface="Helvetica Neue"/>
      </a:defRPr>
    </a:lvl5pPr>
    <a:lvl6pPr defTabSz="457200" indent="1143000" latinLnBrk="0">
      <a:lnSpc>
        <a:spcPct val="117999"/>
      </a:lnSpc>
      <a:defRPr sz="2200">
        <a:latin typeface="+mn-lt"/>
        <a:ea typeface="+mn-ea"/>
        <a:cs typeface="+mn-cs"/>
        <a:sym typeface="Helvetica Neue"/>
      </a:defRPr>
    </a:lvl6pPr>
    <a:lvl7pPr defTabSz="457200" indent="1371600" latinLnBrk="0">
      <a:lnSpc>
        <a:spcPct val="117999"/>
      </a:lnSpc>
      <a:defRPr sz="2200">
        <a:latin typeface="+mn-lt"/>
        <a:ea typeface="+mn-ea"/>
        <a:cs typeface="+mn-cs"/>
        <a:sym typeface="Helvetica Neue"/>
      </a:defRPr>
    </a:lvl7pPr>
    <a:lvl8pPr defTabSz="457200" indent="1600200" latinLnBrk="0">
      <a:lnSpc>
        <a:spcPct val="117999"/>
      </a:lnSpc>
      <a:defRPr sz="2200">
        <a:latin typeface="+mn-lt"/>
        <a:ea typeface="+mn-ea"/>
        <a:cs typeface="+mn-cs"/>
        <a:sym typeface="Helvetica Neue"/>
      </a:defRPr>
    </a:lvl8pPr>
    <a:lvl9pPr defTabSz="457200" indent="18288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1" showMasterSp="0" type="title">
  <p:cSld name="Title">
    <p:bg>
      <p:bgPr>
        <a:solidFill>
          <a:schemeClr val="accent1"/>
        </a:solidFill>
      </p:bgPr>
    </p:bg>
    <p:spTree>
      <p:nvGrpSpPr>
        <p:cNvPr id="28" name=""/>
        <p:cNvGrpSpPr/>
        <p:nvPr/>
      </p:nvGrpSpPr>
      <p:grpSpPr>
        <a:xfrm>
          <a:off x="0" y="0"/>
          <a:ext cx="0" cy="0"/>
          <a:chOff x="0" y="0"/>
          <a:chExt cx="0" cy="0"/>
        </a:xfrm>
      </p:grpSpPr>
      <p:sp>
        <p:nvSpPr>
          <p:cNvPr id="1048581" name="Line"/>
          <p:cNvSpPr/>
          <p:nvPr/>
        </p:nvSpPr>
        <p:spPr>
          <a:xfrm flipV="1">
            <a:off x="766878" y="12048066"/>
            <a:ext cx="22850241" cy="12702"/>
          </a:xfrm>
          <a:prstGeom prst="line"/>
          <a:ln w="76200">
            <a:solidFill>
              <a:srgbClr val="1A5C71"/>
            </a:solidFill>
            <a:miter lim="400000"/>
          </a:ln>
        </p:spPr>
        <p:txBody>
          <a:bodyPr bIns="45718" lIns="45718" rIns="45718" tIns="45718"/>
          <a:p/>
        </p:txBody>
      </p:sp>
      <p:sp>
        <p:nvSpPr>
          <p:cNvPr id="1048582" name="Line"/>
          <p:cNvSpPr/>
          <p:nvPr/>
        </p:nvSpPr>
        <p:spPr>
          <a:xfrm>
            <a:off x="766878" y="952500"/>
            <a:ext cx="22850244" cy="0"/>
          </a:xfrm>
          <a:prstGeom prst="line"/>
          <a:ln w="76200">
            <a:solidFill>
              <a:srgbClr val="1A5C71"/>
            </a:solidFill>
            <a:miter lim="400000"/>
          </a:ln>
        </p:spPr>
        <p:txBody>
          <a:bodyPr bIns="45718" lIns="45718" rIns="45718" tIns="45718"/>
          <a:p/>
        </p:txBody>
      </p:sp>
      <p:sp>
        <p:nvSpPr>
          <p:cNvPr id="1048583" name="Line"/>
          <p:cNvSpPr/>
          <p:nvPr/>
        </p:nvSpPr>
        <p:spPr>
          <a:xfrm flipV="1">
            <a:off x="6527799" y="12034557"/>
            <a:ext cx="2" cy="1114984"/>
          </a:xfrm>
          <a:prstGeom prst="line"/>
          <a:ln w="76200">
            <a:solidFill>
              <a:srgbClr val="1A5C71"/>
            </a:solidFill>
            <a:miter lim="400000"/>
          </a:ln>
        </p:spPr>
        <p:txBody>
          <a:bodyPr bIns="45718" lIns="45718" rIns="45718" tIns="45718"/>
          <a:p/>
        </p:txBody>
      </p:sp>
      <p:sp>
        <p:nvSpPr>
          <p:cNvPr id="1048584" name="Line"/>
          <p:cNvSpPr/>
          <p:nvPr/>
        </p:nvSpPr>
        <p:spPr>
          <a:xfrm flipV="1">
            <a:off x="17856201" y="12034557"/>
            <a:ext cx="2" cy="1114984"/>
          </a:xfrm>
          <a:prstGeom prst="line"/>
          <a:ln w="76200">
            <a:solidFill>
              <a:srgbClr val="1A5C71"/>
            </a:solidFill>
            <a:miter lim="400000"/>
          </a:ln>
        </p:spPr>
        <p:txBody>
          <a:bodyPr bIns="45718" lIns="45718" rIns="45718" tIns="45718"/>
          <a:p/>
        </p:txBody>
      </p:sp>
      <p:sp>
        <p:nvSpPr>
          <p:cNvPr id="1048585" name="Body Level One…"/>
          <p:cNvSpPr txBox="1"/>
          <p:nvPr>
            <p:ph type="body" sz="quarter" idx="1" hasCustomPrompt="1"/>
          </p:nvPr>
        </p:nvSpPr>
        <p:spPr>
          <a:xfrm>
            <a:off x="1181100" y="12364718"/>
            <a:ext cx="4965700" cy="467108"/>
          </a:xfrm>
          <a:prstGeom prst="rect"/>
        </p:spPr>
        <p:txBody>
          <a:bodyPr/>
          <a:lstStyle>
            <a:lvl1pPr algn="ctr" defTabSz="584200" indent="0" marL="0">
              <a:lnSpc>
                <a:spcPct val="120000"/>
              </a:lnSpc>
              <a:spcBef>
                <a:spcPts val="0"/>
              </a:spcBef>
              <a:buSzTx/>
              <a:buNone/>
              <a:defRPr b="0" cap="all" sz="2200" spc="88">
                <a:solidFill>
                  <a:schemeClr val="accent5"/>
                </a:solidFill>
              </a:defRPr>
            </a:lvl1pPr>
            <a:lvl2pPr algn="ctr" defTabSz="584200" indent="0" marL="0">
              <a:lnSpc>
                <a:spcPct val="120000"/>
              </a:lnSpc>
              <a:spcBef>
                <a:spcPts val="0"/>
              </a:spcBef>
              <a:buSzTx/>
              <a:buNone/>
              <a:defRPr b="0" cap="all" sz="2200" spc="88">
                <a:solidFill>
                  <a:schemeClr val="accent5"/>
                </a:solidFill>
              </a:defRPr>
            </a:lvl2pPr>
            <a:lvl3pPr algn="ctr" defTabSz="584200" indent="0" marL="0">
              <a:lnSpc>
                <a:spcPct val="120000"/>
              </a:lnSpc>
              <a:spcBef>
                <a:spcPts val="0"/>
              </a:spcBef>
              <a:buSzTx/>
              <a:buNone/>
              <a:defRPr b="0" cap="all" sz="2200" spc="88">
                <a:solidFill>
                  <a:schemeClr val="accent5"/>
                </a:solidFill>
              </a:defRPr>
            </a:lvl3pPr>
            <a:lvl4pPr algn="ctr" defTabSz="584200" indent="0" marL="0">
              <a:lnSpc>
                <a:spcPct val="120000"/>
              </a:lnSpc>
              <a:spcBef>
                <a:spcPts val="0"/>
              </a:spcBef>
              <a:buSzTx/>
              <a:buNone/>
              <a:defRPr b="0" cap="all" sz="2200" spc="88">
                <a:solidFill>
                  <a:schemeClr val="accent5"/>
                </a:solidFill>
              </a:defRPr>
            </a:lvl4pPr>
            <a:lvl5pPr algn="ctr" defTabSz="584200" indent="0" marL="0">
              <a:lnSpc>
                <a:spcPct val="120000"/>
              </a:lnSpc>
              <a:spcBef>
                <a:spcPts val="0"/>
              </a:spcBef>
              <a:buSzTx/>
              <a:buNone/>
              <a:defRPr b="0" cap="all" sz="2200" spc="88">
                <a:solidFill>
                  <a:schemeClr val="accent5"/>
                </a:solidFill>
              </a:defRPr>
            </a:lvl5pPr>
          </a:lstStyle>
          <a:p>
            <a:r>
              <a:t>Topic</a:t>
            </a:r>
          </a:p>
          <a:p>
            <a:pPr lvl="1"/>
            <a:r>
              <a:t/>
            </a:r>
          </a:p>
          <a:p>
            <a:pPr lvl="2"/>
            <a:r>
              <a:t/>
            </a:r>
          </a:p>
          <a:p>
            <a:pPr lvl="3"/>
            <a:r>
              <a:t/>
            </a:r>
          </a:p>
          <a:p>
            <a:pPr lvl="4"/>
            <a:r>
              <a:t/>
            </a:r>
          </a:p>
        </p:txBody>
      </p:sp>
      <p:sp>
        <p:nvSpPr>
          <p:cNvPr id="1048586" name="Location"/>
          <p:cNvSpPr txBox="1"/>
          <p:nvPr>
            <p:ph type="body" sz="quarter" idx="21" hasCustomPrompt="1"/>
          </p:nvPr>
        </p:nvSpPr>
        <p:spPr>
          <a:xfrm>
            <a:off x="18237200" y="12364718"/>
            <a:ext cx="4965700" cy="467108"/>
          </a:xfrm>
          <a:prstGeom prst="rect"/>
        </p:spPr>
        <p:txBody>
          <a:bodyPr/>
          <a:lstStyle>
            <a:lvl1pPr algn="ctr" defTabSz="584200" indent="0" marL="0">
              <a:lnSpc>
                <a:spcPct val="120000"/>
              </a:lnSpc>
              <a:spcBef>
                <a:spcPts val="0"/>
              </a:spcBef>
              <a:buSzTx/>
              <a:buNone/>
              <a:defRPr b="0" cap="all" sz="2200" spc="0">
                <a:solidFill>
                  <a:schemeClr val="accent5"/>
                </a:solidFill>
              </a:defRPr>
            </a:lvl1pPr>
          </a:lstStyle>
          <a:p>
            <a:r>
              <a:t>Location</a:t>
            </a:r>
          </a:p>
        </p:txBody>
      </p:sp>
      <p:sp>
        <p:nvSpPr>
          <p:cNvPr id="1048587" name="Author and Date"/>
          <p:cNvSpPr txBox="1"/>
          <p:nvPr>
            <p:ph type="body" sz="quarter" idx="22" hasCustomPrompt="1"/>
          </p:nvPr>
        </p:nvSpPr>
        <p:spPr>
          <a:xfrm>
            <a:off x="6946900" y="12233909"/>
            <a:ext cx="10490200" cy="706630"/>
          </a:xfrm>
          <a:prstGeom prst="rect"/>
        </p:spPr>
        <p:txBody>
          <a:bodyPr/>
          <a:lstStyle>
            <a:lvl1pPr algn="ctr" defTabSz="584200" indent="0" marL="0">
              <a:lnSpc>
                <a:spcPct val="120000"/>
              </a:lnSpc>
              <a:spcBef>
                <a:spcPts val="0"/>
              </a:spcBef>
              <a:buSzTx/>
              <a:buNone/>
              <a:defRPr spc="100">
                <a:solidFill>
                  <a:schemeClr val="accent5"/>
                </a:solidFill>
              </a:defRPr>
            </a:lvl1pPr>
          </a:lstStyle>
          <a:p>
            <a:r>
              <a:t>Author and Date</a:t>
            </a:r>
          </a:p>
        </p:txBody>
      </p:sp>
      <p:sp>
        <p:nvSpPr>
          <p:cNvPr id="1048588" name="Presentation Title"/>
          <p:cNvSpPr txBox="1"/>
          <p:nvPr>
            <p:ph type="title" hasCustomPrompt="1"/>
          </p:nvPr>
        </p:nvSpPr>
        <p:spPr>
          <a:xfrm>
            <a:off x="2082800" y="4902200"/>
            <a:ext cx="20205700" cy="3911600"/>
          </a:xfrm>
          <a:prstGeom prst="rect"/>
        </p:spPr>
        <p:txBody>
          <a:bodyPr/>
          <a:lstStyle>
            <a:lvl1pPr>
              <a:defRPr sz="11000" spc="330">
                <a:solidFill>
                  <a:srgbClr val="FFFFFF"/>
                </a:solidFill>
              </a:defRPr>
            </a:lvl1pPr>
          </a:lstStyle>
          <a:p>
            <a:r>
              <a:t>Presentation Title</a:t>
            </a:r>
          </a:p>
        </p:txBody>
      </p:sp>
      <p:sp>
        <p:nvSpPr>
          <p:cNvPr id="1048589" name="Body Level One…"/>
          <p:cNvSpPr txBox="1"/>
          <p:nvPr>
            <p:ph type="body" sz="quarter" idx="23" hasCustomPrompt="1"/>
          </p:nvPr>
        </p:nvSpPr>
        <p:spPr>
          <a:xfrm>
            <a:off x="2082800" y="3495674"/>
            <a:ext cx="20205700" cy="1614556"/>
          </a:xfrm>
          <a:prstGeom prst="rect"/>
        </p:spPr>
        <p:txBody>
          <a:bodyPr anchor="b"/>
          <a:p>
            <a:pPr algn="ctr" defTabSz="257047" indent="1207008" lvl="4" marL="0">
              <a:lnSpc>
                <a:spcPct val="120000"/>
              </a:lnSpc>
              <a:spcBef>
                <a:spcPts val="0"/>
              </a:spcBef>
              <a:buSzTx/>
              <a:buNone/>
              <a:defRPr sz="1584" spc="44">
                <a:solidFill>
                  <a:schemeClr val="accent5"/>
                </a:solidFill>
              </a:defRPr>
            </a:pPr>
            <a:r>
              <a:t>Presentation Subtitle
</a:t>
            </a:r>
          </a:p>
        </p:txBody>
      </p:sp>
      <p:sp>
        <p:nvSpPr>
          <p:cNvPr id="1048590" name="Slide Number"/>
          <p:cNvSpPr txBox="1"/>
          <p:nvPr>
            <p:ph type="sldNum" sz="quarter" idx="2"/>
          </p:nvPr>
        </p:nvSpPr>
        <p:spPr>
          <a:xfrm>
            <a:off x="11988800" y="12890501"/>
            <a:ext cx="416053" cy="467106"/>
          </a:xfrm>
          <a:prstGeom prst="rect"/>
        </p:spPr>
        <p:txBody>
          <a:bodyPr/>
          <a:lstStyle>
            <a:lvl1pPr>
              <a:defRPr>
                <a:solidFill>
                  <a:srgbClr val="FFFFFF"/>
                </a:solidFill>
              </a:defRPr>
            </a:lvl1pPr>
          </a:lstStyle>
          <a:p>
            <a:fld id="{86CB4B4D-7CA3-9044-876B-883B54F8677D}" type="slidenum"/>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1" showMasterSp="0" type="tx">
  <p:cSld name="Statement">
    <p:bg>
      <p:bgPr>
        <a:solidFill>
          <a:srgbClr val="F3F5B1"/>
        </a:solidFill>
      </p:bgPr>
    </p:bg>
    <p:spTree>
      <p:nvGrpSpPr>
        <p:cNvPr id="46" name=""/>
        <p:cNvGrpSpPr/>
        <p:nvPr/>
      </p:nvGrpSpPr>
      <p:grpSpPr>
        <a:xfrm>
          <a:off x="0" y="0"/>
          <a:ext cx="0" cy="0"/>
          <a:chOff x="0" y="0"/>
          <a:chExt cx="0" cy="0"/>
        </a:xfrm>
      </p:grpSpPr>
      <p:sp>
        <p:nvSpPr>
          <p:cNvPr id="1048630" name="Body Level One…"/>
          <p:cNvSpPr txBox="1"/>
          <p:nvPr>
            <p:ph type="body" sz="half" idx="1" hasCustomPrompt="1"/>
          </p:nvPr>
        </p:nvSpPr>
        <p:spPr>
          <a:xfrm>
            <a:off x="2082800" y="4337484"/>
            <a:ext cx="20205700" cy="4699002"/>
          </a:xfrm>
          <a:prstGeom prst="rect"/>
        </p:spPr>
        <p:txBody>
          <a:bodyPr anchor="ctr"/>
          <a:lstStyle>
            <a:lvl1pPr algn="ctr" defTabSz="584200" indent="0" marL="0">
              <a:lnSpc>
                <a:spcPct val="90000"/>
              </a:lnSpc>
              <a:spcBef>
                <a:spcPts val="0"/>
              </a:spcBef>
              <a:buSzTx/>
              <a:buNone/>
              <a:defRPr cap="all" sz="9000" spc="270"/>
            </a:lvl1pPr>
            <a:lvl2pPr algn="ctr" defTabSz="584200" indent="0" marL="0">
              <a:lnSpc>
                <a:spcPct val="90000"/>
              </a:lnSpc>
              <a:spcBef>
                <a:spcPts val="0"/>
              </a:spcBef>
              <a:buSzTx/>
              <a:buNone/>
              <a:defRPr cap="all" sz="9000" spc="270"/>
            </a:lvl2pPr>
            <a:lvl3pPr algn="ctr" defTabSz="584200" indent="0" marL="0">
              <a:lnSpc>
                <a:spcPct val="90000"/>
              </a:lnSpc>
              <a:spcBef>
                <a:spcPts val="0"/>
              </a:spcBef>
              <a:buSzTx/>
              <a:buNone/>
              <a:defRPr cap="all" sz="9000" spc="270"/>
            </a:lvl3pPr>
            <a:lvl4pPr algn="ctr" defTabSz="584200" indent="0" marL="0">
              <a:lnSpc>
                <a:spcPct val="90000"/>
              </a:lnSpc>
              <a:spcBef>
                <a:spcPts val="0"/>
              </a:spcBef>
              <a:buSzTx/>
              <a:buNone/>
              <a:defRPr cap="all" sz="9000" spc="270"/>
            </a:lvl4pPr>
            <a:lvl5pPr algn="ctr" defTabSz="584200" indent="0" marL="0">
              <a:lnSpc>
                <a:spcPct val="90000"/>
              </a:lnSpc>
              <a:spcBef>
                <a:spcPts val="0"/>
              </a:spcBef>
              <a:buSzTx/>
              <a:buNone/>
              <a:defRPr cap="all" sz="9000" spc="270"/>
            </a:lvl5pPr>
          </a:lstStyle>
          <a:p>
            <a:r>
              <a:t>Statement</a:t>
            </a:r>
          </a:p>
          <a:p>
            <a:pPr lvl="1"/>
            <a:r>
              <a:t/>
            </a:r>
          </a:p>
          <a:p>
            <a:pPr lvl="2"/>
            <a:r>
              <a:t/>
            </a:r>
          </a:p>
          <a:p>
            <a:pPr lvl="3"/>
            <a:r>
              <a:t/>
            </a:r>
          </a:p>
          <a:p>
            <a:pPr lvl="4"/>
            <a:r>
              <a:t/>
            </a:r>
          </a:p>
        </p:txBody>
      </p:sp>
      <p:sp>
        <p:nvSpPr>
          <p:cNvPr id="1048631" name="Line"/>
          <p:cNvSpPr/>
          <p:nvPr/>
        </p:nvSpPr>
        <p:spPr>
          <a:xfrm>
            <a:off x="766878" y="952500"/>
            <a:ext cx="22850244" cy="0"/>
          </a:xfrm>
          <a:prstGeom prst="line"/>
          <a:ln w="76200">
            <a:solidFill>
              <a:schemeClr val="accent1"/>
            </a:solidFill>
            <a:miter lim="400000"/>
          </a:ln>
        </p:spPr>
        <p:txBody>
          <a:bodyPr bIns="45718" lIns="45718" rIns="45718" tIns="45718"/>
          <a:p/>
        </p:txBody>
      </p:sp>
      <p:sp>
        <p:nvSpPr>
          <p:cNvPr id="1048632" name="Line"/>
          <p:cNvSpPr/>
          <p:nvPr/>
        </p:nvSpPr>
        <p:spPr>
          <a:xfrm>
            <a:off x="757216" y="12603828"/>
            <a:ext cx="22862944" cy="2"/>
          </a:xfrm>
          <a:prstGeom prst="line"/>
          <a:ln w="76200">
            <a:solidFill>
              <a:schemeClr val="accent1"/>
            </a:solidFill>
            <a:miter lim="400000"/>
          </a:ln>
        </p:spPr>
        <p:txBody>
          <a:bodyPr bIns="45718" lIns="45718" rIns="45718" tIns="45718"/>
          <a:p/>
        </p:txBody>
      </p:sp>
      <p:sp>
        <p:nvSpPr>
          <p:cNvPr id="1048633" name="Slide Number"/>
          <p:cNvSpPr txBox="1"/>
          <p:nvPr>
            <p:ph type="sldNum" sz="quarter" idx="2"/>
          </p:nvPr>
        </p:nvSpPr>
        <p:spPr>
          <a:prstGeom prst="rect"/>
        </p:spPr>
        <p:txBody>
          <a:bodyPr/>
          <a:p>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1" showMasterSp="0" type="tx">
  <p:cSld name="Big Fact">
    <p:bg>
      <p:bgPr>
        <a:solidFill>
          <a:srgbClr val="F3F5B1"/>
        </a:solidFill>
      </p:bgPr>
    </p:bg>
    <p:spTree>
      <p:nvGrpSpPr>
        <p:cNvPr id="64" name=""/>
        <p:cNvGrpSpPr/>
        <p:nvPr/>
      </p:nvGrpSpPr>
      <p:grpSpPr>
        <a:xfrm>
          <a:off x="0" y="0"/>
          <a:ext cx="0" cy="0"/>
          <a:chOff x="0" y="0"/>
          <a:chExt cx="0" cy="0"/>
        </a:xfrm>
      </p:grpSpPr>
      <p:sp>
        <p:nvSpPr>
          <p:cNvPr id="1048677" name="Body Level One…"/>
          <p:cNvSpPr txBox="1"/>
          <p:nvPr>
            <p:ph type="body" idx="1" hasCustomPrompt="1"/>
          </p:nvPr>
        </p:nvSpPr>
        <p:spPr>
          <a:xfrm>
            <a:off x="2082800" y="1509784"/>
            <a:ext cx="20205700" cy="6852294"/>
          </a:xfrm>
          <a:prstGeom prst="rect"/>
        </p:spPr>
        <p:txBody>
          <a:bodyPr anchor="b"/>
          <a:lstStyle>
            <a:lvl1pPr algn="ctr" defTabSz="584200" indent="0" marL="0">
              <a:lnSpc>
                <a:spcPct val="90000"/>
              </a:lnSpc>
              <a:spcBef>
                <a:spcPts val="0"/>
              </a:spcBef>
              <a:buSzTx/>
              <a:buNone/>
              <a:defRPr cap="all" sz="25000" spc="750"/>
            </a:lvl1pPr>
            <a:lvl2pPr algn="ctr" defTabSz="584200" indent="0" marL="0">
              <a:lnSpc>
                <a:spcPct val="90000"/>
              </a:lnSpc>
              <a:spcBef>
                <a:spcPts val="0"/>
              </a:spcBef>
              <a:buSzTx/>
              <a:buNone/>
              <a:defRPr cap="all" sz="25000" spc="750"/>
            </a:lvl2pPr>
            <a:lvl3pPr algn="ctr" defTabSz="584200" indent="0" marL="0">
              <a:lnSpc>
                <a:spcPct val="90000"/>
              </a:lnSpc>
              <a:spcBef>
                <a:spcPts val="0"/>
              </a:spcBef>
              <a:buSzTx/>
              <a:buNone/>
              <a:defRPr cap="all" sz="25000" spc="750"/>
            </a:lvl3pPr>
            <a:lvl4pPr algn="ctr" defTabSz="584200" indent="0" marL="0">
              <a:lnSpc>
                <a:spcPct val="90000"/>
              </a:lnSpc>
              <a:spcBef>
                <a:spcPts val="0"/>
              </a:spcBef>
              <a:buSzTx/>
              <a:buNone/>
              <a:defRPr cap="all" sz="25000" spc="750"/>
            </a:lvl4pPr>
            <a:lvl5pPr algn="ctr" defTabSz="584200" indent="0" marL="0">
              <a:lnSpc>
                <a:spcPct val="90000"/>
              </a:lnSpc>
              <a:spcBef>
                <a:spcPts val="0"/>
              </a:spcBef>
              <a:buSzTx/>
              <a:buNone/>
              <a:defRPr cap="all" sz="25000" spc="750"/>
            </a:lvl5pPr>
          </a:lstStyle>
          <a:p>
            <a:r>
              <a:t>100%</a:t>
            </a:r>
          </a:p>
          <a:p>
            <a:pPr lvl="1"/>
            <a:r>
              <a:t/>
            </a:r>
          </a:p>
          <a:p>
            <a:pPr lvl="2"/>
            <a:r>
              <a:t/>
            </a:r>
          </a:p>
          <a:p>
            <a:pPr lvl="3"/>
            <a:r>
              <a:t/>
            </a:r>
          </a:p>
          <a:p>
            <a:pPr lvl="4"/>
            <a:r>
              <a:t/>
            </a:r>
          </a:p>
        </p:txBody>
      </p:sp>
      <p:sp>
        <p:nvSpPr>
          <p:cNvPr id="1048678" name="Fact information"/>
          <p:cNvSpPr txBox="1"/>
          <p:nvPr>
            <p:ph type="body" sz="quarter" idx="21" hasCustomPrompt="1"/>
          </p:nvPr>
        </p:nvSpPr>
        <p:spPr>
          <a:xfrm>
            <a:off x="2082800" y="8407993"/>
            <a:ext cx="20205700" cy="694057"/>
          </a:xfrm>
          <a:prstGeom prst="rect"/>
        </p:spPr>
        <p:txBody>
          <a:bodyPr/>
          <a:lstStyle>
            <a:lvl1pPr algn="ctr" defTabSz="584200" indent="0" marL="0">
              <a:lnSpc>
                <a:spcPct val="120000"/>
              </a:lnSpc>
              <a:spcBef>
                <a:spcPts val="0"/>
              </a:spcBef>
              <a:buSzTx/>
              <a:buNone/>
              <a:defRPr sz="3500" spc="100">
                <a:solidFill>
                  <a:schemeClr val="accent1"/>
                </a:solidFill>
              </a:defRPr>
            </a:lvl1pPr>
          </a:lstStyle>
          <a:p>
            <a:r>
              <a:t>Fact information</a:t>
            </a:r>
          </a:p>
        </p:txBody>
      </p:sp>
      <p:sp>
        <p:nvSpPr>
          <p:cNvPr id="1048679" name="Line"/>
          <p:cNvSpPr/>
          <p:nvPr/>
        </p:nvSpPr>
        <p:spPr>
          <a:xfrm flipV="1">
            <a:off x="761999" y="952499"/>
            <a:ext cx="22860003" cy="3"/>
          </a:xfrm>
          <a:prstGeom prst="line"/>
          <a:ln w="76200">
            <a:solidFill>
              <a:schemeClr val="accent1"/>
            </a:solidFill>
            <a:miter lim="400000"/>
          </a:ln>
        </p:spPr>
        <p:txBody>
          <a:bodyPr bIns="45718" lIns="45718" rIns="45718" tIns="45718"/>
          <a:p/>
        </p:txBody>
      </p:sp>
      <p:sp>
        <p:nvSpPr>
          <p:cNvPr id="1048680" name="Line"/>
          <p:cNvSpPr/>
          <p:nvPr/>
        </p:nvSpPr>
        <p:spPr>
          <a:xfrm>
            <a:off x="766878" y="12598400"/>
            <a:ext cx="22850244" cy="0"/>
          </a:xfrm>
          <a:prstGeom prst="line"/>
          <a:ln w="76200">
            <a:solidFill>
              <a:schemeClr val="accent1"/>
            </a:solidFill>
            <a:miter lim="400000"/>
          </a:ln>
        </p:spPr>
        <p:txBody>
          <a:bodyPr bIns="45718" lIns="45718" rIns="45718" tIns="45718"/>
          <a:p/>
        </p:txBody>
      </p:sp>
      <p:sp>
        <p:nvSpPr>
          <p:cNvPr id="1048681" name="Slide Number"/>
          <p:cNvSpPr txBox="1"/>
          <p:nvPr>
            <p:ph type="sldNum" sz="quarter" idx="2"/>
          </p:nvPr>
        </p:nvSpPr>
        <p:spPr>
          <a:prstGeom prst="rect"/>
        </p:spPr>
        <p:txBody>
          <a:bodyPr/>
          <a:p>
            <a:fld id="{86CB4B4D-7CA3-9044-876B-883B54F8677D}" type="slidenum"/>
          </a:p>
        </p:txBody>
      </p:sp>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1" showMasterSp="0" type="tx">
  <p:cSld name="Quote">
    <p:bg>
      <p:bgPr>
        <a:solidFill>
          <a:srgbClr val="FFCBC5"/>
        </a:solidFill>
      </p:bgPr>
    </p:bg>
    <p:spTree>
      <p:nvGrpSpPr>
        <p:cNvPr id="44" name=""/>
        <p:cNvGrpSpPr/>
        <p:nvPr/>
      </p:nvGrpSpPr>
      <p:grpSpPr>
        <a:xfrm>
          <a:off x="0" y="0"/>
          <a:ext cx="0" cy="0"/>
          <a:chOff x="0" y="0"/>
          <a:chExt cx="0" cy="0"/>
        </a:xfrm>
      </p:grpSpPr>
      <p:sp>
        <p:nvSpPr>
          <p:cNvPr id="1048623" name="Body Level One…"/>
          <p:cNvSpPr txBox="1"/>
          <p:nvPr>
            <p:ph type="body" sz="quarter" idx="1" hasCustomPrompt="1"/>
          </p:nvPr>
        </p:nvSpPr>
        <p:spPr>
          <a:xfrm>
            <a:off x="2088436" y="11375560"/>
            <a:ext cx="20207127" cy="706630"/>
          </a:xfrm>
          <a:prstGeom prst="rect"/>
        </p:spPr>
        <p:txBody>
          <a:bodyPr/>
          <a:lstStyle>
            <a:lvl1pPr algn="ctr" defTabSz="584200" indent="0" marL="0">
              <a:lnSpc>
                <a:spcPct val="120000"/>
              </a:lnSpc>
              <a:spcBef>
                <a:spcPts val="0"/>
              </a:spcBef>
              <a:buSzTx/>
              <a:buNone/>
              <a:defRPr spc="107">
                <a:solidFill>
                  <a:schemeClr val="accent1"/>
                </a:solidFill>
              </a:defRPr>
            </a:lvl1pPr>
            <a:lvl2pPr algn="ctr" defTabSz="584200" indent="0" marL="0">
              <a:lnSpc>
                <a:spcPct val="120000"/>
              </a:lnSpc>
              <a:spcBef>
                <a:spcPts val="0"/>
              </a:spcBef>
              <a:buSzTx/>
              <a:buNone/>
              <a:defRPr spc="107">
                <a:solidFill>
                  <a:schemeClr val="accent1"/>
                </a:solidFill>
              </a:defRPr>
            </a:lvl2pPr>
            <a:lvl3pPr algn="ctr" defTabSz="584200" indent="0" marL="0">
              <a:lnSpc>
                <a:spcPct val="120000"/>
              </a:lnSpc>
              <a:spcBef>
                <a:spcPts val="0"/>
              </a:spcBef>
              <a:buSzTx/>
              <a:buNone/>
              <a:defRPr spc="107">
                <a:solidFill>
                  <a:schemeClr val="accent1"/>
                </a:solidFill>
              </a:defRPr>
            </a:lvl3pPr>
            <a:lvl4pPr algn="ctr" defTabSz="584200" indent="0" marL="0">
              <a:lnSpc>
                <a:spcPct val="120000"/>
              </a:lnSpc>
              <a:spcBef>
                <a:spcPts val="0"/>
              </a:spcBef>
              <a:buSzTx/>
              <a:buNone/>
              <a:defRPr spc="107">
                <a:solidFill>
                  <a:schemeClr val="accent1"/>
                </a:solidFill>
              </a:defRPr>
            </a:lvl4pPr>
            <a:lvl5pPr algn="ctr" defTabSz="584200" indent="0" marL="0">
              <a:lnSpc>
                <a:spcPct val="120000"/>
              </a:lnSpc>
              <a:spcBef>
                <a:spcPts val="0"/>
              </a:spcBef>
              <a:buSzTx/>
              <a:buNone/>
              <a:defRPr spc="107">
                <a:solidFill>
                  <a:schemeClr val="accent1"/>
                </a:solidFill>
              </a:defRPr>
            </a:lvl5pPr>
          </a:lstStyle>
          <a:p>
            <a:r>
              <a:t>Attribution</a:t>
            </a:r>
          </a:p>
          <a:p>
            <a:pPr lvl="1"/>
            <a:r>
              <a:t/>
            </a:r>
          </a:p>
          <a:p>
            <a:pPr lvl="2"/>
            <a:r>
              <a:t/>
            </a:r>
          </a:p>
          <a:p>
            <a:pPr lvl="3"/>
            <a:r>
              <a:t/>
            </a:r>
          </a:p>
          <a:p>
            <a:pPr lvl="4"/>
            <a:r>
              <a:t/>
            </a:r>
          </a:p>
        </p:txBody>
      </p:sp>
      <p:sp>
        <p:nvSpPr>
          <p:cNvPr id="1048624" name="Line"/>
          <p:cNvSpPr/>
          <p:nvPr/>
        </p:nvSpPr>
        <p:spPr>
          <a:xfrm flipV="1">
            <a:off x="761999" y="952499"/>
            <a:ext cx="22860003" cy="3"/>
          </a:xfrm>
          <a:prstGeom prst="line"/>
          <a:ln w="76200">
            <a:solidFill>
              <a:srgbClr val="1A5C71"/>
            </a:solidFill>
            <a:miter lim="400000"/>
          </a:ln>
        </p:spPr>
        <p:txBody>
          <a:bodyPr bIns="45718" lIns="45718" rIns="45718" tIns="45718"/>
          <a:p/>
        </p:txBody>
      </p:sp>
      <p:sp>
        <p:nvSpPr>
          <p:cNvPr id="1048625" name="Line"/>
          <p:cNvSpPr/>
          <p:nvPr/>
        </p:nvSpPr>
        <p:spPr>
          <a:xfrm>
            <a:off x="761999" y="12598400"/>
            <a:ext cx="22860003" cy="0"/>
          </a:xfrm>
          <a:prstGeom prst="line"/>
          <a:ln w="76200">
            <a:solidFill>
              <a:srgbClr val="1A5C71"/>
            </a:solidFill>
            <a:miter lim="400000"/>
          </a:ln>
        </p:spPr>
        <p:txBody>
          <a:bodyPr bIns="45718" lIns="45718" rIns="45718" tIns="45718"/>
          <a:p/>
        </p:txBody>
      </p:sp>
      <p:sp>
        <p:nvSpPr>
          <p:cNvPr id="1048626" name="Body Level One…"/>
          <p:cNvSpPr txBox="1"/>
          <p:nvPr>
            <p:ph type="body" sz="half" idx="21" hasCustomPrompt="1"/>
          </p:nvPr>
        </p:nvSpPr>
        <p:spPr>
          <a:xfrm>
            <a:off x="2088436" y="4298870"/>
            <a:ext cx="20207128" cy="4699002"/>
          </a:xfrm>
          <a:prstGeom prst="rect"/>
        </p:spPr>
        <p:txBody>
          <a:bodyPr anchor="ctr"/>
          <a:p>
            <a:pPr algn="ctr" defTabSz="356362" indent="1673352" lvl="4" marL="0">
              <a:lnSpc>
                <a:spcPct val="90000"/>
              </a:lnSpc>
              <a:spcBef>
                <a:spcPts val="0"/>
              </a:spcBef>
              <a:buSzTx/>
              <a:buNone/>
              <a:defRPr cap="all" sz="5795" spc="61"/>
            </a:pPr>
            <a:r>
              <a:t>“Notable Quote”
</a:t>
            </a:r>
          </a:p>
        </p:txBody>
      </p:sp>
      <p:sp>
        <p:nvSpPr>
          <p:cNvPr id="1048627" name="Slide Number"/>
          <p:cNvSpPr txBox="1"/>
          <p:nvPr>
            <p:ph type="sldNum" sz="quarter" idx="2"/>
          </p:nvPr>
        </p:nvSpPr>
        <p:spPr>
          <a:prstGeom prst="rect"/>
        </p:spPr>
        <p:txBody>
          <a:bodyPr/>
          <a:p>
            <a:fld id="{86CB4B4D-7CA3-9044-876B-883B54F8677D}" type="slidenum"/>
          </a:p>
        </p:txBody>
      </p:sp>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1" showMasterSp="0" type="tx">
  <p:cSld name="Photo - 3 Up">
    <p:spTree>
      <p:nvGrpSpPr>
        <p:cNvPr id="63" name=""/>
        <p:cNvGrpSpPr/>
        <p:nvPr/>
      </p:nvGrpSpPr>
      <p:grpSpPr>
        <a:xfrm>
          <a:off x="0" y="0"/>
          <a:ext cx="0" cy="0"/>
          <a:chOff x="0" y="0"/>
          <a:chExt cx="0" cy="0"/>
        </a:xfrm>
      </p:grpSpPr>
      <p:sp>
        <p:nvSpPr>
          <p:cNvPr id="1048673" name="Pink typewriter on a pink three-drawer dresser in front of a pink wall"/>
          <p:cNvSpPr/>
          <p:nvPr>
            <p:ph type="pic" idx="21"/>
          </p:nvPr>
        </p:nvSpPr>
        <p:spPr>
          <a:xfrm>
            <a:off x="-609600" y="431800"/>
            <a:ext cx="21514743" cy="12103100"/>
          </a:xfrm>
          <a:prstGeom prst="rect"/>
          <a:ln w="114300">
            <a:solidFill>
              <a:srgbClr val="FFFFFF"/>
            </a:solidFill>
          </a:ln>
        </p:spPr>
        <p:txBody>
          <a:bodyPr bIns="45719" lIns="91439" rIns="91439" tIns="45719">
            <a:noAutofit/>
          </a:bodyPr>
          <a:p/>
        </p:txBody>
      </p:sp>
      <p:sp>
        <p:nvSpPr>
          <p:cNvPr id="1048674" name="Bright turquoise cassette tape on a pink background"/>
          <p:cNvSpPr/>
          <p:nvPr>
            <p:ph type="pic" sz="quarter" idx="22"/>
          </p:nvPr>
        </p:nvSpPr>
        <p:spPr>
          <a:xfrm>
            <a:off x="15836900" y="-203200"/>
            <a:ext cx="7747000" cy="7747000"/>
          </a:xfrm>
          <a:prstGeom prst="rect"/>
          <a:ln w="114300">
            <a:solidFill>
              <a:srgbClr val="FFFFFF"/>
            </a:solidFill>
          </a:ln>
        </p:spPr>
        <p:txBody>
          <a:bodyPr bIns="45719" lIns="91439" rIns="91439" tIns="45719">
            <a:noAutofit/>
          </a:bodyPr>
          <a:p/>
        </p:txBody>
      </p:sp>
      <p:sp>
        <p:nvSpPr>
          <p:cNvPr id="1048675" name="Small retro clock on a green shelf against a yellow background"/>
          <p:cNvSpPr/>
          <p:nvPr>
            <p:ph type="pic" idx="23"/>
          </p:nvPr>
        </p:nvSpPr>
        <p:spPr>
          <a:xfrm>
            <a:off x="10769600" y="-6083300"/>
            <a:ext cx="17881600" cy="23842133"/>
          </a:xfrm>
          <a:prstGeom prst="rect"/>
          <a:ln w="114300">
            <a:solidFill>
              <a:srgbClr val="FFFFFF"/>
            </a:solidFill>
          </a:ln>
        </p:spPr>
        <p:txBody>
          <a:bodyPr bIns="45719" lIns="91439" rIns="91439" tIns="45719">
            <a:noAutofit/>
          </a:bodyPr>
          <a:p/>
        </p:txBody>
      </p:sp>
      <p:sp>
        <p:nvSpPr>
          <p:cNvPr id="1048676" name="Slide Number"/>
          <p:cNvSpPr txBox="1"/>
          <p:nvPr>
            <p:ph type="sldNum" sz="quarter" idx="2"/>
          </p:nvPr>
        </p:nvSpPr>
        <p:spPr>
          <a:prstGeom prst="rect"/>
        </p:spPr>
        <p:txBody>
          <a:bodyPr/>
          <a:p>
            <a:fld id="{86CB4B4D-7CA3-9044-876B-883B54F8677D}" type="slidenum"/>
          </a:p>
        </p:txBody>
      </p:sp>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PhAnim="1" showMasterSp="0" type="tx">
  <p:cSld name="Photo">
    <p:spTree>
      <p:nvGrpSpPr>
        <p:cNvPr id="66" name=""/>
        <p:cNvGrpSpPr/>
        <p:nvPr/>
      </p:nvGrpSpPr>
      <p:grpSpPr>
        <a:xfrm>
          <a:off x="0" y="0"/>
          <a:ext cx="0" cy="0"/>
          <a:chOff x="0" y="0"/>
          <a:chExt cx="0" cy="0"/>
        </a:xfrm>
      </p:grpSpPr>
      <p:sp>
        <p:nvSpPr>
          <p:cNvPr id="1048684" name="Four vintage television sets in a row with fluorescent colours: pink, blue, orange and green"/>
          <p:cNvSpPr/>
          <p:nvPr>
            <p:ph type="pic" idx="21"/>
          </p:nvPr>
        </p:nvSpPr>
        <p:spPr>
          <a:xfrm>
            <a:off x="760214" y="279400"/>
            <a:ext cx="22863633" cy="12866707"/>
          </a:xfrm>
          <a:prstGeom prst="rect"/>
          <a:ln w="114300">
            <a:solidFill>
              <a:srgbClr val="FFFFFF"/>
            </a:solidFill>
          </a:ln>
        </p:spPr>
        <p:txBody>
          <a:bodyPr bIns="45719" lIns="91439" rIns="91439" tIns="45719">
            <a:noAutofit/>
          </a:bodyPr>
          <a:p/>
        </p:txBody>
      </p:sp>
      <p:sp>
        <p:nvSpPr>
          <p:cNvPr id="1048685" name="Slide Number"/>
          <p:cNvSpPr txBox="1"/>
          <p:nvPr>
            <p:ph type="sldNum" sz="quarter" idx="2"/>
          </p:nvPr>
        </p:nvSpPr>
        <p:spPr>
          <a:prstGeom prst="rect"/>
        </p:spPr>
        <p:txBody>
          <a:bodyPr/>
          <a:p>
            <a:fld id="{86CB4B4D-7CA3-9044-876B-883B54F8677D}" type="slidenum"/>
          </a:p>
        </p:txBody>
      </p:sp>
    </p:spTree>
  </p:cSld>
  <p:clrMapOvr>
    <a:masterClrMapping/>
  </p:clrMapOvr>
  <p:transitio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1" showMasterSp="0" type="tx">
  <p:cSld name="Blank">
    <p:spTree>
      <p:nvGrpSpPr>
        <p:cNvPr id="60" name=""/>
        <p:cNvGrpSpPr/>
        <p:nvPr/>
      </p:nvGrpSpPr>
      <p:grpSpPr>
        <a:xfrm>
          <a:off x="0" y="0"/>
          <a:ext cx="0" cy="0"/>
          <a:chOff x="0" y="0"/>
          <a:chExt cx="0" cy="0"/>
        </a:xfrm>
      </p:grpSpPr>
      <p:sp>
        <p:nvSpPr>
          <p:cNvPr id="1048665" name="Slide Number"/>
          <p:cNvSpPr txBox="1"/>
          <p:nvPr>
            <p:ph type="sldNum" sz="quarter" idx="2"/>
          </p:nvPr>
        </p:nvSpPr>
        <p:spPr>
          <a:prstGeom prst="rect"/>
        </p:spPr>
        <p:txBody>
          <a:bodyPr/>
          <a:p>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1" showMasterSp="0" type="tx">
  <p:cSld name="Title &amp; Photo">
    <p:bg>
      <p:bgPr>
        <a:solidFill>
          <a:srgbClr val="FFFFFF"/>
        </a:solidFill>
      </p:bgPr>
    </p:bg>
    <p:spTree>
      <p:nvGrpSpPr>
        <p:cNvPr id="37" name=""/>
        <p:cNvGrpSpPr/>
        <p:nvPr/>
      </p:nvGrpSpPr>
      <p:grpSpPr>
        <a:xfrm>
          <a:off x="0" y="0"/>
          <a:ext cx="0" cy="0"/>
          <a:chOff x="0" y="0"/>
          <a:chExt cx="0" cy="0"/>
        </a:xfrm>
      </p:grpSpPr>
      <p:sp>
        <p:nvSpPr>
          <p:cNvPr id="1048593" name="row of seven small retro clocks on a green shelf against a yellow background"/>
          <p:cNvSpPr/>
          <p:nvPr>
            <p:ph type="pic" idx="21"/>
          </p:nvPr>
        </p:nvSpPr>
        <p:spPr>
          <a:xfrm>
            <a:off x="0" y="-2757142"/>
            <a:ext cx="24384000" cy="19230284"/>
          </a:xfrm>
          <a:prstGeom prst="rect"/>
        </p:spPr>
        <p:txBody>
          <a:bodyPr bIns="45719" lIns="91439" rIns="91439" tIns="45719">
            <a:noAutofit/>
          </a:bodyPr>
          <a:p/>
        </p:txBody>
      </p:sp>
      <p:sp>
        <p:nvSpPr>
          <p:cNvPr id="1048594" name="Body Level One…"/>
          <p:cNvSpPr txBox="1"/>
          <p:nvPr>
            <p:ph type="body" sz="quarter" idx="1" hasCustomPrompt="1"/>
          </p:nvPr>
        </p:nvSpPr>
        <p:spPr>
          <a:xfrm>
            <a:off x="1181100" y="12364718"/>
            <a:ext cx="4965700" cy="467108"/>
          </a:xfrm>
          <a:prstGeom prst="rect"/>
        </p:spPr>
        <p:txBody>
          <a:bodyPr/>
          <a:lstStyle>
            <a:lvl1pPr algn="ctr" defTabSz="584200" indent="0" marL="0">
              <a:lnSpc>
                <a:spcPct val="120000"/>
              </a:lnSpc>
              <a:spcBef>
                <a:spcPts val="0"/>
              </a:spcBef>
              <a:buSzTx/>
              <a:buNone/>
              <a:defRPr b="0" cap="all" sz="2200" spc="88">
                <a:solidFill>
                  <a:srgbClr val="FFFFFF"/>
                </a:solidFill>
              </a:defRPr>
            </a:lvl1pPr>
            <a:lvl2pPr algn="ctr" defTabSz="584200" indent="0" marL="0">
              <a:lnSpc>
                <a:spcPct val="120000"/>
              </a:lnSpc>
              <a:spcBef>
                <a:spcPts val="0"/>
              </a:spcBef>
              <a:buSzTx/>
              <a:buNone/>
              <a:defRPr b="0" cap="all" sz="2200" spc="88">
                <a:solidFill>
                  <a:srgbClr val="FFFFFF"/>
                </a:solidFill>
              </a:defRPr>
            </a:lvl2pPr>
            <a:lvl3pPr algn="ctr" defTabSz="584200" indent="0" marL="0">
              <a:lnSpc>
                <a:spcPct val="120000"/>
              </a:lnSpc>
              <a:spcBef>
                <a:spcPts val="0"/>
              </a:spcBef>
              <a:buSzTx/>
              <a:buNone/>
              <a:defRPr b="0" cap="all" sz="2200" spc="88">
                <a:solidFill>
                  <a:srgbClr val="FFFFFF"/>
                </a:solidFill>
              </a:defRPr>
            </a:lvl3pPr>
            <a:lvl4pPr algn="ctr" defTabSz="584200" indent="0" marL="0">
              <a:lnSpc>
                <a:spcPct val="120000"/>
              </a:lnSpc>
              <a:spcBef>
                <a:spcPts val="0"/>
              </a:spcBef>
              <a:buSzTx/>
              <a:buNone/>
              <a:defRPr b="0" cap="all" sz="2200" spc="88">
                <a:solidFill>
                  <a:srgbClr val="FFFFFF"/>
                </a:solidFill>
              </a:defRPr>
            </a:lvl4pPr>
            <a:lvl5pPr algn="ctr" defTabSz="584200" indent="0" marL="0">
              <a:lnSpc>
                <a:spcPct val="120000"/>
              </a:lnSpc>
              <a:spcBef>
                <a:spcPts val="0"/>
              </a:spcBef>
              <a:buSzTx/>
              <a:buNone/>
              <a:defRPr b="0" cap="all" sz="2200" spc="88">
                <a:solidFill>
                  <a:srgbClr val="FFFFFF"/>
                </a:solidFill>
              </a:defRPr>
            </a:lvl5pPr>
          </a:lstStyle>
          <a:p>
            <a:r>
              <a:t>Topic</a:t>
            </a:r>
          </a:p>
          <a:p>
            <a:pPr lvl="1"/>
            <a:r>
              <a:t/>
            </a:r>
          </a:p>
          <a:p>
            <a:pPr lvl="2"/>
            <a:r>
              <a:t/>
            </a:r>
          </a:p>
          <a:p>
            <a:pPr lvl="3"/>
            <a:r>
              <a:t/>
            </a:r>
          </a:p>
          <a:p>
            <a:pPr lvl="4"/>
            <a:r>
              <a:t/>
            </a:r>
          </a:p>
        </p:txBody>
      </p:sp>
      <p:sp>
        <p:nvSpPr>
          <p:cNvPr id="1048595" name="Location"/>
          <p:cNvSpPr txBox="1"/>
          <p:nvPr>
            <p:ph type="body" sz="quarter" idx="22" hasCustomPrompt="1"/>
          </p:nvPr>
        </p:nvSpPr>
        <p:spPr>
          <a:xfrm>
            <a:off x="18237200" y="12364718"/>
            <a:ext cx="4965700" cy="467108"/>
          </a:xfrm>
          <a:prstGeom prst="rect"/>
        </p:spPr>
        <p:txBody>
          <a:bodyPr/>
          <a:lstStyle>
            <a:lvl1pPr algn="ctr" defTabSz="584200" indent="0" marL="0">
              <a:lnSpc>
                <a:spcPct val="120000"/>
              </a:lnSpc>
              <a:spcBef>
                <a:spcPts val="0"/>
              </a:spcBef>
              <a:buSzTx/>
              <a:buNone/>
              <a:defRPr b="0" cap="all" sz="2200" spc="0">
                <a:solidFill>
                  <a:srgbClr val="FFFFFF"/>
                </a:solidFill>
              </a:defRPr>
            </a:lvl1pPr>
          </a:lstStyle>
          <a:p>
            <a:r>
              <a:t>Location</a:t>
            </a:r>
          </a:p>
        </p:txBody>
      </p:sp>
      <p:sp>
        <p:nvSpPr>
          <p:cNvPr id="1048596" name="Author and Date"/>
          <p:cNvSpPr txBox="1"/>
          <p:nvPr>
            <p:ph type="body" sz="quarter" idx="23" hasCustomPrompt="1"/>
          </p:nvPr>
        </p:nvSpPr>
        <p:spPr>
          <a:xfrm>
            <a:off x="6946900" y="12233909"/>
            <a:ext cx="10490200" cy="706630"/>
          </a:xfrm>
          <a:prstGeom prst="rect"/>
        </p:spPr>
        <p:txBody>
          <a:bodyPr/>
          <a:lstStyle>
            <a:lvl1pPr algn="ctr" defTabSz="584200" indent="0" marL="0">
              <a:lnSpc>
                <a:spcPct val="120000"/>
              </a:lnSpc>
              <a:spcBef>
                <a:spcPts val="0"/>
              </a:spcBef>
              <a:buSzTx/>
              <a:buNone/>
              <a:defRPr spc="100">
                <a:solidFill>
                  <a:srgbClr val="FFFFFF"/>
                </a:solidFill>
              </a:defRPr>
            </a:lvl1pPr>
          </a:lstStyle>
          <a:p>
            <a:r>
              <a:t>Author and Date</a:t>
            </a:r>
          </a:p>
        </p:txBody>
      </p:sp>
      <p:sp>
        <p:nvSpPr>
          <p:cNvPr id="1048597" name="Line"/>
          <p:cNvSpPr/>
          <p:nvPr/>
        </p:nvSpPr>
        <p:spPr>
          <a:xfrm>
            <a:off x="766878" y="12060766"/>
            <a:ext cx="22850241" cy="2"/>
          </a:xfrm>
          <a:prstGeom prst="line"/>
          <a:ln w="76200">
            <a:solidFill>
              <a:schemeClr val="accent1"/>
            </a:solidFill>
            <a:miter lim="400000"/>
          </a:ln>
        </p:spPr>
        <p:txBody>
          <a:bodyPr bIns="45718" lIns="45718" rIns="45718" tIns="45718"/>
          <a:p/>
        </p:txBody>
      </p:sp>
      <p:sp>
        <p:nvSpPr>
          <p:cNvPr id="1048598" name="Line"/>
          <p:cNvSpPr/>
          <p:nvPr/>
        </p:nvSpPr>
        <p:spPr>
          <a:xfrm flipV="1">
            <a:off x="6527799" y="12034557"/>
            <a:ext cx="2" cy="1114984"/>
          </a:xfrm>
          <a:prstGeom prst="line"/>
          <a:ln w="76200">
            <a:solidFill>
              <a:schemeClr val="accent1"/>
            </a:solidFill>
            <a:miter lim="400000"/>
          </a:ln>
        </p:spPr>
        <p:txBody>
          <a:bodyPr bIns="45718" lIns="45718" rIns="45718" tIns="45718"/>
          <a:p/>
        </p:txBody>
      </p:sp>
      <p:sp>
        <p:nvSpPr>
          <p:cNvPr id="1048599" name="Line"/>
          <p:cNvSpPr/>
          <p:nvPr/>
        </p:nvSpPr>
        <p:spPr>
          <a:xfrm flipV="1">
            <a:off x="17856201" y="12034557"/>
            <a:ext cx="2" cy="1114984"/>
          </a:xfrm>
          <a:prstGeom prst="line"/>
          <a:ln w="76200">
            <a:solidFill>
              <a:schemeClr val="accent1"/>
            </a:solidFill>
            <a:miter lim="400000"/>
          </a:ln>
        </p:spPr>
        <p:txBody>
          <a:bodyPr bIns="45718" lIns="45718" rIns="45718" tIns="45718"/>
          <a:p/>
        </p:txBody>
      </p:sp>
      <p:sp>
        <p:nvSpPr>
          <p:cNvPr id="1048600" name="Line"/>
          <p:cNvSpPr/>
          <p:nvPr/>
        </p:nvSpPr>
        <p:spPr>
          <a:xfrm>
            <a:off x="766878" y="952499"/>
            <a:ext cx="22850244" cy="3"/>
          </a:xfrm>
          <a:prstGeom prst="line"/>
          <a:ln w="76200">
            <a:solidFill>
              <a:schemeClr val="accent1"/>
            </a:solidFill>
            <a:miter lim="400000"/>
          </a:ln>
        </p:spPr>
        <p:txBody>
          <a:bodyPr bIns="45718" lIns="45718" rIns="45718" tIns="45718"/>
          <a:p/>
        </p:txBody>
      </p:sp>
      <p:sp>
        <p:nvSpPr>
          <p:cNvPr id="1048601" name="Body Level One…"/>
          <p:cNvSpPr txBox="1"/>
          <p:nvPr>
            <p:ph type="body" sz="quarter" idx="24" hasCustomPrompt="1"/>
          </p:nvPr>
        </p:nvSpPr>
        <p:spPr>
          <a:xfrm>
            <a:off x="2082800" y="3492500"/>
            <a:ext cx="20205700" cy="1612900"/>
          </a:xfrm>
          <a:prstGeom prst="rect"/>
        </p:spPr>
        <p:txBody>
          <a:bodyPr anchor="b"/>
          <a:p>
            <a:pPr algn="ctr" defTabSz="257047" indent="1207008" lvl="4" marL="0">
              <a:lnSpc>
                <a:spcPct val="120000"/>
              </a:lnSpc>
              <a:spcBef>
                <a:spcPts val="0"/>
              </a:spcBef>
              <a:buSzTx/>
              <a:buNone/>
              <a:defRPr sz="1584" spc="44">
                <a:solidFill>
                  <a:srgbClr val="FFFFFF"/>
                </a:solidFill>
              </a:defRPr>
            </a:pPr>
            <a:r>
              <a:t>Presentation Subtitle
</a:t>
            </a:r>
          </a:p>
        </p:txBody>
      </p:sp>
      <p:sp>
        <p:nvSpPr>
          <p:cNvPr id="1048602" name="Presentation Title"/>
          <p:cNvSpPr txBox="1"/>
          <p:nvPr>
            <p:ph type="title" hasCustomPrompt="1"/>
          </p:nvPr>
        </p:nvSpPr>
        <p:spPr>
          <a:xfrm>
            <a:off x="2082800" y="4902200"/>
            <a:ext cx="20205700" cy="3911600"/>
          </a:xfrm>
          <a:prstGeom prst="rect"/>
        </p:spPr>
        <p:txBody>
          <a:bodyPr/>
          <a:lstStyle>
            <a:lvl1pPr>
              <a:defRPr sz="11000" spc="330">
                <a:solidFill>
                  <a:srgbClr val="FFFFFF"/>
                </a:solidFill>
              </a:defRPr>
            </a:lvl1pPr>
          </a:lstStyle>
          <a:p>
            <a:r>
              <a:t>Presentation Title</a:t>
            </a:r>
          </a:p>
        </p:txBody>
      </p:sp>
      <p:sp>
        <p:nvSpPr>
          <p:cNvPr id="1048603" name="Slide Number"/>
          <p:cNvSpPr txBox="1"/>
          <p:nvPr>
            <p:ph type="sldNum" sz="quarter" idx="2"/>
          </p:nvPr>
        </p:nvSpPr>
        <p:spPr>
          <a:xfrm>
            <a:off x="11988800" y="12890501"/>
            <a:ext cx="416053" cy="467106"/>
          </a:xfrm>
          <a:prstGeom prst="rect"/>
        </p:spPr>
        <p:txBody>
          <a:bodyPr/>
          <a:p>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1" showMasterSp="0" type="tx">
  <p:cSld name="Title &amp; Photo Alt">
    <p:spTree>
      <p:nvGrpSpPr>
        <p:cNvPr id="42" name=""/>
        <p:cNvGrpSpPr/>
        <p:nvPr/>
      </p:nvGrpSpPr>
      <p:grpSpPr>
        <a:xfrm>
          <a:off x="0" y="0"/>
          <a:ext cx="0" cy="0"/>
          <a:chOff x="0" y="0"/>
          <a:chExt cx="0" cy="0"/>
        </a:xfrm>
      </p:grpSpPr>
      <p:sp>
        <p:nvSpPr>
          <p:cNvPr id="1048615" name="Body Level One…"/>
          <p:cNvSpPr txBox="1"/>
          <p:nvPr>
            <p:ph type="body" sz="quarter" idx="1" hasCustomPrompt="1"/>
          </p:nvPr>
        </p:nvSpPr>
        <p:spPr>
          <a:xfrm>
            <a:off x="1270000" y="8015916"/>
            <a:ext cx="11785600" cy="3848102"/>
          </a:xfrm>
          <a:prstGeom prst="rect"/>
        </p:spPr>
        <p:txBody>
          <a:bodyPr/>
          <a:lstStyle>
            <a:lvl1pPr algn="ctr" defTabSz="584200" indent="0" marL="0">
              <a:lnSpc>
                <a:spcPct val="120000"/>
              </a:lnSpc>
              <a:spcBef>
                <a:spcPts val="0"/>
              </a:spcBef>
              <a:buSzTx/>
              <a:buNone/>
              <a:defRPr spc="107">
                <a:solidFill>
                  <a:srgbClr val="8AACB9"/>
                </a:solidFill>
              </a:defRPr>
            </a:lvl1pPr>
            <a:lvl2pPr algn="ctr" defTabSz="584200" indent="0" marL="0">
              <a:lnSpc>
                <a:spcPct val="120000"/>
              </a:lnSpc>
              <a:spcBef>
                <a:spcPts val="0"/>
              </a:spcBef>
              <a:buSzTx/>
              <a:buNone/>
              <a:defRPr spc="107">
                <a:solidFill>
                  <a:srgbClr val="8AACB9"/>
                </a:solidFill>
              </a:defRPr>
            </a:lvl2pPr>
            <a:lvl3pPr algn="ctr" defTabSz="584200" indent="0" marL="0">
              <a:lnSpc>
                <a:spcPct val="120000"/>
              </a:lnSpc>
              <a:spcBef>
                <a:spcPts val="0"/>
              </a:spcBef>
              <a:buSzTx/>
              <a:buNone/>
              <a:defRPr spc="107">
                <a:solidFill>
                  <a:srgbClr val="8AACB9"/>
                </a:solidFill>
              </a:defRPr>
            </a:lvl3pPr>
            <a:lvl4pPr algn="ctr" defTabSz="584200" indent="0" marL="0">
              <a:lnSpc>
                <a:spcPct val="120000"/>
              </a:lnSpc>
              <a:spcBef>
                <a:spcPts val="0"/>
              </a:spcBef>
              <a:buSzTx/>
              <a:buNone/>
              <a:defRPr spc="107">
                <a:solidFill>
                  <a:srgbClr val="8AACB9"/>
                </a:solidFill>
              </a:defRPr>
            </a:lvl4pPr>
            <a:lvl5pPr algn="ctr" defTabSz="584200" indent="0" marL="0">
              <a:lnSpc>
                <a:spcPct val="120000"/>
              </a:lnSpc>
              <a:spcBef>
                <a:spcPts val="0"/>
              </a:spcBef>
              <a:buSzTx/>
              <a:buNone/>
              <a:defRPr spc="107">
                <a:solidFill>
                  <a:srgbClr val="8AACB9"/>
                </a:solidFill>
              </a:defRPr>
            </a:lvl5pPr>
          </a:lstStyle>
          <a:p>
            <a:r>
              <a:t>Slide Subtitle</a:t>
            </a:r>
          </a:p>
          <a:p>
            <a:pPr lvl="1"/>
            <a:r>
              <a:t/>
            </a:r>
          </a:p>
          <a:p>
            <a:pPr lvl="2"/>
            <a:r>
              <a:t/>
            </a:r>
          </a:p>
          <a:p>
            <a:pPr lvl="3"/>
            <a:r>
              <a:t/>
            </a:r>
          </a:p>
          <a:p>
            <a:pPr lvl="4"/>
            <a:r>
              <a:t/>
            </a:r>
          </a:p>
        </p:txBody>
      </p:sp>
      <p:sp>
        <p:nvSpPr>
          <p:cNvPr id="1048616" name="Slide Title"/>
          <p:cNvSpPr txBox="1"/>
          <p:nvPr>
            <p:ph type="title" hasCustomPrompt="1"/>
          </p:nvPr>
        </p:nvSpPr>
        <p:spPr>
          <a:xfrm>
            <a:off x="1270000" y="4925417"/>
            <a:ext cx="11785600" cy="2933702"/>
          </a:xfrm>
          <a:prstGeom prst="rect"/>
        </p:spPr>
        <p:txBody>
          <a:bodyPr anchor="b"/>
          <a:p>
            <a:r>
              <a:t>Slide Title</a:t>
            </a:r>
          </a:p>
        </p:txBody>
      </p:sp>
      <p:sp>
        <p:nvSpPr>
          <p:cNvPr id="1048617" name="Pink typewriter on a pink three-drawer dresser in front of a pink wall"/>
          <p:cNvSpPr/>
          <p:nvPr>
            <p:ph type="pic" idx="21"/>
          </p:nvPr>
        </p:nvSpPr>
        <p:spPr>
          <a:xfrm>
            <a:off x="12801600" y="1895695"/>
            <a:ext cx="17642204" cy="9924610"/>
          </a:xfrm>
          <a:prstGeom prst="rect"/>
          <a:ln w="114300">
            <a:solidFill>
              <a:srgbClr val="FFFFFF"/>
            </a:solidFill>
          </a:ln>
        </p:spPr>
        <p:txBody>
          <a:bodyPr bIns="45719" lIns="91439" rIns="91439" tIns="45719">
            <a:noAutofit/>
          </a:bodyPr>
          <a:p/>
        </p:txBody>
      </p:sp>
      <p:sp>
        <p:nvSpPr>
          <p:cNvPr id="1048618" name="Line"/>
          <p:cNvSpPr/>
          <p:nvPr/>
        </p:nvSpPr>
        <p:spPr>
          <a:xfrm>
            <a:off x="757216" y="12603828"/>
            <a:ext cx="22862944" cy="2"/>
          </a:xfrm>
          <a:prstGeom prst="line"/>
          <a:ln w="76200">
            <a:solidFill>
              <a:srgbClr val="443658"/>
            </a:solidFill>
            <a:miter lim="400000"/>
          </a:ln>
        </p:spPr>
        <p:txBody>
          <a:bodyPr bIns="45718" lIns="45718" rIns="45718" tIns="45718"/>
          <a:p/>
        </p:txBody>
      </p:sp>
      <p:sp>
        <p:nvSpPr>
          <p:cNvPr id="1048619" name="Line"/>
          <p:cNvSpPr/>
          <p:nvPr/>
        </p:nvSpPr>
        <p:spPr>
          <a:xfrm flipV="1">
            <a:off x="762001" y="952499"/>
            <a:ext cx="22860003" cy="3"/>
          </a:xfrm>
          <a:prstGeom prst="line"/>
          <a:ln w="76200">
            <a:solidFill>
              <a:srgbClr val="443658"/>
            </a:solidFill>
            <a:miter lim="400000"/>
          </a:ln>
        </p:spPr>
        <p:txBody>
          <a:bodyPr bIns="45718" lIns="45718" rIns="45718" tIns="45718"/>
          <a:p/>
        </p:txBody>
      </p:sp>
      <p:sp>
        <p:nvSpPr>
          <p:cNvPr id="1048620" name="Slide Number"/>
          <p:cNvSpPr txBox="1"/>
          <p:nvPr>
            <p:ph type="sldNum" sz="quarter" idx="2"/>
          </p:nvPr>
        </p:nvSpPr>
        <p:spPr>
          <a:prstGeom prst="rect"/>
        </p:spPr>
        <p:txBody>
          <a:bodyPr/>
          <a:p>
            <a:fld id="{86CB4B4D-7CA3-9044-876B-883B54F8677D}" type="slidenum"/>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1" showMasterSp="1" type="tx">
  <p:cSld name="Title &amp; Bullets">
    <p:spTree>
      <p:nvGrpSpPr>
        <p:cNvPr id="39" name=""/>
        <p:cNvGrpSpPr/>
        <p:nvPr/>
      </p:nvGrpSpPr>
      <p:grpSpPr>
        <a:xfrm>
          <a:off x="0" y="0"/>
          <a:ext cx="0" cy="0"/>
          <a:chOff x="0" y="0"/>
          <a:chExt cx="0" cy="0"/>
        </a:xfrm>
      </p:grpSpPr>
      <p:sp>
        <p:nvSpPr>
          <p:cNvPr id="1048610" name="Body Level One…"/>
          <p:cNvSpPr txBox="1"/>
          <p:nvPr>
            <p:ph type="body" sz="half" idx="1" hasCustomPrompt="1"/>
          </p:nvPr>
        </p:nvSpPr>
        <p:spPr>
          <a:prstGeom prst="rect"/>
        </p:spPr>
        <p:txBody>
          <a:bodyPr/>
          <a:lstStyle>
            <a:lvl1pPr>
              <a:buBlip>
                <a:blip xmlns:r="http://schemas.openxmlformats.org/officeDocument/2006/relationships" r:embed="rId1"/>
              </a:buBlip>
            </a:lvl1pPr>
            <a:lvl2pPr>
              <a:buBlip>
                <a:blip xmlns:r="http://schemas.openxmlformats.org/officeDocument/2006/relationships" r:embed="rId1"/>
              </a:buBlip>
            </a:lvl2pPr>
            <a:lvl3pPr>
              <a:buBlip>
                <a:blip xmlns:r="http://schemas.openxmlformats.org/officeDocument/2006/relationships" r:embed="rId1"/>
              </a:buBlip>
            </a:lvl3pPr>
            <a:lvl4pPr>
              <a:buBlip>
                <a:blip xmlns:r="http://schemas.openxmlformats.org/officeDocument/2006/relationships" r:embed="rId1"/>
              </a:buBlip>
            </a:lvl4pPr>
            <a:lvl5pPr>
              <a:buBlip>
                <a:blip xmlns:r="http://schemas.openxmlformats.org/officeDocument/2006/relationships" r:embed="rId1"/>
              </a:buBlip>
            </a:lvl5pPr>
          </a:lstStyle>
          <a:p>
            <a:r>
              <a:t>Slide bullet text</a:t>
            </a:r>
          </a:p>
          <a:p>
            <a:pPr lvl="1"/>
            <a:r>
              <a:t/>
            </a:r>
          </a:p>
          <a:p>
            <a:pPr lvl="2"/>
            <a:r>
              <a:t/>
            </a:r>
          </a:p>
          <a:p>
            <a:pPr lvl="3"/>
            <a:r>
              <a:t/>
            </a:r>
          </a:p>
          <a:p>
            <a:pPr lvl="4"/>
            <a:r>
              <a:t/>
            </a:r>
          </a:p>
        </p:txBody>
      </p:sp>
      <p:sp>
        <p:nvSpPr>
          <p:cNvPr id="1048611" name="Slide Title"/>
          <p:cNvSpPr txBox="1"/>
          <p:nvPr>
            <p:ph type="title" hasCustomPrompt="1"/>
          </p:nvPr>
        </p:nvSpPr>
        <p:spPr>
          <a:prstGeom prst="rect"/>
        </p:spPr>
        <p:txBody>
          <a:bodyPr/>
          <a:p>
            <a:r>
              <a:t>Slide Title</a:t>
            </a:r>
          </a:p>
        </p:txBody>
      </p:sp>
      <p:sp>
        <p:nvSpPr>
          <p:cNvPr id="1048612" name="Slide Number"/>
          <p:cNvSpPr txBox="1"/>
          <p:nvPr>
            <p:ph type="sldNum" sz="quarter" idx="2"/>
          </p:nvPr>
        </p:nvSpPr>
        <p:spPr>
          <a:prstGeom prst="rect"/>
        </p:spPr>
        <p:txBody>
          <a:bodyPr/>
          <a:p>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1" showMasterSp="1" type="tx">
  <p:cSld name="Bullets">
    <p:spTree>
      <p:nvGrpSpPr>
        <p:cNvPr id="65" name=""/>
        <p:cNvGrpSpPr/>
        <p:nvPr/>
      </p:nvGrpSpPr>
      <p:grpSpPr>
        <a:xfrm>
          <a:off x="0" y="0"/>
          <a:ext cx="0" cy="0"/>
          <a:chOff x="0" y="0"/>
          <a:chExt cx="0" cy="0"/>
        </a:xfrm>
      </p:grpSpPr>
      <p:sp>
        <p:nvSpPr>
          <p:cNvPr id="1048682" name="Body Level One…"/>
          <p:cNvSpPr txBox="1"/>
          <p:nvPr>
            <p:ph type="body" sz="half" idx="1" hasCustomPrompt="1"/>
          </p:nvPr>
        </p:nvSpPr>
        <p:spPr>
          <a:prstGeom prst="rect"/>
        </p:spPr>
        <p:txBody>
          <a:bodyPr numCol="2" spcCol="1289180"/>
          <a:lstStyle>
            <a:lvl1pPr>
              <a:buBlip>
                <a:blip xmlns:r="http://schemas.openxmlformats.org/officeDocument/2006/relationships" r:embed="rId1"/>
              </a:buBlip>
            </a:lvl1pPr>
            <a:lvl2pPr>
              <a:buBlip>
                <a:blip xmlns:r="http://schemas.openxmlformats.org/officeDocument/2006/relationships" r:embed="rId1"/>
              </a:buBlip>
            </a:lvl2pPr>
            <a:lvl3pPr>
              <a:buBlip>
                <a:blip xmlns:r="http://schemas.openxmlformats.org/officeDocument/2006/relationships" r:embed="rId1"/>
              </a:buBlip>
            </a:lvl3pPr>
            <a:lvl4pPr>
              <a:buBlip>
                <a:blip xmlns:r="http://schemas.openxmlformats.org/officeDocument/2006/relationships" r:embed="rId1"/>
              </a:buBlip>
            </a:lvl4pPr>
            <a:lvl5pPr>
              <a:buBlip>
                <a:blip xmlns:r="http://schemas.openxmlformats.org/officeDocument/2006/relationships" r:embed="rId1"/>
              </a:buBlip>
            </a:lvl5pPr>
          </a:lstStyle>
          <a:p>
            <a:r>
              <a:t>Slide bullet text</a:t>
            </a:r>
          </a:p>
          <a:p>
            <a:pPr lvl="1"/>
            <a:r>
              <a:t/>
            </a:r>
          </a:p>
          <a:p>
            <a:pPr lvl="2"/>
            <a:r>
              <a:t/>
            </a:r>
          </a:p>
          <a:p>
            <a:pPr lvl="3"/>
            <a:r>
              <a:t/>
            </a:r>
          </a:p>
          <a:p>
            <a:pPr lvl="4"/>
            <a:r>
              <a:t/>
            </a:r>
          </a:p>
        </p:txBody>
      </p:sp>
      <p:sp>
        <p:nvSpPr>
          <p:cNvPr id="1048683" name="Slide Number"/>
          <p:cNvSpPr txBox="1"/>
          <p:nvPr>
            <p:ph type="sldNum" sz="quarter" idx="2"/>
          </p:nvPr>
        </p:nvSpPr>
        <p:spPr>
          <a:prstGeom prst="rect"/>
        </p:spPr>
        <p:txBody>
          <a:bodyPr/>
          <a:p>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1" showMasterSp="0" type="tx">
  <p:cSld name="Title, Bullets &amp; Photo">
    <p:spTree>
      <p:nvGrpSpPr>
        <p:cNvPr id="62" name=""/>
        <p:cNvGrpSpPr/>
        <p:nvPr/>
      </p:nvGrpSpPr>
      <p:grpSpPr>
        <a:xfrm>
          <a:off x="0" y="0"/>
          <a:ext cx="0" cy="0"/>
          <a:chOff x="0" y="0"/>
          <a:chExt cx="0" cy="0"/>
        </a:xfrm>
      </p:grpSpPr>
      <p:sp>
        <p:nvSpPr>
          <p:cNvPr id="1048667" name="Slide Title"/>
          <p:cNvSpPr txBox="1"/>
          <p:nvPr>
            <p:ph type="title" hasCustomPrompt="1"/>
          </p:nvPr>
        </p:nvSpPr>
        <p:spPr>
          <a:xfrm>
            <a:off x="1270000" y="1851223"/>
            <a:ext cx="11785600" cy="4084936"/>
          </a:xfrm>
          <a:prstGeom prst="rect"/>
        </p:spPr>
        <p:txBody>
          <a:bodyPr anchor="b"/>
          <a:p>
            <a:r>
              <a:t>Slide Title</a:t>
            </a:r>
          </a:p>
        </p:txBody>
      </p:sp>
      <p:sp>
        <p:nvSpPr>
          <p:cNvPr id="1048668" name="Body Level One…"/>
          <p:cNvSpPr txBox="1"/>
          <p:nvPr>
            <p:ph type="body" sz="quarter" idx="1" hasCustomPrompt="1"/>
          </p:nvPr>
        </p:nvSpPr>
        <p:spPr>
          <a:xfrm>
            <a:off x="2088434" y="6720284"/>
            <a:ext cx="10972802" cy="5467170"/>
          </a:xfrm>
          <a:prstGeom prst="rect"/>
        </p:spPr>
        <p:txBody>
          <a:bodyPr/>
          <a:lstStyle>
            <a:lvl1pPr>
              <a:buBlip>
                <a:blip xmlns:r="http://schemas.openxmlformats.org/officeDocument/2006/relationships" r:embed="rId1"/>
              </a:buBlip>
            </a:lvl1pPr>
            <a:lvl2pPr>
              <a:buBlip>
                <a:blip xmlns:r="http://schemas.openxmlformats.org/officeDocument/2006/relationships" r:embed="rId1"/>
              </a:buBlip>
            </a:lvl2pPr>
            <a:lvl3pPr>
              <a:buBlip>
                <a:blip xmlns:r="http://schemas.openxmlformats.org/officeDocument/2006/relationships" r:embed="rId1"/>
              </a:buBlip>
            </a:lvl3pPr>
            <a:lvl4pPr>
              <a:buBlip>
                <a:blip xmlns:r="http://schemas.openxmlformats.org/officeDocument/2006/relationships" r:embed="rId1"/>
              </a:buBlip>
            </a:lvl4pPr>
            <a:lvl5pPr>
              <a:buBlip>
                <a:blip xmlns:r="http://schemas.openxmlformats.org/officeDocument/2006/relationships" r:embed="rId1"/>
              </a:buBlip>
            </a:lvl5pPr>
          </a:lstStyle>
          <a:p>
            <a:r>
              <a:t>Slide bullet text</a:t>
            </a:r>
          </a:p>
          <a:p>
            <a:pPr lvl="1"/>
            <a:r>
              <a:t/>
            </a:r>
          </a:p>
          <a:p>
            <a:pPr lvl="2"/>
            <a:r>
              <a:t/>
            </a:r>
          </a:p>
          <a:p>
            <a:pPr lvl="3"/>
            <a:r>
              <a:t/>
            </a:r>
          </a:p>
          <a:p>
            <a:pPr lvl="4"/>
            <a:r>
              <a:t/>
            </a:r>
          </a:p>
        </p:txBody>
      </p:sp>
      <p:sp>
        <p:nvSpPr>
          <p:cNvPr id="1048669" name="Vintage television in front of yellow patterned wallpaper"/>
          <p:cNvSpPr/>
          <p:nvPr>
            <p:ph type="pic" idx="21"/>
          </p:nvPr>
        </p:nvSpPr>
        <p:spPr>
          <a:xfrm>
            <a:off x="12661900" y="-2501900"/>
            <a:ext cx="11077576" cy="14770100"/>
          </a:xfrm>
          <a:prstGeom prst="rect"/>
          <a:ln w="114300">
            <a:solidFill>
              <a:srgbClr val="FFFFFF"/>
            </a:solidFill>
          </a:ln>
        </p:spPr>
        <p:txBody>
          <a:bodyPr bIns="45719" lIns="91439" rIns="91439" tIns="45719">
            <a:noAutofit/>
          </a:bodyPr>
          <a:p/>
        </p:txBody>
      </p:sp>
      <p:sp>
        <p:nvSpPr>
          <p:cNvPr id="1048670" name="Line"/>
          <p:cNvSpPr/>
          <p:nvPr/>
        </p:nvSpPr>
        <p:spPr>
          <a:xfrm flipV="1">
            <a:off x="762001" y="952499"/>
            <a:ext cx="22860003" cy="3"/>
          </a:xfrm>
          <a:prstGeom prst="line"/>
          <a:ln w="76200">
            <a:solidFill>
              <a:srgbClr val="443658"/>
            </a:solidFill>
            <a:miter lim="400000"/>
          </a:ln>
        </p:spPr>
        <p:txBody>
          <a:bodyPr bIns="45718" lIns="45718" rIns="45718" tIns="45718"/>
          <a:p/>
        </p:txBody>
      </p:sp>
      <p:sp>
        <p:nvSpPr>
          <p:cNvPr id="1048671" name="Line"/>
          <p:cNvSpPr/>
          <p:nvPr/>
        </p:nvSpPr>
        <p:spPr>
          <a:xfrm>
            <a:off x="761999" y="12598400"/>
            <a:ext cx="22860003" cy="0"/>
          </a:xfrm>
          <a:prstGeom prst="line"/>
          <a:ln w="76200">
            <a:solidFill>
              <a:srgbClr val="443658"/>
            </a:solidFill>
            <a:miter lim="400000"/>
          </a:ln>
        </p:spPr>
        <p:txBody>
          <a:bodyPr bIns="45718" lIns="45718" rIns="45718" tIns="45718"/>
          <a:p/>
        </p:txBody>
      </p:sp>
      <p:sp>
        <p:nvSpPr>
          <p:cNvPr id="1048672" name="Slide Number"/>
          <p:cNvSpPr txBox="1"/>
          <p:nvPr>
            <p:ph type="sldNum" sz="quarter" idx="2"/>
          </p:nvPr>
        </p:nvSpPr>
        <p:spPr>
          <a:prstGeom prst="rect"/>
        </p:spPr>
        <p:txBody>
          <a:bodyPr/>
          <a:p>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1" showMasterSp="0" type="tx">
  <p:cSld name="Section">
    <p:bg>
      <p:bgPr>
        <a:solidFill>
          <a:schemeClr val="accent1"/>
        </a:solidFill>
      </p:bgPr>
    </p:bg>
    <p:spTree>
      <p:nvGrpSpPr>
        <p:cNvPr id="48" name=""/>
        <p:cNvGrpSpPr/>
        <p:nvPr/>
      </p:nvGrpSpPr>
      <p:grpSpPr>
        <a:xfrm>
          <a:off x="0" y="0"/>
          <a:ext cx="0" cy="0"/>
          <a:chOff x="0" y="0"/>
          <a:chExt cx="0" cy="0"/>
        </a:xfrm>
      </p:grpSpPr>
      <p:sp>
        <p:nvSpPr>
          <p:cNvPr id="1048636" name="Section Title"/>
          <p:cNvSpPr txBox="1"/>
          <p:nvPr>
            <p:ph type="title" hasCustomPrompt="1"/>
          </p:nvPr>
        </p:nvSpPr>
        <p:spPr>
          <a:xfrm>
            <a:off x="2086105" y="4292600"/>
            <a:ext cx="20205703" cy="5651500"/>
          </a:xfrm>
          <a:prstGeom prst="rect"/>
        </p:spPr>
        <p:txBody>
          <a:bodyPr anchor="ctr"/>
          <a:lstStyle>
            <a:lvl1pPr>
              <a:defRPr sz="11000" spc="330">
                <a:solidFill>
                  <a:schemeClr val="accent5"/>
                </a:solidFill>
              </a:defRPr>
            </a:lvl1pPr>
          </a:lstStyle>
          <a:p>
            <a:r>
              <a:t>Section Title</a:t>
            </a:r>
          </a:p>
        </p:txBody>
      </p:sp>
      <p:sp>
        <p:nvSpPr>
          <p:cNvPr id="1048637" name="Line"/>
          <p:cNvSpPr/>
          <p:nvPr/>
        </p:nvSpPr>
        <p:spPr>
          <a:xfrm flipV="1">
            <a:off x="761999" y="952499"/>
            <a:ext cx="22860003" cy="3"/>
          </a:xfrm>
          <a:prstGeom prst="line"/>
          <a:ln w="76200">
            <a:solidFill>
              <a:schemeClr val="accent5"/>
            </a:solidFill>
            <a:miter lim="400000"/>
          </a:ln>
        </p:spPr>
        <p:txBody>
          <a:bodyPr bIns="45718" lIns="45718" rIns="45718" tIns="45718"/>
          <a:p/>
        </p:txBody>
      </p:sp>
      <p:sp>
        <p:nvSpPr>
          <p:cNvPr id="1048638" name="Line"/>
          <p:cNvSpPr/>
          <p:nvPr/>
        </p:nvSpPr>
        <p:spPr>
          <a:xfrm>
            <a:off x="761999" y="12598400"/>
            <a:ext cx="22860003" cy="0"/>
          </a:xfrm>
          <a:prstGeom prst="line"/>
          <a:ln w="76200">
            <a:solidFill>
              <a:schemeClr val="accent5"/>
            </a:solidFill>
            <a:miter lim="400000"/>
          </a:ln>
        </p:spPr>
        <p:txBody>
          <a:bodyPr bIns="45718" lIns="45718" rIns="45718" tIns="45718"/>
          <a:p/>
        </p:txBody>
      </p:sp>
      <p:sp>
        <p:nvSpPr>
          <p:cNvPr id="1048639" name="Slide Number"/>
          <p:cNvSpPr txBox="1"/>
          <p:nvPr>
            <p:ph type="sldNum" sz="quarter" idx="2"/>
          </p:nvPr>
        </p:nvSpPr>
        <p:spPr>
          <a:prstGeom prst="rect"/>
        </p:spPr>
        <p:txBody>
          <a:bodyPr/>
          <a:lstStyle>
            <a:lvl1pPr>
              <a:defRPr>
                <a:solidFill>
                  <a:srgbClr val="FFFFFF"/>
                </a:solidFill>
              </a:defRPr>
            </a:lvl1pPr>
          </a:lstStyle>
          <a:p>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1" showMasterSp="0" type="tx">
  <p:cSld name="Title Only">
    <p:spTree>
      <p:nvGrpSpPr>
        <p:cNvPr id="67" name=""/>
        <p:cNvGrpSpPr/>
        <p:nvPr/>
      </p:nvGrpSpPr>
      <p:grpSpPr>
        <a:xfrm>
          <a:off x="0" y="0"/>
          <a:ext cx="0" cy="0"/>
          <a:chOff x="0" y="0"/>
          <a:chExt cx="0" cy="0"/>
        </a:xfrm>
      </p:grpSpPr>
      <p:sp>
        <p:nvSpPr>
          <p:cNvPr id="1048686" name="Line"/>
          <p:cNvSpPr/>
          <p:nvPr/>
        </p:nvSpPr>
        <p:spPr>
          <a:xfrm flipV="1">
            <a:off x="762001" y="952499"/>
            <a:ext cx="22860003" cy="3"/>
          </a:xfrm>
          <a:prstGeom prst="line"/>
          <a:ln w="76200">
            <a:solidFill>
              <a:srgbClr val="443658"/>
            </a:solidFill>
            <a:miter lim="400000"/>
          </a:ln>
        </p:spPr>
        <p:txBody>
          <a:bodyPr bIns="45718" lIns="45718" rIns="45718" tIns="45718"/>
          <a:p/>
        </p:txBody>
      </p:sp>
      <p:sp>
        <p:nvSpPr>
          <p:cNvPr id="1048687" name="Line"/>
          <p:cNvSpPr/>
          <p:nvPr/>
        </p:nvSpPr>
        <p:spPr>
          <a:xfrm>
            <a:off x="757216" y="12603828"/>
            <a:ext cx="22862944" cy="2"/>
          </a:xfrm>
          <a:prstGeom prst="line"/>
          <a:ln w="76200">
            <a:solidFill>
              <a:srgbClr val="443658"/>
            </a:solidFill>
            <a:miter lim="400000"/>
          </a:ln>
        </p:spPr>
        <p:txBody>
          <a:bodyPr bIns="45718" lIns="45718" rIns="45718" tIns="45718"/>
          <a:p/>
        </p:txBody>
      </p:sp>
      <p:sp>
        <p:nvSpPr>
          <p:cNvPr id="1048688" name="Slide Title"/>
          <p:cNvSpPr txBox="1"/>
          <p:nvPr>
            <p:ph type="title" hasCustomPrompt="1"/>
          </p:nvPr>
        </p:nvSpPr>
        <p:spPr>
          <a:xfrm>
            <a:off x="2082800" y="1282700"/>
            <a:ext cx="20205700" cy="1651000"/>
          </a:xfrm>
          <a:prstGeom prst="rect"/>
        </p:spPr>
        <p:txBody>
          <a:bodyPr/>
          <a:p>
            <a:r>
              <a:t>Slide Title</a:t>
            </a:r>
          </a:p>
        </p:txBody>
      </p:sp>
      <p:sp>
        <p:nvSpPr>
          <p:cNvPr id="1048689" name="Slide Number"/>
          <p:cNvSpPr txBox="1"/>
          <p:nvPr>
            <p:ph type="sldNum" sz="quarter" idx="2"/>
          </p:nvPr>
        </p:nvSpPr>
        <p:spPr>
          <a:prstGeom prst="rect"/>
        </p:spPr>
        <p:txBody>
          <a:bodyPr/>
          <a:p>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1" showMasterSp="0" type="tx">
  <p:cSld name="Agenda">
    <p:spTree>
      <p:nvGrpSpPr>
        <p:cNvPr id="50" name=""/>
        <p:cNvGrpSpPr/>
        <p:nvPr/>
      </p:nvGrpSpPr>
      <p:grpSpPr>
        <a:xfrm>
          <a:off x="0" y="0"/>
          <a:ext cx="0" cy="0"/>
          <a:chOff x="0" y="0"/>
          <a:chExt cx="0" cy="0"/>
        </a:xfrm>
      </p:grpSpPr>
      <p:sp>
        <p:nvSpPr>
          <p:cNvPr id="1048642" name="Body Level One…"/>
          <p:cNvSpPr txBox="1"/>
          <p:nvPr>
            <p:ph type="body" sz="quarter" idx="1" hasCustomPrompt="1"/>
          </p:nvPr>
        </p:nvSpPr>
        <p:spPr>
          <a:xfrm>
            <a:off x="2082800" y="2795091"/>
            <a:ext cx="20205700" cy="605030"/>
          </a:xfrm>
          <a:prstGeom prst="rect"/>
        </p:spPr>
        <p:txBody>
          <a:bodyPr anchor="ctr" bIns="0" lIns="0" rIns="0" tIns="0"/>
          <a:lstStyle>
            <a:lvl1pPr algn="ctr" defTabSz="584200" indent="0" marL="0">
              <a:lnSpc>
                <a:spcPct val="120000"/>
              </a:lnSpc>
              <a:spcBef>
                <a:spcPts val="0"/>
              </a:spcBef>
              <a:buSzTx/>
              <a:buNone/>
              <a:defRPr spc="107">
                <a:solidFill>
                  <a:srgbClr val="8AACB9"/>
                </a:solidFill>
              </a:defRPr>
            </a:lvl1pPr>
            <a:lvl2pPr algn="ctr" defTabSz="584200" indent="0" marL="0">
              <a:lnSpc>
                <a:spcPct val="120000"/>
              </a:lnSpc>
              <a:spcBef>
                <a:spcPts val="0"/>
              </a:spcBef>
              <a:buSzTx/>
              <a:buNone/>
              <a:defRPr spc="107">
                <a:solidFill>
                  <a:srgbClr val="8AACB9"/>
                </a:solidFill>
              </a:defRPr>
            </a:lvl2pPr>
            <a:lvl3pPr algn="ctr" defTabSz="584200" indent="0" marL="0">
              <a:lnSpc>
                <a:spcPct val="120000"/>
              </a:lnSpc>
              <a:spcBef>
                <a:spcPts val="0"/>
              </a:spcBef>
              <a:buSzTx/>
              <a:buNone/>
              <a:defRPr spc="107">
                <a:solidFill>
                  <a:srgbClr val="8AACB9"/>
                </a:solidFill>
              </a:defRPr>
            </a:lvl3pPr>
            <a:lvl4pPr algn="ctr" defTabSz="584200" indent="0" marL="0">
              <a:lnSpc>
                <a:spcPct val="120000"/>
              </a:lnSpc>
              <a:spcBef>
                <a:spcPts val="0"/>
              </a:spcBef>
              <a:buSzTx/>
              <a:buNone/>
              <a:defRPr spc="107">
                <a:solidFill>
                  <a:srgbClr val="8AACB9"/>
                </a:solidFill>
              </a:defRPr>
            </a:lvl4pPr>
            <a:lvl5pPr algn="ctr" defTabSz="584200" indent="0" marL="0">
              <a:lnSpc>
                <a:spcPct val="120000"/>
              </a:lnSpc>
              <a:spcBef>
                <a:spcPts val="0"/>
              </a:spcBef>
              <a:buSzTx/>
              <a:buNone/>
              <a:defRPr spc="107">
                <a:solidFill>
                  <a:srgbClr val="8AACB9"/>
                </a:solidFill>
              </a:defRPr>
            </a:lvl5pPr>
          </a:lstStyle>
          <a:p>
            <a:r>
              <a:t>Agenda Subtitle</a:t>
            </a:r>
          </a:p>
          <a:p>
            <a:pPr lvl="1"/>
            <a:r>
              <a:t/>
            </a:r>
          </a:p>
          <a:p>
            <a:pPr lvl="2"/>
            <a:r>
              <a:t/>
            </a:r>
          </a:p>
          <a:p>
            <a:pPr lvl="3"/>
            <a:r>
              <a:t/>
            </a:r>
          </a:p>
          <a:p>
            <a:pPr lvl="4"/>
            <a:r>
              <a:t/>
            </a:r>
          </a:p>
        </p:txBody>
      </p:sp>
      <p:sp>
        <p:nvSpPr>
          <p:cNvPr id="1048643" name="Body Level One…"/>
          <p:cNvSpPr txBox="1"/>
          <p:nvPr>
            <p:ph type="body" idx="21" hasCustomPrompt="1"/>
          </p:nvPr>
        </p:nvSpPr>
        <p:spPr>
          <a:xfrm>
            <a:off x="2082800" y="4055764"/>
            <a:ext cx="20205700" cy="6731001"/>
          </a:xfrm>
          <a:prstGeom prst="rect"/>
        </p:spPr>
        <p:txBody>
          <a:bodyPr/>
          <a:lstStyle>
            <a:lvl1pPr algn="ctr" defTabSz="2641600" indent="-177800" marL="177800">
              <a:spcBef>
                <a:spcPts val="4400"/>
              </a:spcBef>
              <a:buSzTx/>
              <a:buNone/>
              <a:tabLst>
                <a:tab algn="l" pos="5384800"/>
              </a:tabLst>
              <a:defRPr sz="5000" spc="0"/>
            </a:lvl1pPr>
          </a:lstStyle>
          <a:p>
            <a:r>
              <a:t>Agenda Topics</a:t>
            </a:r>
          </a:p>
        </p:txBody>
      </p:sp>
      <p:sp>
        <p:nvSpPr>
          <p:cNvPr id="1048644" name="Agenda Title"/>
          <p:cNvSpPr txBox="1"/>
          <p:nvPr>
            <p:ph type="title" hasCustomPrompt="1"/>
          </p:nvPr>
        </p:nvSpPr>
        <p:spPr>
          <a:xfrm>
            <a:off x="2082800" y="1282700"/>
            <a:ext cx="20205700" cy="1651000"/>
          </a:xfrm>
          <a:prstGeom prst="rect"/>
        </p:spPr>
        <p:txBody>
          <a:bodyPr/>
          <a:lstStyle>
            <a:lvl1pPr>
              <a:defRPr>
                <a:solidFill>
                  <a:srgbClr val="1A5C71"/>
                </a:solidFill>
              </a:defRPr>
            </a:lvl1pPr>
          </a:lstStyle>
          <a:p>
            <a:r>
              <a:t>Agenda Title</a:t>
            </a:r>
          </a:p>
        </p:txBody>
      </p:sp>
      <p:sp>
        <p:nvSpPr>
          <p:cNvPr id="1048645" name="Line"/>
          <p:cNvSpPr/>
          <p:nvPr/>
        </p:nvSpPr>
        <p:spPr>
          <a:xfrm>
            <a:off x="757216" y="12603828"/>
            <a:ext cx="22862944" cy="2"/>
          </a:xfrm>
          <a:prstGeom prst="line"/>
          <a:ln w="76200">
            <a:solidFill>
              <a:schemeClr val="accent1"/>
            </a:solidFill>
            <a:miter lim="400000"/>
          </a:ln>
        </p:spPr>
        <p:txBody>
          <a:bodyPr bIns="45718" lIns="45718" rIns="45718" tIns="45718"/>
          <a:p/>
        </p:txBody>
      </p:sp>
      <p:sp>
        <p:nvSpPr>
          <p:cNvPr id="1048646" name="Line"/>
          <p:cNvSpPr/>
          <p:nvPr/>
        </p:nvSpPr>
        <p:spPr>
          <a:xfrm flipV="1">
            <a:off x="761999" y="952499"/>
            <a:ext cx="22860003" cy="3"/>
          </a:xfrm>
          <a:prstGeom prst="line"/>
          <a:ln w="76200">
            <a:solidFill>
              <a:schemeClr val="accent1"/>
            </a:solidFill>
            <a:miter lim="400000"/>
          </a:ln>
        </p:spPr>
        <p:txBody>
          <a:bodyPr bIns="45718" lIns="45718" rIns="45718" tIns="45718"/>
          <a:p/>
        </p:txBody>
      </p:sp>
      <p:sp>
        <p:nvSpPr>
          <p:cNvPr id="1048647" name="Slide Number"/>
          <p:cNvSpPr txBox="1"/>
          <p:nvPr>
            <p:ph type="sldNum" sz="quarter" idx="2"/>
          </p:nvPr>
        </p:nvSpPr>
        <p:spPr>
          <a:prstGeom prst="rect"/>
        </p:spPr>
        <p:txBody>
          <a:bodyPr/>
          <a:p>
            <a:fld id="{86CB4B4D-7CA3-9044-876B-883B54F8677D}" type="slidenum"/>
          </a:p>
        </p:txBody>
      </p:sp>
    </p:spTree>
  </p:cSld>
  <p:clrMapOvr>
    <a:masterClrMapping/>
  </p:clrMapOvr>
  <p:transition spd="med" advClick="1"/>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image" Target="../media/image1.png"/><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5F2"/>
        </a:solidFill>
      </p:bgPr>
    </p:bg>
    <p:spTree>
      <p:nvGrpSpPr>
        <p:cNvPr id="12" name=""/>
        <p:cNvGrpSpPr/>
        <p:nvPr/>
      </p:nvGrpSpPr>
      <p:grpSpPr>
        <a:xfrm>
          <a:off x="0" y="0"/>
          <a:ext cx="0" cy="0"/>
          <a:chOff x="0" y="0"/>
          <a:chExt cx="0" cy="0"/>
        </a:xfrm>
      </p:grpSpPr>
      <p:sp>
        <p:nvSpPr>
          <p:cNvPr id="1048576" name="Body Level One…"/>
          <p:cNvSpPr txBox="1"/>
          <p:nvPr>
            <p:ph type="body" idx="1" hasCustomPrompt="1"/>
          </p:nvPr>
        </p:nvSpPr>
        <p:spPr>
          <a:xfrm>
            <a:off x="2082800" y="4195233"/>
            <a:ext cx="20207127" cy="6282060"/>
          </a:xfrm>
          <a:prstGeom prst="rect"/>
          <a:ln w="12700">
            <a:miter lim="400000"/>
          </a:ln>
        </p:spPr>
        <p:txBody>
          <a:bodyPr bIns="50800" lIns="50800" rIns="50800" tIns="50800">
            <a:normAutofit fontScale="100000" lnSpcReduction="0"/>
          </a:bodyPr>
          <a:lstStyle>
            <a:lvl1pPr>
              <a:buBlip>
                <a:blip xmlns:r="http://schemas.openxmlformats.org/officeDocument/2006/relationships" r:embed="rId16"/>
              </a:buBlip>
            </a:lvl1pPr>
            <a:lvl2pPr>
              <a:buBlip>
                <a:blip xmlns:r="http://schemas.openxmlformats.org/officeDocument/2006/relationships" r:embed="rId16"/>
              </a:buBlip>
            </a:lvl2pPr>
            <a:lvl3pPr>
              <a:buBlip>
                <a:blip xmlns:r="http://schemas.openxmlformats.org/officeDocument/2006/relationships" r:embed="rId16"/>
              </a:buBlip>
            </a:lvl3pPr>
            <a:lvl4pPr>
              <a:buBlip>
                <a:blip xmlns:r="http://schemas.openxmlformats.org/officeDocument/2006/relationships" r:embed="rId16"/>
              </a:buBlip>
            </a:lvl4pPr>
            <a:lvl5pPr>
              <a:buBlip>
                <a:blip xmlns:r="http://schemas.openxmlformats.org/officeDocument/2006/relationships" r:embed="rId16"/>
              </a:buBlip>
            </a:lvl5pPr>
          </a:lstStyle>
          <a:p>
            <a:r>
              <a:t>Slide bullet text</a:t>
            </a:r>
          </a:p>
          <a:p>
            <a:pPr lvl="1"/>
            <a:r>
              <a:t/>
            </a:r>
          </a:p>
          <a:p>
            <a:pPr lvl="2"/>
            <a:r>
              <a:t/>
            </a:r>
          </a:p>
          <a:p>
            <a:pPr lvl="3"/>
            <a:r>
              <a:t/>
            </a:r>
          </a:p>
          <a:p>
            <a:pPr lvl="4"/>
            <a:r>
              <a:t/>
            </a:r>
          </a:p>
        </p:txBody>
      </p:sp>
      <p:sp>
        <p:nvSpPr>
          <p:cNvPr id="1048577" name="Line"/>
          <p:cNvSpPr/>
          <p:nvPr/>
        </p:nvSpPr>
        <p:spPr>
          <a:xfrm>
            <a:off x="766878" y="952499"/>
            <a:ext cx="22850244" cy="3"/>
          </a:xfrm>
          <a:prstGeom prst="line"/>
          <a:ln w="76200">
            <a:solidFill>
              <a:srgbClr val="443658"/>
            </a:solidFill>
            <a:miter lim="400000"/>
          </a:ln>
        </p:spPr>
        <p:txBody>
          <a:bodyPr bIns="45718" lIns="45718" rIns="45718" tIns="45718"/>
          <a:p/>
        </p:txBody>
      </p:sp>
      <p:sp>
        <p:nvSpPr>
          <p:cNvPr id="1048578" name="Line"/>
          <p:cNvSpPr/>
          <p:nvPr/>
        </p:nvSpPr>
        <p:spPr>
          <a:xfrm>
            <a:off x="757216" y="12603828"/>
            <a:ext cx="22862944" cy="2"/>
          </a:xfrm>
          <a:prstGeom prst="line"/>
          <a:ln w="76200">
            <a:solidFill>
              <a:srgbClr val="443658"/>
            </a:solidFill>
            <a:miter lim="400000"/>
          </a:ln>
        </p:spPr>
        <p:txBody>
          <a:bodyPr bIns="45718" lIns="45718" rIns="45718" tIns="45718"/>
          <a:p/>
        </p:txBody>
      </p:sp>
      <p:sp>
        <p:nvSpPr>
          <p:cNvPr id="1048579" name="Slide Title"/>
          <p:cNvSpPr txBox="1"/>
          <p:nvPr>
            <p:ph type="title" hasCustomPrompt="1"/>
          </p:nvPr>
        </p:nvSpPr>
        <p:spPr>
          <a:xfrm>
            <a:off x="2088436" y="1282700"/>
            <a:ext cx="20207128" cy="1649711"/>
          </a:xfrm>
          <a:prstGeom prst="rect"/>
          <a:ln w="12700">
            <a:miter lim="400000"/>
          </a:ln>
        </p:spPr>
        <p:txBody>
          <a:bodyPr bIns="50800" lIns="50800" rIns="50800" tIns="50800">
            <a:normAutofit fontScale="100000" lnSpcReduction="0"/>
          </a:bodyPr>
          <a:p>
            <a:r>
              <a:t>Slide Title</a:t>
            </a:r>
          </a:p>
        </p:txBody>
      </p:sp>
      <p:sp>
        <p:nvSpPr>
          <p:cNvPr id="1048580" name="Slide Number"/>
          <p:cNvSpPr txBox="1"/>
          <p:nvPr>
            <p:ph type="sldNum" sz="quarter" idx="2"/>
          </p:nvPr>
        </p:nvSpPr>
        <p:spPr>
          <a:xfrm>
            <a:off x="11990323" y="12890501"/>
            <a:ext cx="416053" cy="467106"/>
          </a:xfrm>
          <a:prstGeom prst="rect"/>
          <a:ln w="12700">
            <a:miter lim="400000"/>
          </a:ln>
        </p:spPr>
        <p:txBody>
          <a:bodyPr anchor="b" bIns="50800" lIns="50800" rIns="50800" tIns="50800" wrap="none">
            <a:spAutoFit/>
          </a:bodyPr>
          <a:lstStyle>
            <a:lvl1pPr defTabSz="584200">
              <a:defRPr spc="0">
                <a:solidFill>
                  <a:srgbClr val="5E5E5E"/>
                </a:solidFill>
              </a:defRPr>
            </a:lvl1pPr>
          </a:lstStyle>
          <a:p>
            <a:fld id="{86CB4B4D-7CA3-9044-876B-883B54F8677D}" type="slidenum"/>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advClick="1"/>
  <p:txStyles>
    <p:titleStyle>
      <a:lvl1pPr algn="ctr" defTabSz="584200" indent="0" latinLnBrk="0" marL="0" marR="0" rtl="0">
        <a:lnSpc>
          <a:spcPct val="90000"/>
        </a:lnSpc>
        <a:spcBef>
          <a:spcPts val="0"/>
        </a:spcBef>
        <a:spcAft>
          <a:spcPts val="0"/>
        </a:spcAft>
        <a:buClrTx/>
        <a:buSzTx/>
        <a:buFontTx/>
        <a:buNone/>
        <a:defRPr baseline="0" b="1" cap="all" sz="9000" i="0" spc="270" strike="noStrike" u="none">
          <a:solidFill>
            <a:schemeClr val="accent6"/>
          </a:solidFill>
          <a:latin typeface="Graphik"/>
          <a:ea typeface="Graphik"/>
          <a:cs typeface="Graphik"/>
          <a:sym typeface="Graphik"/>
        </a:defRPr>
      </a:lvl1pPr>
      <a:lvl2pPr algn="ctr" defTabSz="584200" indent="0" latinLnBrk="0" marL="0" marR="0" rtl="0">
        <a:lnSpc>
          <a:spcPct val="90000"/>
        </a:lnSpc>
        <a:spcBef>
          <a:spcPts val="0"/>
        </a:spcBef>
        <a:spcAft>
          <a:spcPts val="0"/>
        </a:spcAft>
        <a:buClrTx/>
        <a:buSzTx/>
        <a:buFontTx/>
        <a:buNone/>
        <a:defRPr baseline="0" b="1" cap="all" sz="9000" i="0" spc="270" strike="noStrike" u="none">
          <a:solidFill>
            <a:schemeClr val="accent6"/>
          </a:solidFill>
          <a:latin typeface="Graphik"/>
          <a:ea typeface="Graphik"/>
          <a:cs typeface="Graphik"/>
          <a:sym typeface="Graphik"/>
        </a:defRPr>
      </a:lvl2pPr>
      <a:lvl3pPr algn="ctr" defTabSz="584200" indent="0" latinLnBrk="0" marL="0" marR="0" rtl="0">
        <a:lnSpc>
          <a:spcPct val="90000"/>
        </a:lnSpc>
        <a:spcBef>
          <a:spcPts val="0"/>
        </a:spcBef>
        <a:spcAft>
          <a:spcPts val="0"/>
        </a:spcAft>
        <a:buClrTx/>
        <a:buSzTx/>
        <a:buFontTx/>
        <a:buNone/>
        <a:defRPr baseline="0" b="1" cap="all" sz="9000" i="0" spc="270" strike="noStrike" u="none">
          <a:solidFill>
            <a:schemeClr val="accent6"/>
          </a:solidFill>
          <a:latin typeface="Graphik"/>
          <a:ea typeface="Graphik"/>
          <a:cs typeface="Graphik"/>
          <a:sym typeface="Graphik"/>
        </a:defRPr>
      </a:lvl3pPr>
      <a:lvl4pPr algn="ctr" defTabSz="584200" indent="0" latinLnBrk="0" marL="0" marR="0" rtl="0">
        <a:lnSpc>
          <a:spcPct val="90000"/>
        </a:lnSpc>
        <a:spcBef>
          <a:spcPts val="0"/>
        </a:spcBef>
        <a:spcAft>
          <a:spcPts val="0"/>
        </a:spcAft>
        <a:buClrTx/>
        <a:buSzTx/>
        <a:buFontTx/>
        <a:buNone/>
        <a:defRPr baseline="0" b="1" cap="all" sz="9000" i="0" spc="270" strike="noStrike" u="none">
          <a:solidFill>
            <a:schemeClr val="accent6"/>
          </a:solidFill>
          <a:latin typeface="Graphik"/>
          <a:ea typeface="Graphik"/>
          <a:cs typeface="Graphik"/>
          <a:sym typeface="Graphik"/>
        </a:defRPr>
      </a:lvl4pPr>
      <a:lvl5pPr algn="ctr" defTabSz="584200" indent="0" latinLnBrk="0" marL="0" marR="0" rtl="0">
        <a:lnSpc>
          <a:spcPct val="90000"/>
        </a:lnSpc>
        <a:spcBef>
          <a:spcPts val="0"/>
        </a:spcBef>
        <a:spcAft>
          <a:spcPts val="0"/>
        </a:spcAft>
        <a:buClrTx/>
        <a:buSzTx/>
        <a:buFontTx/>
        <a:buNone/>
        <a:defRPr baseline="0" b="1" cap="all" sz="9000" i="0" spc="270" strike="noStrike" u="none">
          <a:solidFill>
            <a:schemeClr val="accent6"/>
          </a:solidFill>
          <a:latin typeface="Graphik"/>
          <a:ea typeface="Graphik"/>
          <a:cs typeface="Graphik"/>
          <a:sym typeface="Graphik"/>
        </a:defRPr>
      </a:lvl5pPr>
      <a:lvl6pPr algn="ctr" defTabSz="584200" indent="0" latinLnBrk="0" marL="0" marR="0" rtl="0">
        <a:lnSpc>
          <a:spcPct val="90000"/>
        </a:lnSpc>
        <a:spcBef>
          <a:spcPts val="0"/>
        </a:spcBef>
        <a:spcAft>
          <a:spcPts val="0"/>
        </a:spcAft>
        <a:buClrTx/>
        <a:buSzTx/>
        <a:buFontTx/>
        <a:buNone/>
        <a:defRPr baseline="0" b="1" cap="all" sz="9000" i="0" spc="270" strike="noStrike" u="none">
          <a:solidFill>
            <a:schemeClr val="accent6"/>
          </a:solidFill>
          <a:latin typeface="Graphik"/>
          <a:ea typeface="Graphik"/>
          <a:cs typeface="Graphik"/>
          <a:sym typeface="Graphik"/>
        </a:defRPr>
      </a:lvl6pPr>
      <a:lvl7pPr algn="ctr" defTabSz="584200" indent="0" latinLnBrk="0" marL="0" marR="0" rtl="0">
        <a:lnSpc>
          <a:spcPct val="90000"/>
        </a:lnSpc>
        <a:spcBef>
          <a:spcPts val="0"/>
        </a:spcBef>
        <a:spcAft>
          <a:spcPts val="0"/>
        </a:spcAft>
        <a:buClrTx/>
        <a:buSzTx/>
        <a:buFontTx/>
        <a:buNone/>
        <a:defRPr baseline="0" b="1" cap="all" sz="9000" i="0" spc="270" strike="noStrike" u="none">
          <a:solidFill>
            <a:schemeClr val="accent6"/>
          </a:solidFill>
          <a:latin typeface="Graphik"/>
          <a:ea typeface="Graphik"/>
          <a:cs typeface="Graphik"/>
          <a:sym typeface="Graphik"/>
        </a:defRPr>
      </a:lvl7pPr>
      <a:lvl8pPr algn="ctr" defTabSz="584200" indent="0" latinLnBrk="0" marL="0" marR="0" rtl="0">
        <a:lnSpc>
          <a:spcPct val="90000"/>
        </a:lnSpc>
        <a:spcBef>
          <a:spcPts val="0"/>
        </a:spcBef>
        <a:spcAft>
          <a:spcPts val="0"/>
        </a:spcAft>
        <a:buClrTx/>
        <a:buSzTx/>
        <a:buFontTx/>
        <a:buNone/>
        <a:defRPr baseline="0" b="1" cap="all" sz="9000" i="0" spc="270" strike="noStrike" u="none">
          <a:solidFill>
            <a:schemeClr val="accent6"/>
          </a:solidFill>
          <a:latin typeface="Graphik"/>
          <a:ea typeface="Graphik"/>
          <a:cs typeface="Graphik"/>
          <a:sym typeface="Graphik"/>
        </a:defRPr>
      </a:lvl8pPr>
      <a:lvl9pPr algn="ctr" defTabSz="584200" indent="0" latinLnBrk="0" marL="0" marR="0" rtl="0">
        <a:lnSpc>
          <a:spcPct val="90000"/>
        </a:lnSpc>
        <a:spcBef>
          <a:spcPts val="0"/>
        </a:spcBef>
        <a:spcAft>
          <a:spcPts val="0"/>
        </a:spcAft>
        <a:buClrTx/>
        <a:buSzTx/>
        <a:buFontTx/>
        <a:buNone/>
        <a:defRPr baseline="0" b="1" cap="all" sz="9000" i="0" spc="270" strike="noStrike" u="none">
          <a:solidFill>
            <a:schemeClr val="accent6"/>
          </a:solidFill>
          <a:latin typeface="Graphik"/>
          <a:ea typeface="Graphik"/>
          <a:cs typeface="Graphik"/>
          <a:sym typeface="Graphik"/>
        </a:defRPr>
      </a:lvl9pPr>
    </p:titleStyle>
    <p:bodyStyle>
      <a:lvl1pPr algn="l" defTabSz="355600" indent="-635000" latinLnBrk="0" marL="635000" marR="0" rtl="0">
        <a:lnSpc>
          <a:spcPct val="100000"/>
        </a:lnSpc>
        <a:spcBef>
          <a:spcPts val="4300"/>
        </a:spcBef>
        <a:spcAft>
          <a:spcPts val="0"/>
        </a:spcAft>
        <a:buClrTx/>
        <a:buSzPct val="100000"/>
        <a:buFontTx/>
        <a:buBlip>
          <a:blip xmlns:r="http://schemas.openxmlformats.org/officeDocument/2006/relationships" r:embed="rId16"/>
        </a:buBlip>
        <a:defRPr baseline="0" b="1" cap="none" sz="3600" i="0" spc="36" strike="noStrike" u="none">
          <a:solidFill>
            <a:srgbClr val="1A5C71"/>
          </a:solidFill>
          <a:latin typeface="Graphik"/>
          <a:ea typeface="Graphik"/>
          <a:cs typeface="Graphik"/>
          <a:sym typeface="Graphik"/>
        </a:defRPr>
      </a:lvl1pPr>
      <a:lvl2pPr algn="l" defTabSz="355600" indent="-635000" latinLnBrk="0" marL="1270000" marR="0" rtl="0">
        <a:lnSpc>
          <a:spcPct val="100000"/>
        </a:lnSpc>
        <a:spcBef>
          <a:spcPts val="4300"/>
        </a:spcBef>
        <a:spcAft>
          <a:spcPts val="0"/>
        </a:spcAft>
        <a:buClrTx/>
        <a:buSzPct val="100000"/>
        <a:buFontTx/>
        <a:buBlip>
          <a:blip xmlns:r="http://schemas.openxmlformats.org/officeDocument/2006/relationships" r:embed="rId16"/>
        </a:buBlip>
        <a:defRPr baseline="0" b="1" cap="none" sz="3600" i="0" spc="36" strike="noStrike" u="none">
          <a:solidFill>
            <a:srgbClr val="1A5C71"/>
          </a:solidFill>
          <a:latin typeface="Graphik"/>
          <a:ea typeface="Graphik"/>
          <a:cs typeface="Graphik"/>
          <a:sym typeface="Graphik"/>
        </a:defRPr>
      </a:lvl2pPr>
      <a:lvl3pPr algn="l" defTabSz="355600" indent="-635000" latinLnBrk="0" marL="1905000" marR="0" rtl="0">
        <a:lnSpc>
          <a:spcPct val="100000"/>
        </a:lnSpc>
        <a:spcBef>
          <a:spcPts val="4300"/>
        </a:spcBef>
        <a:spcAft>
          <a:spcPts val="0"/>
        </a:spcAft>
        <a:buClrTx/>
        <a:buSzPct val="100000"/>
        <a:buFontTx/>
        <a:buBlip>
          <a:blip xmlns:r="http://schemas.openxmlformats.org/officeDocument/2006/relationships" r:embed="rId16"/>
        </a:buBlip>
        <a:defRPr baseline="0" b="1" cap="none" sz="3600" i="0" spc="36" strike="noStrike" u="none">
          <a:solidFill>
            <a:srgbClr val="1A5C71"/>
          </a:solidFill>
          <a:latin typeface="Graphik"/>
          <a:ea typeface="Graphik"/>
          <a:cs typeface="Graphik"/>
          <a:sym typeface="Graphik"/>
        </a:defRPr>
      </a:lvl3pPr>
      <a:lvl4pPr algn="l" defTabSz="355600" indent="-635000" latinLnBrk="0" marL="2540000" marR="0" rtl="0">
        <a:lnSpc>
          <a:spcPct val="100000"/>
        </a:lnSpc>
        <a:spcBef>
          <a:spcPts val="4300"/>
        </a:spcBef>
        <a:spcAft>
          <a:spcPts val="0"/>
        </a:spcAft>
        <a:buClrTx/>
        <a:buSzPct val="100000"/>
        <a:buFontTx/>
        <a:buBlip>
          <a:blip xmlns:r="http://schemas.openxmlformats.org/officeDocument/2006/relationships" r:embed="rId16"/>
        </a:buBlip>
        <a:defRPr baseline="0" b="1" cap="none" sz="3600" i="0" spc="36" strike="noStrike" u="none">
          <a:solidFill>
            <a:srgbClr val="1A5C71"/>
          </a:solidFill>
          <a:latin typeface="Graphik"/>
          <a:ea typeface="Graphik"/>
          <a:cs typeface="Graphik"/>
          <a:sym typeface="Graphik"/>
        </a:defRPr>
      </a:lvl4pPr>
      <a:lvl5pPr algn="l" defTabSz="355600" indent="-635000" latinLnBrk="0" marL="3175000" marR="0" rtl="0">
        <a:lnSpc>
          <a:spcPct val="100000"/>
        </a:lnSpc>
        <a:spcBef>
          <a:spcPts val="4300"/>
        </a:spcBef>
        <a:spcAft>
          <a:spcPts val="0"/>
        </a:spcAft>
        <a:buClrTx/>
        <a:buSzPct val="100000"/>
        <a:buFontTx/>
        <a:buBlip>
          <a:blip xmlns:r="http://schemas.openxmlformats.org/officeDocument/2006/relationships" r:embed="rId16"/>
        </a:buBlip>
        <a:defRPr baseline="0" b="1" cap="none" sz="3600" i="0" spc="36" strike="noStrike" u="none">
          <a:solidFill>
            <a:srgbClr val="1A5C71"/>
          </a:solidFill>
          <a:latin typeface="Graphik"/>
          <a:ea typeface="Graphik"/>
          <a:cs typeface="Graphik"/>
          <a:sym typeface="Graphik"/>
        </a:defRPr>
      </a:lvl5pPr>
      <a:lvl6pPr algn="l" defTabSz="355600" indent="0" latinLnBrk="0" marL="0" marR="0" rtl="0">
        <a:lnSpc>
          <a:spcPct val="100000"/>
        </a:lnSpc>
        <a:spcBef>
          <a:spcPts val="4300"/>
        </a:spcBef>
        <a:spcAft>
          <a:spcPts val="0"/>
        </a:spcAft>
        <a:buClrTx/>
        <a:buSzTx/>
        <a:buFontTx/>
        <a:buNone/>
        <a:defRPr baseline="0" b="1" cap="none" sz="3600" i="0" spc="36" strike="noStrike" u="none">
          <a:solidFill>
            <a:srgbClr val="1A5C71"/>
          </a:solidFill>
          <a:latin typeface="Graphik"/>
          <a:ea typeface="Graphik"/>
          <a:cs typeface="Graphik"/>
          <a:sym typeface="Graphik"/>
        </a:defRPr>
      </a:lvl6pPr>
      <a:lvl7pPr algn="l" defTabSz="355600" indent="0" latinLnBrk="0" marL="0" marR="0" rtl="0">
        <a:lnSpc>
          <a:spcPct val="100000"/>
        </a:lnSpc>
        <a:spcBef>
          <a:spcPts val="4300"/>
        </a:spcBef>
        <a:spcAft>
          <a:spcPts val="0"/>
        </a:spcAft>
        <a:buClrTx/>
        <a:buSzTx/>
        <a:buFontTx/>
        <a:buNone/>
        <a:defRPr baseline="0" b="1" cap="none" sz="3600" i="0" spc="36" strike="noStrike" u="none">
          <a:solidFill>
            <a:srgbClr val="1A5C71"/>
          </a:solidFill>
          <a:latin typeface="Graphik"/>
          <a:ea typeface="Graphik"/>
          <a:cs typeface="Graphik"/>
          <a:sym typeface="Graphik"/>
        </a:defRPr>
      </a:lvl7pPr>
      <a:lvl8pPr algn="l" defTabSz="355600" indent="0" latinLnBrk="0" marL="0" marR="0" rtl="0">
        <a:lnSpc>
          <a:spcPct val="100000"/>
        </a:lnSpc>
        <a:spcBef>
          <a:spcPts val="4300"/>
        </a:spcBef>
        <a:spcAft>
          <a:spcPts val="0"/>
        </a:spcAft>
        <a:buClrTx/>
        <a:buSzTx/>
        <a:buFontTx/>
        <a:buNone/>
        <a:defRPr baseline="0" b="1" cap="none" sz="3600" i="0" spc="36" strike="noStrike" u="none">
          <a:solidFill>
            <a:srgbClr val="1A5C71"/>
          </a:solidFill>
          <a:latin typeface="Graphik"/>
          <a:ea typeface="Graphik"/>
          <a:cs typeface="Graphik"/>
          <a:sym typeface="Graphik"/>
        </a:defRPr>
      </a:lvl8pPr>
      <a:lvl9pPr algn="l" defTabSz="355600" indent="0" latinLnBrk="0" marL="0" marR="0" rtl="0">
        <a:lnSpc>
          <a:spcPct val="100000"/>
        </a:lnSpc>
        <a:spcBef>
          <a:spcPts val="4300"/>
        </a:spcBef>
        <a:spcAft>
          <a:spcPts val="0"/>
        </a:spcAft>
        <a:buClrTx/>
        <a:buSzTx/>
        <a:buFontTx/>
        <a:buNone/>
        <a:defRPr baseline="0" b="1" cap="none" sz="3600" i="0" spc="36" strike="noStrike" u="none">
          <a:solidFill>
            <a:srgbClr val="1A5C71"/>
          </a:solidFill>
          <a:latin typeface="Graphik"/>
          <a:ea typeface="Graphik"/>
          <a:cs typeface="Graphik"/>
          <a:sym typeface="Graphik"/>
        </a:defRPr>
      </a:lvl9pPr>
    </p:bodyStyle>
    <p:otherStyle>
      <a:lvl1pPr algn="ctr" defTabSz="584200" indent="0" latinLnBrk="0" marL="0" marR="0" rtl="0">
        <a:lnSpc>
          <a:spcPct val="100000"/>
        </a:lnSpc>
        <a:spcBef>
          <a:spcPts val="0"/>
        </a:spcBef>
        <a:spcAft>
          <a:spcPts val="0"/>
        </a:spcAft>
        <a:buClrTx/>
        <a:buSzTx/>
        <a:buFontTx/>
        <a:buNone/>
        <a:defRPr baseline="0" b="0" cap="none" sz="2200" i="0" spc="0" strike="noStrike" u="none">
          <a:solidFill>
            <a:schemeClr val="tx1"/>
          </a:solidFill>
          <a:latin typeface="+mn-lt"/>
          <a:ea typeface="+mn-ea"/>
          <a:cs typeface="+mn-cs"/>
          <a:sym typeface="Graphik"/>
        </a:defRPr>
      </a:lvl1pPr>
      <a:lvl2pPr algn="ctr" defTabSz="584200" indent="0" latinLnBrk="0" marL="0" marR="0" rtl="0">
        <a:lnSpc>
          <a:spcPct val="100000"/>
        </a:lnSpc>
        <a:spcBef>
          <a:spcPts val="0"/>
        </a:spcBef>
        <a:spcAft>
          <a:spcPts val="0"/>
        </a:spcAft>
        <a:buClrTx/>
        <a:buSzTx/>
        <a:buFontTx/>
        <a:buNone/>
        <a:defRPr baseline="0" b="0" cap="none" sz="2200" i="0" spc="0" strike="noStrike" u="none">
          <a:solidFill>
            <a:schemeClr val="tx1"/>
          </a:solidFill>
          <a:latin typeface="+mn-lt"/>
          <a:ea typeface="+mn-ea"/>
          <a:cs typeface="+mn-cs"/>
          <a:sym typeface="Graphik"/>
        </a:defRPr>
      </a:lvl2pPr>
      <a:lvl3pPr algn="ctr" defTabSz="584200" indent="0" latinLnBrk="0" marL="0" marR="0" rtl="0">
        <a:lnSpc>
          <a:spcPct val="100000"/>
        </a:lnSpc>
        <a:spcBef>
          <a:spcPts val="0"/>
        </a:spcBef>
        <a:spcAft>
          <a:spcPts val="0"/>
        </a:spcAft>
        <a:buClrTx/>
        <a:buSzTx/>
        <a:buFontTx/>
        <a:buNone/>
        <a:defRPr baseline="0" b="0" cap="none" sz="2200" i="0" spc="0" strike="noStrike" u="none">
          <a:solidFill>
            <a:schemeClr val="tx1"/>
          </a:solidFill>
          <a:latin typeface="+mn-lt"/>
          <a:ea typeface="+mn-ea"/>
          <a:cs typeface="+mn-cs"/>
          <a:sym typeface="Graphik"/>
        </a:defRPr>
      </a:lvl3pPr>
      <a:lvl4pPr algn="ctr" defTabSz="584200" indent="0" latinLnBrk="0" marL="0" marR="0" rtl="0">
        <a:lnSpc>
          <a:spcPct val="100000"/>
        </a:lnSpc>
        <a:spcBef>
          <a:spcPts val="0"/>
        </a:spcBef>
        <a:spcAft>
          <a:spcPts val="0"/>
        </a:spcAft>
        <a:buClrTx/>
        <a:buSzTx/>
        <a:buFontTx/>
        <a:buNone/>
        <a:defRPr baseline="0" b="0" cap="none" sz="2200" i="0" spc="0" strike="noStrike" u="none">
          <a:solidFill>
            <a:schemeClr val="tx1"/>
          </a:solidFill>
          <a:latin typeface="+mn-lt"/>
          <a:ea typeface="+mn-ea"/>
          <a:cs typeface="+mn-cs"/>
          <a:sym typeface="Graphik"/>
        </a:defRPr>
      </a:lvl4pPr>
      <a:lvl5pPr algn="ctr" defTabSz="584200" indent="0" latinLnBrk="0" marL="0" marR="0" rtl="0">
        <a:lnSpc>
          <a:spcPct val="100000"/>
        </a:lnSpc>
        <a:spcBef>
          <a:spcPts val="0"/>
        </a:spcBef>
        <a:spcAft>
          <a:spcPts val="0"/>
        </a:spcAft>
        <a:buClrTx/>
        <a:buSzTx/>
        <a:buFontTx/>
        <a:buNone/>
        <a:defRPr baseline="0" b="0" cap="none" sz="2200" i="0" spc="0" strike="noStrike" u="none">
          <a:solidFill>
            <a:schemeClr val="tx1"/>
          </a:solidFill>
          <a:latin typeface="+mn-lt"/>
          <a:ea typeface="+mn-ea"/>
          <a:cs typeface="+mn-cs"/>
          <a:sym typeface="Graphik"/>
        </a:defRPr>
      </a:lvl5pPr>
      <a:lvl6pPr algn="ctr" defTabSz="584200" indent="0" latinLnBrk="0" marL="0" marR="0" rtl="0">
        <a:lnSpc>
          <a:spcPct val="100000"/>
        </a:lnSpc>
        <a:spcBef>
          <a:spcPts val="0"/>
        </a:spcBef>
        <a:spcAft>
          <a:spcPts val="0"/>
        </a:spcAft>
        <a:buClrTx/>
        <a:buSzTx/>
        <a:buFontTx/>
        <a:buNone/>
        <a:defRPr baseline="0" b="0" cap="none" sz="2200" i="0" spc="0" strike="noStrike" u="none">
          <a:solidFill>
            <a:schemeClr val="tx1"/>
          </a:solidFill>
          <a:latin typeface="+mn-lt"/>
          <a:ea typeface="+mn-ea"/>
          <a:cs typeface="+mn-cs"/>
          <a:sym typeface="Graphik"/>
        </a:defRPr>
      </a:lvl6pPr>
      <a:lvl7pPr algn="ctr" defTabSz="584200" indent="0" latinLnBrk="0" marL="0" marR="0" rtl="0">
        <a:lnSpc>
          <a:spcPct val="100000"/>
        </a:lnSpc>
        <a:spcBef>
          <a:spcPts val="0"/>
        </a:spcBef>
        <a:spcAft>
          <a:spcPts val="0"/>
        </a:spcAft>
        <a:buClrTx/>
        <a:buSzTx/>
        <a:buFontTx/>
        <a:buNone/>
        <a:defRPr baseline="0" b="0" cap="none" sz="2200" i="0" spc="0" strike="noStrike" u="none">
          <a:solidFill>
            <a:schemeClr val="tx1"/>
          </a:solidFill>
          <a:latin typeface="+mn-lt"/>
          <a:ea typeface="+mn-ea"/>
          <a:cs typeface="+mn-cs"/>
          <a:sym typeface="Graphik"/>
        </a:defRPr>
      </a:lvl7pPr>
      <a:lvl8pPr algn="ctr" defTabSz="584200" indent="0" latinLnBrk="0" marL="0" marR="0" rtl="0">
        <a:lnSpc>
          <a:spcPct val="100000"/>
        </a:lnSpc>
        <a:spcBef>
          <a:spcPts val="0"/>
        </a:spcBef>
        <a:spcAft>
          <a:spcPts val="0"/>
        </a:spcAft>
        <a:buClrTx/>
        <a:buSzTx/>
        <a:buFontTx/>
        <a:buNone/>
        <a:defRPr baseline="0" b="0" cap="none" sz="2200" i="0" spc="0" strike="noStrike" u="none">
          <a:solidFill>
            <a:schemeClr val="tx1"/>
          </a:solidFill>
          <a:latin typeface="+mn-lt"/>
          <a:ea typeface="+mn-ea"/>
          <a:cs typeface="+mn-cs"/>
          <a:sym typeface="Graphik"/>
        </a:defRPr>
      </a:lvl8pPr>
      <a:lvl9pPr algn="ctr" defTabSz="584200" indent="0" latinLnBrk="0" marL="0" marR="0" rtl="0">
        <a:lnSpc>
          <a:spcPct val="100000"/>
        </a:lnSpc>
        <a:spcBef>
          <a:spcPts val="0"/>
        </a:spcBef>
        <a:spcAft>
          <a:spcPts val="0"/>
        </a:spcAft>
        <a:buClrTx/>
        <a:buSzTx/>
        <a:buFontTx/>
        <a:buNone/>
        <a:defRPr baseline="0" b="0" cap="none" sz="2200" i="0" spc="0" strike="noStrike" u="none">
          <a:solidFill>
            <a:schemeClr val="tx1"/>
          </a:solidFill>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1.jpeg"/><Relationship Id="rId3"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14.jpeg"/><Relationship Id="rId4"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5.jpeg"/><Relationship Id="rId3"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7.png"/><Relationship Id="rId6" Type="http://schemas.openxmlformats.org/officeDocument/2006/relationships/image" Target="../media/image8.jpeg"/><Relationship Id="rId7"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9.jpeg"/><Relationship Id="rId3"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10.png"/><Relationship Id="rId4"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29" name=""/>
        <p:cNvGrpSpPr/>
        <p:nvPr/>
      </p:nvGrpSpPr>
      <p:grpSpPr>
        <a:xfrm>
          <a:off x="0" y="0"/>
          <a:ext cx="0" cy="0"/>
          <a:chOff x="0" y="0"/>
          <a:chExt cx="0" cy="0"/>
        </a:xfrm>
      </p:grpSpPr>
      <p:sp>
        <p:nvSpPr>
          <p:cNvPr id="1048591" name="Introduction to Data Science"/>
          <p:cNvSpPr txBox="1"/>
          <p:nvPr>
            <p:ph type="ctrTitle"/>
          </p:nvPr>
        </p:nvSpPr>
        <p:spPr>
          <a:xfrm>
            <a:off x="2082800" y="5733633"/>
            <a:ext cx="20205700" cy="5764974"/>
          </a:xfrm>
          <a:prstGeom prst="rect"/>
        </p:spPr>
        <p:txBody>
          <a:bodyPr/>
          <a:p>
            <a:pPr defTabSz="914400">
              <a:lnSpc>
                <a:spcPct val="100000"/>
              </a:lnSpc>
              <a:defRPr cap="none" sz="11500" spc="0">
                <a:latin typeface="Arial"/>
                <a:ea typeface="Arial"/>
                <a:cs typeface="Arial"/>
                <a:sym typeface="Arial"/>
              </a:defRPr>
            </a:pPr>
            <a:r>
              <a:t>Introduction</a:t>
            </a:r>
            <a:r>
              <a:rPr b="0" sz="12400"/>
              <a:t> to Data Science</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53" name=""/>
        <p:cNvGrpSpPr/>
        <p:nvPr/>
      </p:nvGrpSpPr>
      <p:grpSpPr>
        <a:xfrm>
          <a:off x="0" y="0"/>
          <a:ext cx="0" cy="0"/>
          <a:chOff x="0" y="0"/>
          <a:chExt cx="0" cy="0"/>
        </a:xfrm>
      </p:grpSpPr>
      <p:sp>
        <p:nvSpPr>
          <p:cNvPr id="1048652" name="Gartner’s 2014 Hype Cycle"/>
          <p:cNvSpPr txBox="1"/>
          <p:nvPr>
            <p:ph type="body" sz="quarter" idx="1"/>
          </p:nvPr>
        </p:nvSpPr>
        <p:spPr>
          <a:xfrm>
            <a:off x="2088436" y="2030066"/>
            <a:ext cx="20207128" cy="706630"/>
          </a:xfrm>
          <a:prstGeom prst="rect"/>
        </p:spPr>
        <p:txBody>
          <a:bodyPr/>
          <a:lstStyle>
            <a:lvl1pPr algn="l" defTabSz="914400" indent="-342899" marL="342899">
              <a:lnSpc>
                <a:spcPct val="100000"/>
              </a:lnSpc>
              <a:spcBef>
                <a:spcPts val="700"/>
              </a:spcBef>
              <a:buSzPct val="75000"/>
              <a:buBlip>
                <a:blip xmlns:r="http://schemas.openxmlformats.org/officeDocument/2006/relationships" r:embed="rId1"/>
              </a:buBlip>
              <a:defRPr b="0" sz="4200" spc="0">
                <a:solidFill>
                  <a:srgbClr val="000000"/>
                </a:solidFill>
                <a:latin typeface="Arial"/>
                <a:ea typeface="Arial"/>
                <a:cs typeface="Arial"/>
                <a:sym typeface="Arial"/>
              </a:defRPr>
            </a:lvl1pPr>
          </a:lstStyle>
          <a:p>
            <a:r>
              <a:t>Gartner’s 2014 Hype Cycle</a:t>
            </a:r>
          </a:p>
        </p:txBody>
      </p:sp>
      <p:sp>
        <p:nvSpPr>
          <p:cNvPr id="1048653" name="Why is it ?"/>
          <p:cNvSpPr txBox="1"/>
          <p:nvPr>
            <p:ph type="body" idx="21"/>
          </p:nvPr>
        </p:nvSpPr>
        <p:spPr>
          <a:xfrm>
            <a:off x="2865992" y="-819802"/>
            <a:ext cx="20207128" cy="4699003"/>
          </a:xfrm>
          <a:prstGeom prst="rect"/>
        </p:spPr>
        <p:txBody>
          <a:bodyPr/>
          <a:lstStyle>
            <a:lvl1pPr algn="ctr" defTabSz="584200" indent="0" marL="0">
              <a:lnSpc>
                <a:spcPct val="90000"/>
              </a:lnSpc>
              <a:spcBef>
                <a:spcPts val="0"/>
              </a:spcBef>
              <a:buSzTx/>
              <a:buNone/>
              <a:defRPr cap="all" sz="9500" spc="100"/>
            </a:lvl1pPr>
          </a:lstStyle>
          <a:p>
            <a:r>
              <a:t>Why is it ?</a:t>
            </a:r>
          </a:p>
        </p:txBody>
      </p:sp>
      <p:pic>
        <p:nvPicPr>
          <p:cNvPr id="2097158" name="Picture 3" descr="Picture 3"/>
          <p:cNvPicPr>
            <a:picLocks noChangeAspect="1"/>
          </p:cNvPicPr>
          <p:nvPr/>
        </p:nvPicPr>
        <p:blipFill>
          <a:blip xmlns:r="http://schemas.openxmlformats.org/officeDocument/2006/relationships" r:embed="rId2"/>
          <a:stretch>
            <a:fillRect/>
          </a:stretch>
        </p:blipFill>
        <p:spPr>
          <a:xfrm>
            <a:off x="5443730" y="2944855"/>
            <a:ext cx="15051654" cy="9407285"/>
          </a:xfrm>
          <a:prstGeom prst="rect"/>
          <a:ln w="12700">
            <a:miter lim="400000"/>
          </a:ln>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1" p14:dur="1200">
        <p14:prism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54" name=""/>
        <p:cNvGrpSpPr/>
        <p:nvPr/>
      </p:nvGrpSpPr>
      <p:grpSpPr>
        <a:xfrm>
          <a:off x="0" y="0"/>
          <a:ext cx="0" cy="0"/>
          <a:chOff x="0" y="0"/>
          <a:chExt cx="0" cy="0"/>
        </a:xfrm>
      </p:grpSpPr>
      <p:sp>
        <p:nvSpPr>
          <p:cNvPr id="1048654" name="Data science"/>
          <p:cNvSpPr txBox="1"/>
          <p:nvPr>
            <p:ph type="title"/>
          </p:nvPr>
        </p:nvSpPr>
        <p:spPr>
          <a:xfrm>
            <a:off x="2088436" y="663959"/>
            <a:ext cx="20207128" cy="1649710"/>
          </a:xfrm>
          <a:prstGeom prst="rect"/>
        </p:spPr>
        <p:txBody>
          <a:bodyPr/>
          <a:lstStyle>
            <a:lvl1pPr>
              <a:defRPr spc="200"/>
            </a:lvl1pPr>
          </a:lstStyle>
          <a:p>
            <a:r>
              <a:t>Data science</a:t>
            </a:r>
          </a:p>
        </p:txBody>
      </p:sp>
      <p:pic>
        <p:nvPicPr>
          <p:cNvPr id="2097159" name="Picture 2" descr="Picture 2"/>
          <p:cNvPicPr>
            <a:picLocks noChangeAspect="1"/>
          </p:cNvPicPr>
          <p:nvPr/>
        </p:nvPicPr>
        <p:blipFill>
          <a:blip xmlns:r="http://schemas.openxmlformats.org/officeDocument/2006/relationships" r:embed="rId1"/>
          <a:stretch>
            <a:fillRect/>
          </a:stretch>
        </p:blipFill>
        <p:spPr>
          <a:xfrm>
            <a:off x="533874" y="2839323"/>
            <a:ext cx="13022753" cy="8530717"/>
          </a:xfrm>
          <a:prstGeom prst="rect"/>
          <a:ln w="25400">
            <a:solidFill>
              <a:srgbClr val="000000"/>
            </a:solidFill>
            <a:miter lim="400000"/>
          </a:ln>
        </p:spPr>
      </p:pic>
      <p:pic>
        <p:nvPicPr>
          <p:cNvPr id="2097160" name="Picture 2" descr="Picture 2"/>
          <p:cNvPicPr>
            <a:picLocks noChangeAspect="1"/>
          </p:cNvPicPr>
          <p:nvPr/>
        </p:nvPicPr>
        <p:blipFill>
          <a:blip xmlns:r="http://schemas.openxmlformats.org/officeDocument/2006/relationships" r:embed="rId2"/>
          <a:stretch>
            <a:fillRect/>
          </a:stretch>
        </p:blipFill>
        <p:spPr>
          <a:xfrm>
            <a:off x="14121325" y="3847091"/>
            <a:ext cx="9789781" cy="6515295"/>
          </a:xfrm>
          <a:prstGeom prst="rect"/>
          <a:ln w="25400">
            <a:solidFill>
              <a:srgbClr val="000000"/>
            </a:solidFill>
            <a:miter lim="400000"/>
          </a:ln>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1" p14:dur="1200">
        <p14:flip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55" name=""/>
        <p:cNvGrpSpPr/>
        <p:nvPr/>
      </p:nvGrpSpPr>
      <p:grpSpPr>
        <a:xfrm>
          <a:off x="0" y="0"/>
          <a:ext cx="0" cy="0"/>
          <a:chOff x="0" y="0"/>
          <a:chExt cx="0" cy="0"/>
        </a:xfrm>
      </p:grpSpPr>
      <p:sp>
        <p:nvSpPr>
          <p:cNvPr id="1048655" name="Real life examples"/>
          <p:cNvSpPr txBox="1"/>
          <p:nvPr>
            <p:ph type="title"/>
          </p:nvPr>
        </p:nvSpPr>
        <p:spPr>
          <a:xfrm>
            <a:off x="2089150" y="-826073"/>
            <a:ext cx="20205702" cy="5651503"/>
          </a:xfrm>
          <a:prstGeom prst="rect"/>
        </p:spPr>
        <p:txBody>
          <a:bodyPr/>
          <a:lstStyle>
            <a:lvl1pPr>
              <a:defRPr spc="300"/>
            </a:lvl1pPr>
          </a:lstStyle>
          <a:p>
            <a:r>
              <a:t>Real life examples</a:t>
            </a:r>
          </a:p>
        </p:txBody>
      </p:sp>
      <p:sp>
        <p:nvSpPr>
          <p:cNvPr id="1048656" name="Companies learn your secrets, shopping patterns, and preferences…"/>
          <p:cNvSpPr txBox="1"/>
          <p:nvPr>
            <p:ph type="body" idx="4294967295"/>
          </p:nvPr>
        </p:nvSpPr>
        <p:spPr>
          <a:xfrm>
            <a:off x="1895322" y="3543394"/>
            <a:ext cx="20199614" cy="7077725"/>
          </a:xfrm>
          <a:prstGeom prst="rect"/>
        </p:spPr>
        <p:txBody>
          <a:bodyPr anchor="b"/>
          <a:p>
            <a:pPr defTabSz="758951" indent="-284606" marL="284606">
              <a:spcBef>
                <a:spcPts val="600"/>
              </a:spcBef>
              <a:buSzPct val="75000"/>
              <a:buBlip>
                <a:blip xmlns:r="http://schemas.openxmlformats.org/officeDocument/2006/relationships" r:embed="rId1"/>
              </a:buBlip>
              <a:defRPr b="0" sz="6600" spc="0">
                <a:solidFill>
                  <a:srgbClr val="FFFFFF"/>
                </a:solidFill>
                <a:latin typeface="Times New Roman"/>
                <a:ea typeface="Times New Roman"/>
                <a:cs typeface="Times New Roman"/>
                <a:sym typeface="Times New Roman"/>
              </a:defRPr>
            </a:pPr>
            <a:r>
              <a:t>Companies learn your secrets, shopping patterns, and preferences</a:t>
            </a:r>
          </a:p>
          <a:p>
            <a:pPr defTabSz="758951" indent="-237172" lvl="1" marL="616648">
              <a:spcBef>
                <a:spcPts val="500"/>
              </a:spcBef>
              <a:buSzPct val="65000"/>
              <a:buBlip>
                <a:blip xmlns:r="http://schemas.openxmlformats.org/officeDocument/2006/relationships" r:embed="rId2"/>
              </a:buBlip>
              <a:defRPr b="0" sz="6600" spc="0">
                <a:solidFill>
                  <a:srgbClr val="FFFFFF"/>
                </a:solidFill>
                <a:latin typeface="Times New Roman"/>
                <a:ea typeface="Times New Roman"/>
                <a:cs typeface="Times New Roman"/>
                <a:sym typeface="Times New Roman"/>
              </a:defRPr>
            </a:pPr>
            <a:r>
              <a:t>For example, can we know if a woman is pregnant, even if she doesn’t want us to know? </a:t>
            </a:r>
          </a:p>
          <a:p>
            <a:pPr defTabSz="758951" indent="-284606" marL="284606">
              <a:spcBef>
                <a:spcPts val="600"/>
              </a:spcBef>
              <a:buSzPct val="75000"/>
              <a:buBlip>
                <a:blip xmlns:r="http://schemas.openxmlformats.org/officeDocument/2006/relationships" r:embed="rId1"/>
              </a:buBlip>
              <a:defRPr b="0" sz="6600" spc="0">
                <a:solidFill>
                  <a:srgbClr val="FFFFFF"/>
                </a:solidFill>
                <a:latin typeface="Times New Roman"/>
                <a:ea typeface="Times New Roman"/>
                <a:cs typeface="Times New Roman"/>
                <a:sym typeface="Times New Roman"/>
              </a:defRPr>
            </a:pPr>
            <a:r>
              <a:t>Data Science and election (2008, 2012)</a:t>
            </a:r>
          </a:p>
          <a:p>
            <a:pPr defTabSz="758951" indent="-237172" lvl="1" marL="616648">
              <a:spcBef>
                <a:spcPts val="500"/>
              </a:spcBef>
              <a:buSzPct val="65000"/>
              <a:buBlip>
                <a:blip xmlns:r="http://schemas.openxmlformats.org/officeDocument/2006/relationships" r:embed="rId2"/>
              </a:buBlip>
              <a:defRPr b="0" sz="6600" spc="0">
                <a:solidFill>
                  <a:srgbClr val="FFFFFF"/>
                </a:solidFill>
                <a:latin typeface="Times New Roman"/>
                <a:ea typeface="Times New Roman"/>
                <a:cs typeface="Times New Roman"/>
                <a:sym typeface="Times New Roman"/>
              </a:defRPr>
            </a:pPr>
            <a:r>
              <a:t>1 million people installed the Obama Facebook app that gave access to info on “friends”</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1" p14:dur="1200">
        <p14:warp dir="ou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56" name=""/>
        <p:cNvGrpSpPr/>
        <p:nvPr/>
      </p:nvGrpSpPr>
      <p:grpSpPr>
        <a:xfrm>
          <a:off x="0" y="0"/>
          <a:ext cx="0" cy="0"/>
          <a:chOff x="0" y="0"/>
          <a:chExt cx="0" cy="0"/>
        </a:xfrm>
      </p:grpSpPr>
      <p:sp>
        <p:nvSpPr>
          <p:cNvPr id="1048657" name="Data Scientist…"/>
          <p:cNvSpPr txBox="1"/>
          <p:nvPr>
            <p:ph type="body" idx="1"/>
          </p:nvPr>
        </p:nvSpPr>
        <p:spPr>
          <a:xfrm>
            <a:off x="2082800" y="4055764"/>
            <a:ext cx="20205700" cy="6731001"/>
          </a:xfrm>
          <a:prstGeom prst="rect"/>
        </p:spPr>
        <p:txBody>
          <a:bodyPr anchor="t" bIns="50800" lIns="50800" rIns="50800" tIns="50800"/>
          <a:p>
            <a:pPr algn="l" defTabSz="914400" indent="-342899" marL="342899">
              <a:lnSpc>
                <a:spcPct val="100000"/>
              </a:lnSpc>
              <a:spcBef>
                <a:spcPts val="700"/>
              </a:spcBef>
              <a:buSzPct val="75000"/>
              <a:buBlip>
                <a:blip xmlns:r="http://schemas.openxmlformats.org/officeDocument/2006/relationships" r:embed="rId1"/>
              </a:buBlip>
              <a:defRPr b="0" sz="4400" spc="0">
                <a:solidFill>
                  <a:srgbClr val="000000"/>
                </a:solidFill>
                <a:latin typeface="Times New Roman"/>
                <a:ea typeface="Times New Roman"/>
                <a:cs typeface="Times New Roman"/>
                <a:sym typeface="Times New Roman"/>
              </a:defRPr>
            </a:pPr>
            <a:r>
              <a:t>Data Scientist</a:t>
            </a:r>
          </a:p>
          <a:p>
            <a:pPr algn="l" defTabSz="914400" indent="-285750" lvl="1" marL="742950">
              <a:lnSpc>
                <a:spcPct val="100000"/>
              </a:lnSpc>
              <a:spcBef>
                <a:spcPts val="600"/>
              </a:spcBef>
              <a:buSzPct val="65000"/>
              <a:buBlip>
                <a:blip xmlns:r="http://schemas.openxmlformats.org/officeDocument/2006/relationships" r:embed="rId2"/>
              </a:buBlip>
              <a:defRPr b="0" sz="4400" spc="0">
                <a:solidFill>
                  <a:srgbClr val="000050"/>
                </a:solidFill>
                <a:latin typeface="Times New Roman"/>
                <a:ea typeface="Times New Roman"/>
                <a:cs typeface="Times New Roman"/>
                <a:sym typeface="Times New Roman"/>
              </a:defRPr>
            </a:pPr>
            <a:r>
              <a:t>The Sexiest Job of the 21</a:t>
            </a:r>
            <a:r>
              <a:rPr baseline="30726"/>
              <a:t>st</a:t>
            </a:r>
            <a:r>
              <a:t> Century</a:t>
            </a:r>
          </a:p>
          <a:p>
            <a:pPr algn="l" defTabSz="914400" indent="-342899" marL="342899">
              <a:lnSpc>
                <a:spcPct val="100000"/>
              </a:lnSpc>
              <a:spcBef>
                <a:spcPts val="700"/>
              </a:spcBef>
              <a:buSzPct val="75000"/>
              <a:buBlip>
                <a:blip xmlns:r="http://schemas.openxmlformats.org/officeDocument/2006/relationships" r:embed="rId1"/>
              </a:buBlip>
              <a:defRPr b="0" sz="4400" spc="0">
                <a:solidFill>
                  <a:srgbClr val="000000"/>
                </a:solidFill>
                <a:latin typeface="Times New Roman"/>
                <a:ea typeface="Times New Roman"/>
                <a:cs typeface="Times New Roman"/>
                <a:sym typeface="Times New Roman"/>
              </a:defRPr>
            </a:pPr>
            <a:r>
              <a:t>They find stories, extract knowledge. They are not reporters </a:t>
            </a:r>
          </a:p>
        </p:txBody>
      </p:sp>
      <p:sp>
        <p:nvSpPr>
          <p:cNvPr id="1048658" name="Data scientists"/>
          <p:cNvSpPr txBox="1"/>
          <p:nvPr>
            <p:ph type="title"/>
          </p:nvPr>
        </p:nvSpPr>
        <p:spPr>
          <a:prstGeom prst="rect"/>
        </p:spPr>
        <p:txBody>
          <a:bodyPr/>
          <a:lstStyle>
            <a:lvl1pPr>
              <a:defRPr spc="200"/>
            </a:lvl1pPr>
          </a:lstStyle>
          <a:p>
            <a:r>
              <a:t>Data scientists</a:t>
            </a:r>
          </a:p>
        </p:txBody>
      </p:sp>
      <p:pic>
        <p:nvPicPr>
          <p:cNvPr id="2097161" name="Picture 4" descr="Picture 4"/>
          <p:cNvPicPr>
            <a:picLocks noChangeAspect="1"/>
          </p:cNvPicPr>
          <p:nvPr/>
        </p:nvPicPr>
        <p:blipFill>
          <a:blip xmlns:r="http://schemas.openxmlformats.org/officeDocument/2006/relationships" r:embed="rId3"/>
          <a:stretch>
            <a:fillRect/>
          </a:stretch>
        </p:blipFill>
        <p:spPr>
          <a:xfrm>
            <a:off x="13625472" y="6611143"/>
            <a:ext cx="8408800" cy="5601345"/>
          </a:xfrm>
          <a:prstGeom prst="rect"/>
          <a:ln w="114300">
            <a:solidFill>
              <a:srgbClr val="FFFFFF"/>
            </a:solidFill>
            <a:miter lim="400000"/>
          </a:ln>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1" p14:dur="12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57" name=""/>
        <p:cNvGrpSpPr/>
        <p:nvPr/>
      </p:nvGrpSpPr>
      <p:grpSpPr>
        <a:xfrm>
          <a:off x="0" y="0"/>
          <a:ext cx="0" cy="0"/>
          <a:chOff x="0" y="0"/>
          <a:chExt cx="0" cy="0"/>
        </a:xfrm>
      </p:grpSpPr>
      <p:sp>
        <p:nvSpPr>
          <p:cNvPr id="1048659" name="Data scientists are the key to realizing the opportunities presented by big data. They bring structure to it, find compelling patterns in it, and advise executives on the implications for products, processes, and decisions"/>
          <p:cNvSpPr txBox="1"/>
          <p:nvPr>
            <p:ph type="body" idx="1"/>
          </p:nvPr>
        </p:nvSpPr>
        <p:spPr>
          <a:xfrm>
            <a:off x="2082800" y="4055764"/>
            <a:ext cx="20205700" cy="6731001"/>
          </a:xfrm>
          <a:prstGeom prst="rect"/>
        </p:spPr>
        <p:txBody>
          <a:bodyPr anchor="t" bIns="50800" lIns="50800" rIns="50800" tIns="50800"/>
          <a:lstStyle>
            <a:lvl1pPr algn="l" defTabSz="914400" indent="-342899" marL="342899">
              <a:lnSpc>
                <a:spcPct val="100000"/>
              </a:lnSpc>
              <a:spcBef>
                <a:spcPts val="700"/>
              </a:spcBef>
              <a:buSzPct val="75000"/>
              <a:buBlip>
                <a:blip xmlns:r="http://schemas.openxmlformats.org/officeDocument/2006/relationships" r:embed="rId1"/>
              </a:buBlip>
              <a:defRPr b="0" sz="4400" spc="0">
                <a:solidFill>
                  <a:srgbClr val="000000"/>
                </a:solidFill>
                <a:latin typeface="Times New Roman"/>
                <a:ea typeface="Times New Roman"/>
                <a:cs typeface="Times New Roman"/>
                <a:sym typeface="Times New Roman"/>
              </a:defRPr>
            </a:lvl1pPr>
          </a:lstStyle>
          <a:p>
            <a:r>
              <a:t>Data scientists are the key to realizing the opportunities presented by big data. They bring structure to it, find compelling patterns in it, and advise executives on the implications for products, processes, and decisions</a:t>
            </a:r>
          </a:p>
        </p:txBody>
      </p:sp>
      <p:sp>
        <p:nvSpPr>
          <p:cNvPr id="1048660" name="Data scientists"/>
          <p:cNvSpPr txBox="1"/>
          <p:nvPr>
            <p:ph type="title"/>
          </p:nvPr>
        </p:nvSpPr>
        <p:spPr>
          <a:prstGeom prst="rect"/>
        </p:spPr>
        <p:txBody>
          <a:bodyPr/>
          <a:lstStyle>
            <a:lvl1pPr>
              <a:defRPr spc="200"/>
            </a:lvl1pPr>
          </a:lstStyle>
          <a:p>
            <a:r>
              <a:t>Data scientists</a:t>
            </a:r>
          </a:p>
        </p:txBody>
      </p:sp>
      <p:pic>
        <p:nvPicPr>
          <p:cNvPr id="2097162" name="Picture 3" descr="Picture 3"/>
          <p:cNvPicPr>
            <a:picLocks noChangeAspect="1"/>
          </p:cNvPicPr>
          <p:nvPr/>
        </p:nvPicPr>
        <p:blipFill>
          <a:blip xmlns:r="http://schemas.openxmlformats.org/officeDocument/2006/relationships" r:embed="rId2"/>
          <a:stretch>
            <a:fillRect/>
          </a:stretch>
        </p:blipFill>
        <p:spPr>
          <a:xfrm>
            <a:off x="14261264" y="6758765"/>
            <a:ext cx="7597668" cy="4718553"/>
          </a:xfrm>
          <a:prstGeom prst="rect"/>
          <a:ln w="25400">
            <a:solidFill>
              <a:srgbClr val="FFFFFF"/>
            </a:solidFill>
            <a:miter lim="400000"/>
          </a:ln>
          <a:effectLst>
            <a:outerShdw algn="b" blurRad="50800" dir="3600000" dist="25400" kx="0" ky="0" rotWithShape="0" sx="100000" sy="100000">
              <a:srgbClr val="000000">
                <a:alpha val="70000"/>
              </a:srgbClr>
            </a:outerShdw>
          </a:effectLs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1" p14:dur="1200">
        <p14:switch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58" name=""/>
        <p:cNvGrpSpPr/>
        <p:nvPr/>
      </p:nvGrpSpPr>
      <p:grpSpPr>
        <a:xfrm>
          <a:off x="0" y="0"/>
          <a:ext cx="0" cy="0"/>
          <a:chOff x="0" y="0"/>
          <a:chExt cx="0" cy="0"/>
        </a:xfrm>
      </p:grpSpPr>
      <p:sp>
        <p:nvSpPr>
          <p:cNvPr id="1048661" name="What do data scientists do?"/>
          <p:cNvSpPr txBox="1"/>
          <p:nvPr>
            <p:ph type="body" sz="half" idx="1"/>
          </p:nvPr>
        </p:nvSpPr>
        <p:spPr>
          <a:xfrm>
            <a:off x="2089149" y="-49950"/>
            <a:ext cx="20205702" cy="4699003"/>
          </a:xfrm>
          <a:prstGeom prst="rect"/>
        </p:spPr>
        <p:txBody>
          <a:bodyPr/>
          <a:lstStyle>
            <a:lvl1pPr>
              <a:defRPr spc="200"/>
            </a:lvl1pPr>
          </a:lstStyle>
          <a:p>
            <a:r>
              <a:t>What do data scientists do?</a:t>
            </a:r>
          </a:p>
        </p:txBody>
      </p:sp>
      <p:sp>
        <p:nvSpPr>
          <p:cNvPr id="1048662" name="National Security…"/>
          <p:cNvSpPr txBox="1"/>
          <p:nvPr>
            <p:ph type="title" idx="4294967295"/>
          </p:nvPr>
        </p:nvSpPr>
        <p:spPr>
          <a:xfrm>
            <a:off x="2104631" y="3523357"/>
            <a:ext cx="20174738" cy="7290527"/>
          </a:xfrm>
          <a:prstGeom prst="rect"/>
        </p:spPr>
        <p:txBody>
          <a:bodyPr/>
          <a:p>
            <a:pPr algn="just" defTabSz="914400" indent="-342899" marL="342899">
              <a:lnSpc>
                <a:spcPct val="100000"/>
              </a:lnSpc>
              <a:spcBef>
                <a:spcPts val="600"/>
              </a:spcBef>
              <a:buSzPct val="75000"/>
              <a:buBlip>
                <a:blip xmlns:r="http://schemas.openxmlformats.org/officeDocument/2006/relationships" r:embed="rId1"/>
              </a:buBlip>
              <a:defRPr b="0" cap="none" sz="7300" spc="0">
                <a:solidFill>
                  <a:srgbClr val="000000"/>
                </a:solidFill>
                <a:latin typeface="Arial"/>
                <a:ea typeface="Arial"/>
                <a:cs typeface="Arial"/>
                <a:sym typeface="Arial"/>
              </a:defRPr>
            </a:pPr>
            <a:r>
              <a:t>National Security</a:t>
            </a:r>
          </a:p>
          <a:p>
            <a:pPr algn="just" defTabSz="914400" indent="-342899" marL="342899">
              <a:lnSpc>
                <a:spcPct val="100000"/>
              </a:lnSpc>
              <a:spcBef>
                <a:spcPts val="600"/>
              </a:spcBef>
              <a:defRPr b="0" cap="none" sz="7300" spc="0">
                <a:solidFill>
                  <a:srgbClr val="000000"/>
                </a:solidFill>
                <a:latin typeface="Arial"/>
                <a:ea typeface="Arial"/>
                <a:cs typeface="Arial"/>
                <a:sym typeface="Arial"/>
              </a:defRPr>
            </a:pPr>
            <a:r>
              <a:t>Cyber Security</a:t>
            </a:r>
          </a:p>
          <a:p>
            <a:pPr algn="just" defTabSz="914400" indent="-342899" marL="342899">
              <a:lnSpc>
                <a:spcPct val="100000"/>
              </a:lnSpc>
              <a:spcBef>
                <a:spcPts val="600"/>
              </a:spcBef>
              <a:defRPr b="0" cap="none" sz="7300" spc="0">
                <a:solidFill>
                  <a:srgbClr val="000000"/>
                </a:solidFill>
                <a:latin typeface="Arial"/>
                <a:ea typeface="Arial"/>
                <a:cs typeface="Arial"/>
                <a:sym typeface="Arial"/>
              </a:defRPr>
            </a:pPr>
            <a:r>
              <a:t>Business Analytics</a:t>
            </a:r>
          </a:p>
          <a:p>
            <a:pPr algn="just" defTabSz="914400" indent="-342899" marL="342899">
              <a:lnSpc>
                <a:spcPct val="100000"/>
              </a:lnSpc>
              <a:spcBef>
                <a:spcPts val="600"/>
              </a:spcBef>
              <a:defRPr b="0" cap="none" sz="7300" spc="0">
                <a:solidFill>
                  <a:srgbClr val="000000"/>
                </a:solidFill>
                <a:latin typeface="Arial"/>
                <a:ea typeface="Arial"/>
                <a:cs typeface="Arial"/>
                <a:sym typeface="Arial"/>
              </a:defRPr>
            </a:pPr>
            <a:r>
              <a:t>Engineering </a:t>
            </a:r>
          </a:p>
          <a:p>
            <a:pPr algn="just" defTabSz="914400" indent="-342899" marL="342899">
              <a:lnSpc>
                <a:spcPct val="100000"/>
              </a:lnSpc>
              <a:spcBef>
                <a:spcPts val="600"/>
              </a:spcBef>
              <a:defRPr b="0" cap="none" sz="7300" spc="0">
                <a:solidFill>
                  <a:srgbClr val="000000"/>
                </a:solidFill>
                <a:latin typeface="Arial"/>
                <a:ea typeface="Arial"/>
                <a:cs typeface="Arial"/>
                <a:sym typeface="Arial"/>
              </a:defRPr>
            </a:pPr>
            <a:r>
              <a:t>Healthcare </a:t>
            </a:r>
          </a:p>
          <a:p>
            <a:pPr algn="just" defTabSz="914400" indent="-342899" marL="342899">
              <a:lnSpc>
                <a:spcPct val="100000"/>
              </a:lnSpc>
              <a:spcBef>
                <a:spcPts val="600"/>
              </a:spcBef>
              <a:defRPr b="0" cap="none" sz="7300" spc="0">
                <a:solidFill>
                  <a:srgbClr val="000000"/>
                </a:solidFill>
                <a:latin typeface="Arial"/>
                <a:ea typeface="Arial"/>
                <a:cs typeface="Arial"/>
                <a:sym typeface="Arial"/>
              </a:defRPr>
            </a:pPr>
            <a:r>
              <a:t>And more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fast" advClick="1" p14:dur="500">
        <p14:warp dir="in"/>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59" name=""/>
        <p:cNvGrpSpPr/>
        <p:nvPr/>
      </p:nvGrpSpPr>
      <p:grpSpPr>
        <a:xfrm>
          <a:off x="0" y="0"/>
          <a:ext cx="0" cy="0"/>
          <a:chOff x="0" y="0"/>
          <a:chExt cx="0" cy="0"/>
        </a:xfrm>
      </p:grpSpPr>
      <p:sp>
        <p:nvSpPr>
          <p:cNvPr id="1048663" name="Mathematics and Applied Mathematics…"/>
          <p:cNvSpPr txBox="1"/>
          <p:nvPr>
            <p:ph type="body" idx="1"/>
          </p:nvPr>
        </p:nvSpPr>
        <p:spPr>
          <a:xfrm>
            <a:off x="2088436" y="3790715"/>
            <a:ext cx="20207128" cy="8150853"/>
          </a:xfrm>
          <a:prstGeom prst="rect"/>
        </p:spPr>
        <p:txBody>
          <a:bodyPr/>
          <a:p>
            <a:pPr algn="just" defTabSz="914400" indent="-342899" marL="342899">
              <a:lnSpc>
                <a:spcPct val="100000"/>
              </a:lnSpc>
              <a:spcBef>
                <a:spcPts val="600"/>
              </a:spcBef>
              <a:buSzPct val="75000"/>
              <a:buBlip>
                <a:blip xmlns:r="http://schemas.openxmlformats.org/officeDocument/2006/relationships" r:embed="rId1"/>
              </a:buBlip>
              <a:defRPr b="0" sz="6600" spc="0">
                <a:solidFill>
                  <a:srgbClr val="000000"/>
                </a:solidFill>
                <a:latin typeface="Arial"/>
                <a:ea typeface="Arial"/>
                <a:cs typeface="Arial"/>
                <a:sym typeface="Arial"/>
              </a:defRPr>
            </a:pPr>
            <a:r>
              <a:t>Mathematics and Applied Mathematics</a:t>
            </a:r>
          </a:p>
          <a:p>
            <a:pPr algn="just" defTabSz="914400" indent="-342899" marL="342899">
              <a:lnSpc>
                <a:spcPct val="100000"/>
              </a:lnSpc>
              <a:spcBef>
                <a:spcPts val="600"/>
              </a:spcBef>
              <a:buSzPct val="75000"/>
              <a:buBlip>
                <a:blip xmlns:r="http://schemas.openxmlformats.org/officeDocument/2006/relationships" r:embed="rId1"/>
              </a:buBlip>
              <a:defRPr b="0" sz="6600" spc="0">
                <a:solidFill>
                  <a:srgbClr val="000000"/>
                </a:solidFill>
                <a:latin typeface="Arial"/>
                <a:ea typeface="Arial"/>
                <a:cs typeface="Arial"/>
                <a:sym typeface="Arial"/>
              </a:defRPr>
            </a:pPr>
            <a:r>
              <a:t>Applied Statistics/Data Analysis</a:t>
            </a:r>
          </a:p>
          <a:p>
            <a:pPr algn="just" defTabSz="914400" indent="-342899" marL="342899">
              <a:lnSpc>
                <a:spcPct val="100000"/>
              </a:lnSpc>
              <a:spcBef>
                <a:spcPts val="600"/>
              </a:spcBef>
              <a:buSzPct val="75000"/>
              <a:buBlip>
                <a:blip xmlns:r="http://schemas.openxmlformats.org/officeDocument/2006/relationships" r:embed="rId1"/>
              </a:buBlip>
              <a:defRPr b="0" sz="6600" spc="0">
                <a:solidFill>
                  <a:srgbClr val="000000"/>
                </a:solidFill>
                <a:latin typeface="Arial"/>
                <a:ea typeface="Arial"/>
                <a:cs typeface="Arial"/>
                <a:sym typeface="Arial"/>
              </a:defRPr>
            </a:pPr>
            <a:r>
              <a:t>Solid Programming Skills (R, Python, Julia, SQL)</a:t>
            </a:r>
          </a:p>
          <a:p>
            <a:pPr algn="just" defTabSz="914400" indent="-342899" marL="342899">
              <a:lnSpc>
                <a:spcPct val="100000"/>
              </a:lnSpc>
              <a:spcBef>
                <a:spcPts val="600"/>
              </a:spcBef>
              <a:buSzPct val="75000"/>
              <a:buBlip>
                <a:blip xmlns:r="http://schemas.openxmlformats.org/officeDocument/2006/relationships" r:embed="rId1"/>
              </a:buBlip>
              <a:defRPr b="0" sz="6600" spc="0">
                <a:solidFill>
                  <a:srgbClr val="000000"/>
                </a:solidFill>
                <a:latin typeface="Arial"/>
                <a:ea typeface="Arial"/>
                <a:cs typeface="Arial"/>
                <a:sym typeface="Arial"/>
              </a:defRPr>
            </a:pPr>
            <a:r>
              <a:t>Data Mining</a:t>
            </a:r>
          </a:p>
          <a:p>
            <a:pPr algn="just" defTabSz="914400" indent="-342899" marL="342899">
              <a:lnSpc>
                <a:spcPct val="100000"/>
              </a:lnSpc>
              <a:spcBef>
                <a:spcPts val="600"/>
              </a:spcBef>
              <a:buSzPct val="75000"/>
              <a:buBlip>
                <a:blip xmlns:r="http://schemas.openxmlformats.org/officeDocument/2006/relationships" r:embed="rId1"/>
              </a:buBlip>
              <a:defRPr b="0" sz="6600" spc="0">
                <a:solidFill>
                  <a:srgbClr val="000000"/>
                </a:solidFill>
                <a:latin typeface="Arial"/>
                <a:ea typeface="Arial"/>
                <a:cs typeface="Arial"/>
                <a:sym typeface="Arial"/>
              </a:defRPr>
            </a:pPr>
            <a:r>
              <a:t>Data Base Storage and Management</a:t>
            </a:r>
          </a:p>
          <a:p>
            <a:pPr algn="just" defTabSz="914400" indent="-342899" marL="342899">
              <a:lnSpc>
                <a:spcPct val="100000"/>
              </a:lnSpc>
              <a:spcBef>
                <a:spcPts val="600"/>
              </a:spcBef>
              <a:buSzPct val="75000"/>
              <a:buBlip>
                <a:blip xmlns:r="http://schemas.openxmlformats.org/officeDocument/2006/relationships" r:embed="rId1"/>
              </a:buBlip>
              <a:defRPr b="0" sz="6600" spc="0">
                <a:solidFill>
                  <a:srgbClr val="000000"/>
                </a:solidFill>
                <a:latin typeface="Arial"/>
                <a:ea typeface="Arial"/>
                <a:cs typeface="Arial"/>
                <a:sym typeface="Arial"/>
              </a:defRPr>
            </a:pPr>
            <a:r>
              <a:t>Machine Learning and discovery</a:t>
            </a:r>
          </a:p>
        </p:txBody>
      </p:sp>
      <p:sp>
        <p:nvSpPr>
          <p:cNvPr id="1048664" name="Concentration in data science"/>
          <p:cNvSpPr txBox="1"/>
          <p:nvPr>
            <p:ph type="body" idx="21"/>
          </p:nvPr>
        </p:nvSpPr>
        <p:spPr>
          <a:xfrm>
            <a:off x="2088436" y="-116688"/>
            <a:ext cx="20207128" cy="4699003"/>
          </a:xfrm>
          <a:prstGeom prst="rect"/>
        </p:spPr>
        <p:txBody>
          <a:bodyPr/>
          <a:lstStyle>
            <a:lvl1pPr algn="ctr" defTabSz="584200" indent="0" marL="0">
              <a:lnSpc>
                <a:spcPct val="90000"/>
              </a:lnSpc>
              <a:spcBef>
                <a:spcPts val="0"/>
              </a:spcBef>
              <a:buSzTx/>
              <a:buNone/>
              <a:defRPr cap="all" sz="8400" spc="100"/>
            </a:lvl1pPr>
          </a:lstStyle>
          <a:p>
            <a:r>
              <a:t>Concentration in data science</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1" p14:dur="12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61" name=""/>
        <p:cNvGrpSpPr/>
        <p:nvPr/>
      </p:nvGrpSpPr>
      <p:grpSpPr>
        <a:xfrm>
          <a:off x="0" y="0"/>
          <a:ext cx="0" cy="0"/>
          <a:chOff x="0" y="0"/>
          <a:chExt cx="0" cy="0"/>
        </a:xfrm>
      </p:grpSpPr>
      <p:sp>
        <p:nvSpPr>
          <p:cNvPr id="1048666" name="Thank you"/>
          <p:cNvSpPr txBox="1"/>
          <p:nvPr>
            <p:ph type="title" idx="4294967295"/>
          </p:nvPr>
        </p:nvSpPr>
        <p:spPr>
          <a:xfrm>
            <a:off x="904502" y="4551181"/>
            <a:ext cx="22574996" cy="4084937"/>
          </a:xfrm>
          <a:prstGeom prst="rect"/>
        </p:spPr>
        <p:txBody>
          <a:bodyPr anchor="b"/>
          <a:lstStyle>
            <a:lvl1pPr defTabSz="560830">
              <a:defRPr sz="23700" spc="700"/>
            </a:lvl1pPr>
          </a:lstStyle>
          <a:p>
            <a:r>
              <a:t>Thank you</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advClick="1" p14:dur="1000">
        <p:cover dir="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38" name=""/>
        <p:cNvGrpSpPr/>
        <p:nvPr/>
      </p:nvGrpSpPr>
      <p:grpSpPr>
        <a:xfrm>
          <a:off x="0" y="0"/>
          <a:ext cx="0" cy="0"/>
          <a:chOff x="0" y="0"/>
          <a:chExt cx="0" cy="0"/>
        </a:xfrm>
      </p:grpSpPr>
      <p:pic>
        <p:nvPicPr>
          <p:cNvPr id="2097152" name="row of seven small retro clocks on a green shelf against a yellow background" descr="row of seven small retro clocks on a green shelf against a yellow background"/>
          <p:cNvPicPr>
            <a:picLocks noChangeAspect="1"/>
          </p:cNvPicPr>
          <p:nvPr>
            <p:ph type="pic" idx="21"/>
          </p:nvPr>
        </p:nvPicPr>
        <p:blipFill>
          <a:blip xmlns:r="http://schemas.openxmlformats.org/officeDocument/2006/relationships" r:embed="rId1"/>
          <a:srcRect l="0" t="14337" r="0" b="14337"/>
          <a:stretch>
            <a:fillRect/>
          </a:stretch>
        </p:blipFill>
        <p:spPr>
          <a:xfrm>
            <a:off x="0" y="0"/>
            <a:ext cx="24384000" cy="13716000"/>
          </a:xfrm>
          <a:prstGeom prst="rect"/>
        </p:spPr>
      </p:pic>
      <p:sp>
        <p:nvSpPr>
          <p:cNvPr id="1048604" name="Line"/>
          <p:cNvSpPr/>
          <p:nvPr/>
        </p:nvSpPr>
        <p:spPr>
          <a:xfrm>
            <a:off x="766878" y="12060766"/>
            <a:ext cx="22850241" cy="2"/>
          </a:xfrm>
          <a:prstGeom prst="line"/>
          <a:ln w="76200">
            <a:solidFill>
              <a:schemeClr val="accent1"/>
            </a:solidFill>
            <a:miter lim="400000"/>
          </a:ln>
        </p:spPr>
        <p:txBody>
          <a:bodyPr bIns="45718" lIns="45718" rIns="45718" tIns="45718"/>
          <a:p/>
        </p:txBody>
      </p:sp>
      <p:sp>
        <p:nvSpPr>
          <p:cNvPr id="1048605" name="Line"/>
          <p:cNvSpPr/>
          <p:nvPr/>
        </p:nvSpPr>
        <p:spPr>
          <a:xfrm flipV="1">
            <a:off x="6527799" y="12034557"/>
            <a:ext cx="2" cy="1114984"/>
          </a:xfrm>
          <a:prstGeom prst="line"/>
          <a:ln w="76200">
            <a:solidFill>
              <a:schemeClr val="accent1"/>
            </a:solidFill>
            <a:miter lim="400000"/>
          </a:ln>
        </p:spPr>
        <p:txBody>
          <a:bodyPr bIns="45718" lIns="45718" rIns="45718" tIns="45718"/>
          <a:p/>
        </p:txBody>
      </p:sp>
      <p:sp>
        <p:nvSpPr>
          <p:cNvPr id="1048606" name="Line"/>
          <p:cNvSpPr/>
          <p:nvPr/>
        </p:nvSpPr>
        <p:spPr>
          <a:xfrm flipV="1">
            <a:off x="17856201" y="12034557"/>
            <a:ext cx="2" cy="1114984"/>
          </a:xfrm>
          <a:prstGeom prst="line"/>
          <a:ln w="76200">
            <a:solidFill>
              <a:schemeClr val="accent1"/>
            </a:solidFill>
            <a:miter lim="400000"/>
          </a:ln>
        </p:spPr>
        <p:txBody>
          <a:bodyPr bIns="45718" lIns="45718" rIns="45718" tIns="45718"/>
          <a:p/>
        </p:txBody>
      </p:sp>
      <p:sp>
        <p:nvSpPr>
          <p:cNvPr id="1048607" name="Line"/>
          <p:cNvSpPr/>
          <p:nvPr/>
        </p:nvSpPr>
        <p:spPr>
          <a:xfrm>
            <a:off x="766878" y="952499"/>
            <a:ext cx="22850244" cy="3"/>
          </a:xfrm>
          <a:prstGeom prst="line"/>
          <a:ln w="76200">
            <a:solidFill>
              <a:schemeClr val="accent1"/>
            </a:solidFill>
            <a:miter lim="400000"/>
          </a:ln>
        </p:spPr>
        <p:txBody>
          <a:bodyPr bIns="45718" lIns="45718" rIns="45718" tIns="45718"/>
          <a:p/>
        </p:txBody>
      </p:sp>
      <p:sp>
        <p:nvSpPr>
          <p:cNvPr id="1048608" name="Data, Big Data and Challenges…"/>
          <p:cNvSpPr txBox="1"/>
          <p:nvPr>
            <p:ph type="body" sz="half" idx="1"/>
          </p:nvPr>
        </p:nvSpPr>
        <p:spPr>
          <a:xfrm>
            <a:off x="1830550" y="2732755"/>
            <a:ext cx="21419430" cy="6196003"/>
          </a:xfrm>
          <a:prstGeom prst="rect"/>
        </p:spPr>
        <p:txBody>
          <a:bodyPr anchor="b"/>
          <a:p>
            <a:pPr algn="l" defTabSz="914400" indent="-342899" marL="342899">
              <a:lnSpc>
                <a:spcPct val="100000"/>
              </a:lnSpc>
              <a:spcBef>
                <a:spcPts val="700"/>
              </a:spcBef>
              <a:buSzPct val="75000"/>
              <a:buBlip>
                <a:blip xmlns:r="http://schemas.openxmlformats.org/officeDocument/2006/relationships" r:embed="rId2"/>
              </a:buBlip>
              <a:defRPr cap="none" sz="4400" spc="0">
                <a:solidFill>
                  <a:srgbClr val="000000"/>
                </a:solidFill>
                <a:latin typeface="Times New Roman"/>
                <a:ea typeface="Times New Roman"/>
                <a:cs typeface="Times New Roman"/>
                <a:sym typeface="Times New Roman"/>
              </a:defRPr>
            </a:pPr>
            <a:r>
              <a:t>Data, Big Data and Challenges</a:t>
            </a:r>
          </a:p>
          <a:p>
            <a:pPr algn="l" defTabSz="914400" indent="-342899" marL="342899">
              <a:lnSpc>
                <a:spcPct val="100000"/>
              </a:lnSpc>
              <a:spcBef>
                <a:spcPts val="700"/>
              </a:spcBef>
              <a:buSzPct val="75000"/>
              <a:buBlip>
                <a:blip xmlns:r="http://schemas.openxmlformats.org/officeDocument/2006/relationships" r:embed="rId2"/>
              </a:buBlip>
              <a:defRPr cap="none" sz="4400" spc="0">
                <a:solidFill>
                  <a:srgbClr val="000000"/>
                </a:solidFill>
                <a:latin typeface="Times New Roman"/>
                <a:ea typeface="Times New Roman"/>
                <a:cs typeface="Times New Roman"/>
                <a:sym typeface="Times New Roman"/>
              </a:defRPr>
            </a:pPr>
            <a:r>
              <a:t>Data Science</a:t>
            </a:r>
          </a:p>
          <a:p>
            <a:pPr algn="l" defTabSz="914400" indent="-285750" lvl="1" marL="742950">
              <a:lnSpc>
                <a:spcPct val="100000"/>
              </a:lnSpc>
              <a:spcBef>
                <a:spcPts val="600"/>
              </a:spcBef>
              <a:buSzPct val="65000"/>
              <a:buBlip>
                <a:blip xmlns:r="http://schemas.openxmlformats.org/officeDocument/2006/relationships" r:embed="rId3"/>
              </a:buBlip>
              <a:defRPr cap="none" sz="4400" spc="0">
                <a:solidFill>
                  <a:srgbClr val="000050"/>
                </a:solidFill>
                <a:latin typeface="Times New Roman"/>
                <a:ea typeface="Times New Roman"/>
                <a:cs typeface="Times New Roman"/>
                <a:sym typeface="Times New Roman"/>
              </a:defRPr>
            </a:pPr>
            <a:r>
              <a:t>Introduction</a:t>
            </a:r>
          </a:p>
          <a:p>
            <a:pPr algn="l" defTabSz="914400" indent="-285750" lvl="1" marL="742950">
              <a:lnSpc>
                <a:spcPct val="100000"/>
              </a:lnSpc>
              <a:spcBef>
                <a:spcPts val="600"/>
              </a:spcBef>
              <a:buSzPct val="65000"/>
              <a:buBlip>
                <a:blip xmlns:r="http://schemas.openxmlformats.org/officeDocument/2006/relationships" r:embed="rId3"/>
              </a:buBlip>
              <a:defRPr cap="none" sz="4400" spc="0">
                <a:solidFill>
                  <a:srgbClr val="000050"/>
                </a:solidFill>
                <a:latin typeface="Times New Roman"/>
                <a:ea typeface="Times New Roman"/>
                <a:cs typeface="Times New Roman"/>
                <a:sym typeface="Times New Roman"/>
              </a:defRPr>
            </a:pPr>
            <a:r>
              <a:t>Why Data Science</a:t>
            </a:r>
          </a:p>
          <a:p>
            <a:pPr algn="l" defTabSz="914400" indent="-342899" marL="342899">
              <a:lnSpc>
                <a:spcPct val="100000"/>
              </a:lnSpc>
              <a:spcBef>
                <a:spcPts val="700"/>
              </a:spcBef>
              <a:buSzPct val="75000"/>
              <a:buBlip>
                <a:blip xmlns:r="http://schemas.openxmlformats.org/officeDocument/2006/relationships" r:embed="rId2"/>
              </a:buBlip>
              <a:defRPr cap="none" sz="4400" spc="0">
                <a:solidFill>
                  <a:srgbClr val="000000"/>
                </a:solidFill>
                <a:latin typeface="Times New Roman"/>
                <a:ea typeface="Times New Roman"/>
                <a:cs typeface="Times New Roman"/>
                <a:sym typeface="Times New Roman"/>
              </a:defRPr>
            </a:pPr>
            <a:r>
              <a:t>Data Scientists</a:t>
            </a:r>
          </a:p>
          <a:p>
            <a:pPr algn="l" defTabSz="914400" indent="-285750" lvl="1" marL="742950">
              <a:lnSpc>
                <a:spcPct val="100000"/>
              </a:lnSpc>
              <a:spcBef>
                <a:spcPts val="600"/>
              </a:spcBef>
              <a:buSzPct val="65000"/>
              <a:buBlip>
                <a:blip xmlns:r="http://schemas.openxmlformats.org/officeDocument/2006/relationships" r:embed="rId3"/>
              </a:buBlip>
              <a:defRPr cap="none" sz="4400" spc="0">
                <a:solidFill>
                  <a:srgbClr val="000050"/>
                </a:solidFill>
                <a:latin typeface="Times New Roman"/>
                <a:ea typeface="Times New Roman"/>
                <a:cs typeface="Times New Roman"/>
                <a:sym typeface="Times New Roman"/>
              </a:defRPr>
            </a:pPr>
            <a:r>
              <a:t>What do they do?</a:t>
            </a:r>
          </a:p>
          <a:p>
            <a:pPr algn="l" defTabSz="914400" indent="-342899" marL="342899">
              <a:lnSpc>
                <a:spcPct val="100000"/>
              </a:lnSpc>
              <a:spcBef>
                <a:spcPts val="700"/>
              </a:spcBef>
              <a:buSzPct val="75000"/>
              <a:buBlip>
                <a:blip xmlns:r="http://schemas.openxmlformats.org/officeDocument/2006/relationships" r:embed="rId2"/>
              </a:buBlip>
              <a:defRPr cap="none" sz="4400" spc="0">
                <a:solidFill>
                  <a:srgbClr val="000000"/>
                </a:solidFill>
                <a:latin typeface="Times New Roman"/>
                <a:ea typeface="Times New Roman"/>
                <a:cs typeface="Times New Roman"/>
                <a:sym typeface="Times New Roman"/>
              </a:defRPr>
            </a:pPr>
            <a:r>
              <a:t>Major/Concentration in Data Science</a:t>
            </a:r>
          </a:p>
          <a:p>
            <a:pPr algn="l" defTabSz="914400" indent="-285750" lvl="1" marL="742950">
              <a:lnSpc>
                <a:spcPct val="100000"/>
              </a:lnSpc>
              <a:spcBef>
                <a:spcPts val="600"/>
              </a:spcBef>
              <a:buSzPct val="65000"/>
              <a:buBlip>
                <a:blip xmlns:r="http://schemas.openxmlformats.org/officeDocument/2006/relationships" r:embed="rId3"/>
              </a:buBlip>
              <a:defRPr cap="none" sz="4400" spc="0">
                <a:solidFill>
                  <a:srgbClr val="000050"/>
                </a:solidFill>
                <a:latin typeface="Times New Roman"/>
                <a:ea typeface="Times New Roman"/>
                <a:cs typeface="Times New Roman"/>
                <a:sym typeface="Times New Roman"/>
              </a:defRPr>
            </a:pPr>
            <a:r>
              <a:t>What courses to take.</a:t>
            </a:r>
          </a:p>
        </p:txBody>
      </p:sp>
      <p:sp>
        <p:nvSpPr>
          <p:cNvPr id="1048609" name="Contents"/>
          <p:cNvSpPr txBox="1"/>
          <p:nvPr>
            <p:ph type="title"/>
          </p:nvPr>
        </p:nvSpPr>
        <p:spPr>
          <a:xfrm>
            <a:off x="1802524" y="1034392"/>
            <a:ext cx="20205702" cy="3911603"/>
          </a:xfrm>
          <a:prstGeom prst="rect"/>
        </p:spPr>
        <p:txBody>
          <a:bodyPr/>
          <a:lstStyle>
            <a:lvl1pPr algn="l">
              <a:defRPr spc="300"/>
            </a:lvl1pPr>
          </a:lstStyle>
          <a:p>
            <a:r>
              <a:t>Contents</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1" p14:dur="1200">
        <p:push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40" name=""/>
        <p:cNvGrpSpPr/>
        <p:nvPr/>
      </p:nvGrpSpPr>
      <p:grpSpPr>
        <a:xfrm>
          <a:off x="0" y="0"/>
          <a:ext cx="0" cy="0"/>
          <a:chOff x="0" y="0"/>
          <a:chExt cx="0" cy="0"/>
        </a:xfrm>
      </p:grpSpPr>
      <p:sp>
        <p:nvSpPr>
          <p:cNvPr id="1048613" name="Lots of data is being collected  and warehoused…"/>
          <p:cNvSpPr txBox="1"/>
          <p:nvPr>
            <p:ph type="body" sz="half" idx="1"/>
          </p:nvPr>
        </p:nvSpPr>
        <p:spPr>
          <a:xfrm>
            <a:off x="2082799" y="4195232"/>
            <a:ext cx="20207128" cy="6282061"/>
          </a:xfrm>
          <a:prstGeom prst="rect"/>
        </p:spPr>
        <p:txBody>
          <a:bodyPr/>
          <a:p>
            <a:pPr defTabSz="914400" indent="-342900" marL="342900">
              <a:spcBef>
                <a:spcPts val="700"/>
              </a:spcBef>
              <a:buSzPct val="75000"/>
              <a:buBlip>
                <a:blip xmlns:r="http://schemas.openxmlformats.org/officeDocument/2006/relationships" r:embed="rId1"/>
              </a:buBlip>
              <a:defRPr b="0" sz="4800" spc="0">
                <a:solidFill>
                  <a:srgbClr val="000000"/>
                </a:solidFill>
                <a:latin typeface="Times New Roman"/>
                <a:ea typeface="Times New Roman"/>
                <a:cs typeface="Times New Roman"/>
                <a:sym typeface="Times New Roman"/>
              </a:defRPr>
            </a:pPr>
            <a:r>
              <a:t>Lots of data is being collected </a:t>
            </a:r>
            <a:br/>
            <a:r>
              <a:t>and warehoused </a:t>
            </a:r>
          </a:p>
          <a:p>
            <a:pPr defTabSz="914400" indent="-285750" lvl="1" marL="742950">
              <a:spcBef>
                <a:spcPts val="600"/>
              </a:spcBef>
              <a:buSzPct val="65000"/>
              <a:buBlip>
                <a:blip xmlns:r="http://schemas.openxmlformats.org/officeDocument/2006/relationships" r:embed="rId2"/>
              </a:buBlip>
              <a:defRPr b="0" sz="4800" spc="0">
                <a:solidFill>
                  <a:srgbClr val="000050"/>
                </a:solidFill>
                <a:latin typeface="Times New Roman"/>
                <a:ea typeface="Times New Roman"/>
                <a:cs typeface="Times New Roman"/>
                <a:sym typeface="Times New Roman"/>
              </a:defRPr>
            </a:pPr>
            <a:r>
              <a:t>Web data, e-commerce</a:t>
            </a:r>
          </a:p>
          <a:p>
            <a:pPr defTabSz="914400" indent="-285750" lvl="1" marL="742950">
              <a:spcBef>
                <a:spcPts val="600"/>
              </a:spcBef>
              <a:buSzPct val="65000"/>
              <a:buBlip>
                <a:blip xmlns:r="http://schemas.openxmlformats.org/officeDocument/2006/relationships" r:embed="rId2"/>
              </a:buBlip>
              <a:defRPr b="0" sz="4800" spc="0">
                <a:solidFill>
                  <a:srgbClr val="000050"/>
                </a:solidFill>
                <a:latin typeface="Times New Roman"/>
                <a:ea typeface="Times New Roman"/>
                <a:cs typeface="Times New Roman"/>
                <a:sym typeface="Times New Roman"/>
              </a:defRPr>
            </a:pPr>
            <a:r>
              <a:t>Financial transactions, bank/credit transactions</a:t>
            </a:r>
          </a:p>
          <a:p>
            <a:pPr defTabSz="914400" indent="-285750" lvl="1" marL="742950">
              <a:spcBef>
                <a:spcPts val="600"/>
              </a:spcBef>
              <a:buSzPct val="65000"/>
              <a:buBlip>
                <a:blip xmlns:r="http://schemas.openxmlformats.org/officeDocument/2006/relationships" r:embed="rId2"/>
              </a:buBlip>
              <a:defRPr b="0" sz="4800" spc="0">
                <a:solidFill>
                  <a:srgbClr val="000050"/>
                </a:solidFill>
                <a:latin typeface="Times New Roman"/>
                <a:ea typeface="Times New Roman"/>
                <a:cs typeface="Times New Roman"/>
                <a:sym typeface="Times New Roman"/>
              </a:defRPr>
            </a:pPr>
            <a:r>
              <a:t>Online trading and purchasing</a:t>
            </a:r>
          </a:p>
          <a:p>
            <a:pPr defTabSz="914400" indent="-285750" lvl="1" marL="742950">
              <a:spcBef>
                <a:spcPts val="600"/>
              </a:spcBef>
              <a:buSzPct val="65000"/>
              <a:buBlip>
                <a:blip xmlns:r="http://schemas.openxmlformats.org/officeDocument/2006/relationships" r:embed="rId2"/>
              </a:buBlip>
              <a:defRPr b="0" sz="4800" spc="0">
                <a:solidFill>
                  <a:srgbClr val="000050"/>
                </a:solidFill>
                <a:latin typeface="Times New Roman"/>
                <a:ea typeface="Times New Roman"/>
                <a:cs typeface="Times New Roman"/>
                <a:sym typeface="Times New Roman"/>
              </a:defRPr>
            </a:pPr>
            <a:r>
              <a:t>Social Network</a:t>
            </a:r>
          </a:p>
        </p:txBody>
      </p:sp>
      <p:sp>
        <p:nvSpPr>
          <p:cNvPr id="1048614" name="Data all around"/>
          <p:cNvSpPr txBox="1"/>
          <p:nvPr>
            <p:ph type="title"/>
          </p:nvPr>
        </p:nvSpPr>
        <p:spPr>
          <a:xfrm>
            <a:off x="2088436" y="1282700"/>
            <a:ext cx="20207128" cy="1649710"/>
          </a:xfrm>
          <a:prstGeom prst="rect"/>
        </p:spPr>
        <p:txBody>
          <a:bodyPr/>
          <a:lstStyle>
            <a:lvl1pPr>
              <a:defRPr spc="200"/>
            </a:lvl1pPr>
          </a:lstStyle>
          <a:p>
            <a:r>
              <a:t>Data all around</a:t>
            </a:r>
          </a:p>
        </p:txBody>
      </p:sp>
      <p:pic>
        <p:nvPicPr>
          <p:cNvPr id="2097153" name="Picture 5" descr="Picture 5"/>
          <p:cNvPicPr>
            <a:picLocks noChangeAspect="1"/>
          </p:cNvPicPr>
          <p:nvPr/>
        </p:nvPicPr>
        <p:blipFill>
          <a:blip xmlns:r="http://schemas.openxmlformats.org/officeDocument/2006/relationships" r:embed="rId3"/>
          <a:stretch>
            <a:fillRect/>
          </a:stretch>
        </p:blipFill>
        <p:spPr>
          <a:xfrm>
            <a:off x="19392850" y="2505838"/>
            <a:ext cx="4196636" cy="3649250"/>
          </a:xfrm>
          <a:prstGeom prst="rect"/>
          <a:ln w="12700">
            <a:miter lim="400000"/>
          </a:ln>
          <a:effectLst>
            <a:outerShdw algn="b" blurRad="254000" dir="5400000" dist="127000" kx="0" ky="0" rotWithShape="0" sx="100000" sy="100000">
              <a:srgbClr val="000000">
                <a:alpha val="70000"/>
              </a:srgbClr>
            </a:outerShdw>
          </a:effectLst>
        </p:spPr>
      </p:pic>
      <p:grpSp>
        <p:nvGrpSpPr>
          <p:cNvPr id="41" name="Picture 8"/>
          <p:cNvGrpSpPr/>
          <p:nvPr/>
        </p:nvGrpSpPr>
        <p:grpSpPr>
          <a:xfrm>
            <a:off x="16728357" y="6934559"/>
            <a:ext cx="6378941" cy="3996274"/>
            <a:chOff x="0" y="0"/>
            <a:chExt cx="6378939" cy="3996272"/>
          </a:xfrm>
        </p:grpSpPr>
        <p:pic>
          <p:nvPicPr>
            <p:cNvPr id="2097154" name="Picture 8" descr="Picture 8"/>
            <p:cNvPicPr>
              <a:picLocks noChangeAspect="1"/>
            </p:cNvPicPr>
            <p:nvPr/>
          </p:nvPicPr>
          <p:blipFill>
            <a:blip xmlns:r="http://schemas.openxmlformats.org/officeDocument/2006/relationships" r:embed="rId4"/>
            <a:stretch>
              <a:fillRect/>
            </a:stretch>
          </p:blipFill>
          <p:spPr>
            <a:xfrm>
              <a:off x="127000" y="88900"/>
              <a:ext cx="6124940" cy="3666073"/>
            </a:xfrm>
            <a:prstGeom prst="rect"/>
            <a:ln w="12700" cap="flat">
              <a:noFill/>
              <a:miter lim="400000"/>
            </a:ln>
            <a:effectLst/>
          </p:spPr>
        </p:pic>
        <p:pic>
          <p:nvPicPr>
            <p:cNvPr id="2097155" name="Picture 8" descr="Picture 8"/>
            <p:cNvPicPr>
              <a:picLocks noChangeAspect="1"/>
            </p:cNvPicPr>
            <p:nvPr/>
          </p:nvPicPr>
          <p:blipFill>
            <a:blip xmlns:r="http://schemas.openxmlformats.org/officeDocument/2006/relationships" r:embed="rId5"/>
            <a:stretch>
              <a:fillRect/>
            </a:stretch>
          </p:blipFill>
          <p:spPr>
            <a:xfrm>
              <a:off x="0" y="0"/>
              <a:ext cx="6378940" cy="3996273"/>
            </a:xfrm>
            <a:prstGeom prst="rect"/>
            <a:ln w="12700" cap="flat">
              <a:noFill/>
              <a:miter lim="400000"/>
            </a:ln>
            <a:effectLst/>
          </p:spPr>
        </p:pic>
      </p:grpSp>
      <p:pic>
        <p:nvPicPr>
          <p:cNvPr id="2097156" name="Picture 6" descr="Picture 6"/>
          <p:cNvPicPr>
            <a:picLocks noChangeAspect="1"/>
          </p:cNvPicPr>
          <p:nvPr/>
        </p:nvPicPr>
        <p:blipFill>
          <a:blip xmlns:r="http://schemas.openxmlformats.org/officeDocument/2006/relationships" r:embed="rId6"/>
          <a:stretch>
            <a:fillRect/>
          </a:stretch>
        </p:blipFill>
        <p:spPr>
          <a:xfrm>
            <a:off x="11031070" y="8751938"/>
            <a:ext cx="4901298" cy="3297236"/>
          </a:xfrm>
          <a:prstGeom prst="rect"/>
          <a:ln w="25400">
            <a:solidFill>
              <a:srgbClr val="FFFFFF"/>
            </a:solidFill>
            <a:miter lim="400000"/>
          </a:ln>
          <a:effectLst>
            <a:outerShdw algn="b" blurRad="50800" dir="3600000" dist="25400" kx="0" ky="0" rotWithShape="0" sx="100000" sy="100000">
              <a:srgbClr val="000000">
                <a:alpha val="70000"/>
              </a:srgbClr>
            </a:outerShdw>
          </a:effectLs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1" p14:dur="1200">
        <p14:ripp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43" name=""/>
        <p:cNvGrpSpPr/>
        <p:nvPr/>
      </p:nvGrpSpPr>
      <p:grpSpPr>
        <a:xfrm>
          <a:off x="0" y="0"/>
          <a:ext cx="0" cy="0"/>
          <a:chOff x="0" y="0"/>
          <a:chExt cx="0" cy="0"/>
        </a:xfrm>
      </p:grpSpPr>
      <p:sp>
        <p:nvSpPr>
          <p:cNvPr id="1048621" name="Google processes 20 PB a day (2008)…"/>
          <p:cNvSpPr txBox="1"/>
          <p:nvPr>
            <p:ph type="body" sz="half" idx="1"/>
          </p:nvPr>
        </p:nvSpPr>
        <p:spPr>
          <a:xfrm>
            <a:off x="1269999" y="4470796"/>
            <a:ext cx="11785603" cy="7623935"/>
          </a:xfrm>
          <a:prstGeom prst="rect"/>
        </p:spPr>
        <p:txBody>
          <a:bodyPr/>
          <a:p>
            <a:pPr algn="l" defTabSz="914400" indent="-342899" marL="342899">
              <a:lnSpc>
                <a:spcPct val="100000"/>
              </a:lnSpc>
              <a:spcBef>
                <a:spcPts val="700"/>
              </a:spcBef>
              <a:buSzPct val="75000"/>
              <a:buBlip>
                <a:blip xmlns:r="http://schemas.openxmlformats.org/officeDocument/2006/relationships" r:embed="rId1"/>
              </a:buBlip>
              <a:defRPr b="0" sz="5600" spc="0">
                <a:solidFill>
                  <a:srgbClr val="000000"/>
                </a:solidFill>
                <a:latin typeface="Times New Roman"/>
                <a:ea typeface="Times New Roman"/>
                <a:cs typeface="Times New Roman"/>
                <a:sym typeface="Times New Roman"/>
              </a:defRPr>
            </a:pPr>
            <a:r>
              <a:t>Google processes 20 PB a day (2008)</a:t>
            </a:r>
          </a:p>
          <a:p>
            <a:pPr algn="l" defTabSz="914400" indent="-342899" marL="342899">
              <a:lnSpc>
                <a:spcPct val="100000"/>
              </a:lnSpc>
              <a:spcBef>
                <a:spcPts val="700"/>
              </a:spcBef>
              <a:buSzPct val="75000"/>
              <a:buBlip>
                <a:blip xmlns:r="http://schemas.openxmlformats.org/officeDocument/2006/relationships" r:embed="rId1"/>
              </a:buBlip>
              <a:defRPr b="0" sz="5600" spc="0">
                <a:solidFill>
                  <a:srgbClr val="000000"/>
                </a:solidFill>
                <a:latin typeface="Times New Roman"/>
                <a:ea typeface="Times New Roman"/>
                <a:cs typeface="Times New Roman"/>
                <a:sym typeface="Times New Roman"/>
              </a:defRPr>
            </a:pPr>
            <a:r>
              <a:t>Facebook has 60 TB of daily logs</a:t>
            </a:r>
          </a:p>
          <a:p>
            <a:pPr algn="l" defTabSz="914400" indent="-342899" marL="342899">
              <a:lnSpc>
                <a:spcPct val="100000"/>
              </a:lnSpc>
              <a:spcBef>
                <a:spcPts val="700"/>
              </a:spcBef>
              <a:buSzPct val="75000"/>
              <a:buBlip>
                <a:blip xmlns:r="http://schemas.openxmlformats.org/officeDocument/2006/relationships" r:embed="rId1"/>
              </a:buBlip>
              <a:defRPr b="0" sz="5600" spc="0">
                <a:solidFill>
                  <a:srgbClr val="000000"/>
                </a:solidFill>
                <a:latin typeface="Times New Roman"/>
                <a:ea typeface="Times New Roman"/>
                <a:cs typeface="Times New Roman"/>
                <a:sym typeface="Times New Roman"/>
              </a:defRPr>
            </a:pPr>
            <a:r>
              <a:t>eBay has 6.5 PB of user data + 50 TB/day (5/2009)</a:t>
            </a:r>
          </a:p>
          <a:p>
            <a:pPr algn="l" defTabSz="914400" indent="-342899" marL="342899">
              <a:lnSpc>
                <a:spcPct val="100000"/>
              </a:lnSpc>
              <a:spcBef>
                <a:spcPts val="700"/>
              </a:spcBef>
              <a:buSzPct val="75000"/>
              <a:buBlip>
                <a:blip xmlns:r="http://schemas.openxmlformats.org/officeDocument/2006/relationships" r:embed="rId1"/>
              </a:buBlip>
              <a:defRPr b="0" sz="5600" spc="0">
                <a:solidFill>
                  <a:srgbClr val="000000"/>
                </a:solidFill>
                <a:latin typeface="Times New Roman"/>
                <a:ea typeface="Times New Roman"/>
                <a:cs typeface="Times New Roman"/>
                <a:sym typeface="Times New Roman"/>
              </a:defRPr>
            </a:pPr>
            <a:r>
              <a:t>1000 genomes project: 200 TB</a:t>
            </a:r>
          </a:p>
        </p:txBody>
      </p:sp>
      <p:sp>
        <p:nvSpPr>
          <p:cNvPr id="1048622" name="How much data do we have?"/>
          <p:cNvSpPr txBox="1"/>
          <p:nvPr>
            <p:ph type="title"/>
          </p:nvPr>
        </p:nvSpPr>
        <p:spPr>
          <a:xfrm>
            <a:off x="1270000" y="1184849"/>
            <a:ext cx="11785600" cy="2933701"/>
          </a:xfrm>
          <a:prstGeom prst="rect"/>
        </p:spPr>
        <p:txBody>
          <a:bodyPr/>
          <a:lstStyle>
            <a:lvl1pPr defTabSz="572516">
              <a:defRPr sz="8800" spc="200"/>
            </a:lvl1pPr>
          </a:lstStyle>
          <a:p>
            <a:r>
              <a:t>How much data do we have?</a:t>
            </a:r>
          </a:p>
        </p:txBody>
      </p:sp>
      <p:pic>
        <p:nvPicPr>
          <p:cNvPr id="2097157" name="Picture 3" descr="Picture 3"/>
          <p:cNvPicPr>
            <a:picLocks noChangeAspect="1"/>
          </p:cNvPicPr>
          <p:nvPr/>
        </p:nvPicPr>
        <p:blipFill>
          <a:blip xmlns:r="http://schemas.openxmlformats.org/officeDocument/2006/relationships" r:embed="rId2"/>
          <a:stretch>
            <a:fillRect/>
          </a:stretch>
        </p:blipFill>
        <p:spPr>
          <a:xfrm>
            <a:off x="13049727" y="3281653"/>
            <a:ext cx="10565680" cy="6625439"/>
          </a:xfrm>
          <a:prstGeom prst="rect"/>
          <a:ln w="25400">
            <a:solidFill>
              <a:srgbClr val="FFFFFF"/>
            </a:solidFill>
            <a:miter lim="400000"/>
          </a:ln>
          <a:effectLst>
            <a:outerShdw algn="b" blurRad="50800" dir="3600000" dist="25400" kx="0" ky="0" rotWithShape="0" sx="100000" sy="100000">
              <a:srgbClr val="000000">
                <a:alpha val="70000"/>
              </a:srgbClr>
            </a:outerShdw>
          </a:effectLs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1" p14:dur="12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45" name=""/>
        <p:cNvGrpSpPr/>
        <p:nvPr/>
      </p:nvGrpSpPr>
      <p:grpSpPr>
        <a:xfrm>
          <a:off x="0" y="0"/>
          <a:ext cx="0" cy="0"/>
          <a:chOff x="0" y="0"/>
          <a:chExt cx="0" cy="0"/>
        </a:xfrm>
      </p:grpSpPr>
      <p:sp>
        <p:nvSpPr>
          <p:cNvPr id="1048628" name="Big Data is any data that is expensive to manage and hard to extract value from…"/>
          <p:cNvSpPr txBox="1"/>
          <p:nvPr>
            <p:ph type="body" idx="1"/>
          </p:nvPr>
        </p:nvSpPr>
        <p:spPr>
          <a:xfrm>
            <a:off x="2088435" y="3755889"/>
            <a:ext cx="20207128" cy="8326302"/>
          </a:xfrm>
          <a:prstGeom prst="rect"/>
        </p:spPr>
        <p:txBody>
          <a:bodyPr/>
          <a:p>
            <a:pPr algn="l" defTabSz="914400" indent="-342900" lvl="1" marL="342900">
              <a:lnSpc>
                <a:spcPct val="100000"/>
              </a:lnSpc>
              <a:spcBef>
                <a:spcPts val="600"/>
              </a:spcBef>
              <a:buSzPct val="75000"/>
              <a:buBlip>
                <a:blip xmlns:r="http://schemas.openxmlformats.org/officeDocument/2006/relationships" r:embed="rId1"/>
              </a:buBlip>
              <a:defRPr b="0" sz="5100" spc="0">
                <a:solidFill>
                  <a:srgbClr val="000000"/>
                </a:solidFill>
                <a:latin typeface="Times New Roman"/>
                <a:ea typeface="Times New Roman"/>
                <a:cs typeface="Times New Roman"/>
                <a:sym typeface="Times New Roman"/>
              </a:defRPr>
            </a:pPr>
            <a:r>
              <a:t>Big Data is any data that is expensive to manage and hard to extract value from </a:t>
            </a:r>
          </a:p>
          <a:p>
            <a:pPr algn="l" defTabSz="914400" indent="-285750" lvl="1" marL="742950">
              <a:lnSpc>
                <a:spcPct val="100000"/>
              </a:lnSpc>
              <a:spcBef>
                <a:spcPts val="600"/>
              </a:spcBef>
              <a:buSzPct val="65000"/>
              <a:buBlip>
                <a:blip xmlns:r="http://schemas.openxmlformats.org/officeDocument/2006/relationships" r:embed="rId2"/>
              </a:buBlip>
              <a:defRPr b="0" sz="5100" spc="0">
                <a:solidFill>
                  <a:srgbClr val="000050"/>
                </a:solidFill>
                <a:latin typeface="Times New Roman"/>
                <a:ea typeface="Times New Roman"/>
                <a:cs typeface="Times New Roman"/>
                <a:sym typeface="Times New Roman"/>
              </a:defRPr>
            </a:pPr>
            <a:r>
              <a:t>Volume</a:t>
            </a:r>
          </a:p>
          <a:p>
            <a:pPr algn="l" defTabSz="914400" indent="-228600" lvl="2" marL="1143000">
              <a:lnSpc>
                <a:spcPct val="100000"/>
              </a:lnSpc>
              <a:spcBef>
                <a:spcPts val="500"/>
              </a:spcBef>
              <a:buSzPct val="65000"/>
              <a:buBlip>
                <a:blip xmlns:r="http://schemas.openxmlformats.org/officeDocument/2006/relationships" r:embed="rId3"/>
              </a:buBlip>
              <a:defRPr b="0" sz="5100" spc="0">
                <a:solidFill>
                  <a:srgbClr val="000000"/>
                </a:solidFill>
                <a:latin typeface="Times New Roman"/>
                <a:ea typeface="Times New Roman"/>
                <a:cs typeface="Times New Roman"/>
                <a:sym typeface="Times New Roman"/>
              </a:defRPr>
            </a:pPr>
            <a:r>
              <a:t>The size of the data</a:t>
            </a:r>
          </a:p>
          <a:p>
            <a:pPr algn="l" defTabSz="914400" indent="-285750" lvl="1" marL="742950">
              <a:lnSpc>
                <a:spcPct val="100000"/>
              </a:lnSpc>
              <a:spcBef>
                <a:spcPts val="600"/>
              </a:spcBef>
              <a:buSzPct val="65000"/>
              <a:buBlip>
                <a:blip xmlns:r="http://schemas.openxmlformats.org/officeDocument/2006/relationships" r:embed="rId2"/>
              </a:buBlip>
              <a:defRPr b="0" sz="5100" spc="0">
                <a:solidFill>
                  <a:srgbClr val="000050"/>
                </a:solidFill>
                <a:latin typeface="Times New Roman"/>
                <a:ea typeface="Times New Roman"/>
                <a:cs typeface="Times New Roman"/>
                <a:sym typeface="Times New Roman"/>
              </a:defRPr>
            </a:pPr>
            <a:r>
              <a:t>Velocity</a:t>
            </a:r>
          </a:p>
          <a:p>
            <a:pPr algn="l" defTabSz="914400" indent="-228600" lvl="2" marL="1143000">
              <a:lnSpc>
                <a:spcPct val="100000"/>
              </a:lnSpc>
              <a:spcBef>
                <a:spcPts val="500"/>
              </a:spcBef>
              <a:buSzPct val="65000"/>
              <a:buBlip>
                <a:blip xmlns:r="http://schemas.openxmlformats.org/officeDocument/2006/relationships" r:embed="rId3"/>
              </a:buBlip>
              <a:defRPr b="0" sz="5100" spc="0">
                <a:solidFill>
                  <a:srgbClr val="000000"/>
                </a:solidFill>
                <a:latin typeface="Times New Roman"/>
                <a:ea typeface="Times New Roman"/>
                <a:cs typeface="Times New Roman"/>
                <a:sym typeface="Times New Roman"/>
              </a:defRPr>
            </a:pPr>
            <a:r>
              <a:t>The latency of data processing relative to the growing demand for interactivity</a:t>
            </a:r>
          </a:p>
          <a:p>
            <a:pPr algn="l" defTabSz="914400" indent="-285750" lvl="1" marL="742950">
              <a:lnSpc>
                <a:spcPct val="100000"/>
              </a:lnSpc>
              <a:spcBef>
                <a:spcPts val="600"/>
              </a:spcBef>
              <a:buSzPct val="65000"/>
              <a:buBlip>
                <a:blip xmlns:r="http://schemas.openxmlformats.org/officeDocument/2006/relationships" r:embed="rId2"/>
              </a:buBlip>
              <a:defRPr b="0" sz="5100" spc="0">
                <a:solidFill>
                  <a:srgbClr val="000050"/>
                </a:solidFill>
                <a:latin typeface="Times New Roman"/>
                <a:ea typeface="Times New Roman"/>
                <a:cs typeface="Times New Roman"/>
                <a:sym typeface="Times New Roman"/>
              </a:defRPr>
            </a:pPr>
            <a:r>
              <a:t>Variety and Complexity</a:t>
            </a:r>
          </a:p>
          <a:p>
            <a:pPr algn="l" defTabSz="914400" indent="-228600" lvl="2" marL="1143000">
              <a:lnSpc>
                <a:spcPct val="100000"/>
              </a:lnSpc>
              <a:spcBef>
                <a:spcPts val="500"/>
              </a:spcBef>
              <a:buSzPct val="65000"/>
              <a:buBlip>
                <a:blip xmlns:r="http://schemas.openxmlformats.org/officeDocument/2006/relationships" r:embed="rId3"/>
              </a:buBlip>
              <a:defRPr b="0" sz="5100" spc="0">
                <a:solidFill>
                  <a:srgbClr val="000000"/>
                </a:solidFill>
                <a:latin typeface="Times New Roman"/>
                <a:ea typeface="Times New Roman"/>
                <a:cs typeface="Times New Roman"/>
                <a:sym typeface="Times New Roman"/>
              </a:defRPr>
            </a:pPr>
            <a:r>
              <a:t>the diversity of sources, formats, quality, structures.</a:t>
            </a:r>
          </a:p>
        </p:txBody>
      </p:sp>
      <p:sp>
        <p:nvSpPr>
          <p:cNvPr id="1048629" name="Big data"/>
          <p:cNvSpPr txBox="1"/>
          <p:nvPr>
            <p:ph type="body" idx="21"/>
          </p:nvPr>
        </p:nvSpPr>
        <p:spPr>
          <a:xfrm>
            <a:off x="1807190" y="136433"/>
            <a:ext cx="20207128" cy="4699003"/>
          </a:xfrm>
          <a:prstGeom prst="rect"/>
        </p:spPr>
        <p:txBody>
          <a:bodyPr/>
          <a:lstStyle>
            <a:lvl1pPr algn="ctr" defTabSz="584200" indent="0" marL="0">
              <a:lnSpc>
                <a:spcPct val="90000"/>
              </a:lnSpc>
              <a:spcBef>
                <a:spcPts val="0"/>
              </a:spcBef>
              <a:buSzTx/>
              <a:buNone/>
              <a:defRPr cap="all" sz="9500" spc="100"/>
            </a:lvl1pPr>
          </a:lstStyle>
          <a:p>
            <a:r>
              <a:t>Big data</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47" name=""/>
        <p:cNvGrpSpPr/>
        <p:nvPr/>
      </p:nvGrpSpPr>
      <p:grpSpPr>
        <a:xfrm>
          <a:off x="0" y="0"/>
          <a:ext cx="0" cy="0"/>
          <a:chOff x="0" y="0"/>
          <a:chExt cx="0" cy="0"/>
        </a:xfrm>
      </p:grpSpPr>
      <p:sp>
        <p:nvSpPr>
          <p:cNvPr id="1048634" name="Types of data we have"/>
          <p:cNvSpPr txBox="1"/>
          <p:nvPr>
            <p:ph type="body" sz="half" idx="1"/>
          </p:nvPr>
        </p:nvSpPr>
        <p:spPr>
          <a:xfrm>
            <a:off x="2089150" y="-696815"/>
            <a:ext cx="20205700" cy="4699003"/>
          </a:xfrm>
          <a:prstGeom prst="rect"/>
        </p:spPr>
        <p:txBody>
          <a:bodyPr/>
          <a:lstStyle>
            <a:lvl1pPr>
              <a:defRPr spc="200"/>
            </a:lvl1pPr>
          </a:lstStyle>
          <a:p>
            <a:r>
              <a:t>Types of data we have</a:t>
            </a:r>
          </a:p>
        </p:txBody>
      </p:sp>
      <p:sp>
        <p:nvSpPr>
          <p:cNvPr id="1048635" name="Relational Data (Tables/Transaction/Legacy Data)…"/>
          <p:cNvSpPr txBox="1"/>
          <p:nvPr>
            <p:ph type="title" idx="4294967295"/>
          </p:nvPr>
        </p:nvSpPr>
        <p:spPr>
          <a:xfrm>
            <a:off x="2589042" y="3436651"/>
            <a:ext cx="20174738" cy="8501861"/>
          </a:xfrm>
          <a:prstGeom prst="rect"/>
        </p:spPr>
        <p:txBody>
          <a:bodyPr>
            <a:normAutofit fontScale="93333"/>
          </a:bodyPr>
          <a:p>
            <a:pPr algn="l" defTabSz="914400" indent="-342899" marL="342899">
              <a:lnSpc>
                <a:spcPct val="100000"/>
              </a:lnSpc>
              <a:spcBef>
                <a:spcPts val="700"/>
              </a:spcBef>
              <a:buSzPct val="75000"/>
              <a:buBlip>
                <a:blip xmlns:r="http://schemas.openxmlformats.org/officeDocument/2006/relationships" r:embed="rId1"/>
              </a:buBlip>
              <a:defRPr b="0" cap="none" sz="7500" spc="0">
                <a:solidFill>
                  <a:srgbClr val="000000"/>
                </a:solidFill>
                <a:latin typeface="Times New Roman"/>
                <a:ea typeface="Times New Roman"/>
                <a:cs typeface="Times New Roman"/>
                <a:sym typeface="Times New Roman"/>
              </a:defRPr>
            </a:pPr>
            <a:r>
              <a:t>Relational Data (Tables/Transaction/Legacy Data)</a:t>
            </a:r>
          </a:p>
          <a:p>
            <a:pPr algn="l" defTabSz="914400" indent="-342899" marL="342899">
              <a:lnSpc>
                <a:spcPct val="100000"/>
              </a:lnSpc>
              <a:spcBef>
                <a:spcPts val="700"/>
              </a:spcBef>
              <a:defRPr b="0" cap="none" sz="7500" spc="0">
                <a:solidFill>
                  <a:srgbClr val="000000"/>
                </a:solidFill>
                <a:latin typeface="Times New Roman"/>
                <a:ea typeface="Times New Roman"/>
                <a:cs typeface="Times New Roman"/>
                <a:sym typeface="Times New Roman"/>
              </a:defRPr>
            </a:pPr>
            <a:r>
              <a:t>Text Data (Web)</a:t>
            </a:r>
          </a:p>
          <a:p>
            <a:pPr algn="l" defTabSz="914400" indent="-342899" marL="342899">
              <a:lnSpc>
                <a:spcPct val="100000"/>
              </a:lnSpc>
              <a:spcBef>
                <a:spcPts val="700"/>
              </a:spcBef>
              <a:defRPr b="0" cap="none" sz="7500" spc="0">
                <a:solidFill>
                  <a:srgbClr val="000000"/>
                </a:solidFill>
                <a:latin typeface="Times New Roman"/>
                <a:ea typeface="Times New Roman"/>
                <a:cs typeface="Times New Roman"/>
                <a:sym typeface="Times New Roman"/>
              </a:defRPr>
            </a:pPr>
            <a:r>
              <a:t>Semi-structured Data (XML) </a:t>
            </a:r>
          </a:p>
          <a:p>
            <a:pPr algn="l" defTabSz="914400" indent="-342899" marL="342899">
              <a:lnSpc>
                <a:spcPct val="100000"/>
              </a:lnSpc>
              <a:spcBef>
                <a:spcPts val="700"/>
              </a:spcBef>
              <a:defRPr b="0" cap="none" sz="7500" spc="0">
                <a:solidFill>
                  <a:srgbClr val="000000"/>
                </a:solidFill>
                <a:latin typeface="Times New Roman"/>
                <a:ea typeface="Times New Roman"/>
                <a:cs typeface="Times New Roman"/>
                <a:sym typeface="Times New Roman"/>
              </a:defRPr>
            </a:pPr>
            <a:r>
              <a:t>Graph Data</a:t>
            </a:r>
          </a:p>
          <a:p>
            <a:pPr algn="l" defTabSz="914400" indent="-342899" marL="342899">
              <a:lnSpc>
                <a:spcPct val="100000"/>
              </a:lnSpc>
              <a:spcBef>
                <a:spcPts val="700"/>
              </a:spcBef>
              <a:defRPr b="0" cap="none" sz="7500" spc="0">
                <a:solidFill>
                  <a:srgbClr val="000000"/>
                </a:solidFill>
                <a:latin typeface="Times New Roman"/>
                <a:ea typeface="Times New Roman"/>
                <a:cs typeface="Times New Roman"/>
                <a:sym typeface="Times New Roman"/>
              </a:defRPr>
            </a:pPr>
            <a:r>
              <a:t>Social Network, Semantic Web (RDF), … </a:t>
            </a:r>
          </a:p>
          <a:p>
            <a:pPr algn="l" defTabSz="914400" indent="-342899" marL="342899">
              <a:lnSpc>
                <a:spcPct val="100000"/>
              </a:lnSpc>
              <a:spcBef>
                <a:spcPts val="700"/>
              </a:spcBef>
              <a:defRPr b="0" cap="none" sz="7500" spc="0">
                <a:solidFill>
                  <a:srgbClr val="000000"/>
                </a:solidFill>
                <a:latin typeface="Times New Roman"/>
                <a:ea typeface="Times New Roman"/>
                <a:cs typeface="Times New Roman"/>
                <a:sym typeface="Times New Roman"/>
              </a:defRPr>
            </a:pPr>
            <a:r>
              <a:t>Streaming Data </a:t>
            </a:r>
          </a:p>
          <a:p>
            <a:pPr algn="l" defTabSz="914400" indent="-342899" marL="342899">
              <a:lnSpc>
                <a:spcPct val="100000"/>
              </a:lnSpc>
              <a:spcBef>
                <a:spcPts val="700"/>
              </a:spcBef>
              <a:defRPr b="0" cap="none" sz="7500" spc="0">
                <a:solidFill>
                  <a:srgbClr val="000066"/>
                </a:solidFill>
                <a:latin typeface="Times New Roman"/>
                <a:ea typeface="Times New Roman"/>
                <a:cs typeface="Times New Roman"/>
                <a:sym typeface="Times New Roman"/>
              </a:defRPr>
            </a:pPr>
            <a:r>
              <a:t>You can afford to scan the data once</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1" p14:dur="12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49" name=""/>
        <p:cNvGrpSpPr/>
        <p:nvPr/>
      </p:nvGrpSpPr>
      <p:grpSpPr>
        <a:xfrm>
          <a:off x="0" y="0"/>
          <a:ext cx="0" cy="0"/>
          <a:chOff x="0" y="0"/>
          <a:chExt cx="0" cy="0"/>
        </a:xfrm>
      </p:grpSpPr>
      <p:sp>
        <p:nvSpPr>
          <p:cNvPr id="1048640" name="What to do with these data?"/>
          <p:cNvSpPr txBox="1"/>
          <p:nvPr>
            <p:ph type="title"/>
          </p:nvPr>
        </p:nvSpPr>
        <p:spPr>
          <a:xfrm>
            <a:off x="2089150" y="102038"/>
            <a:ext cx="20205700" cy="5651503"/>
          </a:xfrm>
          <a:prstGeom prst="rect"/>
        </p:spPr>
        <p:txBody>
          <a:bodyPr/>
          <a:lstStyle>
            <a:lvl1pPr>
              <a:defRPr sz="9100" spc="200"/>
            </a:lvl1pPr>
          </a:lstStyle>
          <a:p>
            <a:r>
              <a:t>What to do with these data?</a:t>
            </a:r>
          </a:p>
        </p:txBody>
      </p:sp>
      <p:sp>
        <p:nvSpPr>
          <p:cNvPr id="1048641" name="Aggregation and Statistics…"/>
          <p:cNvSpPr txBox="1"/>
          <p:nvPr>
            <p:ph type="body" idx="4294967295"/>
          </p:nvPr>
        </p:nvSpPr>
        <p:spPr>
          <a:xfrm>
            <a:off x="2092194" y="4549773"/>
            <a:ext cx="20199612" cy="7037297"/>
          </a:xfrm>
          <a:prstGeom prst="rect"/>
        </p:spPr>
        <p:txBody>
          <a:bodyPr anchor="b"/>
          <a:p>
            <a:pPr defTabSz="813816" indent="-305179" marL="305179">
              <a:spcBef>
                <a:spcPts val="600"/>
              </a:spcBef>
              <a:buSzPct val="75000"/>
              <a:buBlip>
                <a:blip xmlns:r="http://schemas.openxmlformats.org/officeDocument/2006/relationships" r:embed="rId1"/>
              </a:buBlip>
              <a:defRPr b="0" sz="5500" spc="0">
                <a:solidFill>
                  <a:srgbClr val="FFFFFF"/>
                </a:solidFill>
                <a:latin typeface="Times New Roman"/>
                <a:ea typeface="Times New Roman"/>
                <a:cs typeface="Times New Roman"/>
                <a:sym typeface="Times New Roman"/>
              </a:defRPr>
            </a:pPr>
            <a:r>
              <a:t>Aggregation and Statistics </a:t>
            </a:r>
          </a:p>
          <a:p>
            <a:pPr defTabSz="813816" indent="-254316" lvl="1" marL="661224">
              <a:spcBef>
                <a:spcPts val="500"/>
              </a:spcBef>
              <a:buSzPct val="65000"/>
              <a:buBlip>
                <a:blip xmlns:r="http://schemas.openxmlformats.org/officeDocument/2006/relationships" r:embed="rId2"/>
              </a:buBlip>
              <a:defRPr b="0" sz="5500" spc="0">
                <a:solidFill>
                  <a:srgbClr val="FFFFFF"/>
                </a:solidFill>
                <a:latin typeface="Times New Roman"/>
                <a:ea typeface="Times New Roman"/>
                <a:cs typeface="Times New Roman"/>
                <a:sym typeface="Times New Roman"/>
              </a:defRPr>
            </a:pPr>
            <a:r>
              <a:t>Data warehousing and OLAP</a:t>
            </a:r>
          </a:p>
          <a:p>
            <a:pPr defTabSz="813816" indent="-305179" marL="305179">
              <a:spcBef>
                <a:spcPts val="600"/>
              </a:spcBef>
              <a:buSzPct val="75000"/>
              <a:buBlip>
                <a:blip xmlns:r="http://schemas.openxmlformats.org/officeDocument/2006/relationships" r:embed="rId1"/>
              </a:buBlip>
              <a:defRPr b="0" sz="5500" spc="0">
                <a:solidFill>
                  <a:srgbClr val="FFFFFF"/>
                </a:solidFill>
                <a:latin typeface="Times New Roman"/>
                <a:ea typeface="Times New Roman"/>
                <a:cs typeface="Times New Roman"/>
                <a:sym typeface="Times New Roman"/>
              </a:defRPr>
            </a:pPr>
            <a:r>
              <a:t>Indexing, Searching, and Querying</a:t>
            </a:r>
          </a:p>
          <a:p>
            <a:pPr defTabSz="813816" indent="-254316" lvl="1" marL="661224">
              <a:spcBef>
                <a:spcPts val="500"/>
              </a:spcBef>
              <a:buSzPct val="65000"/>
              <a:buBlip>
                <a:blip xmlns:r="http://schemas.openxmlformats.org/officeDocument/2006/relationships" r:embed="rId2"/>
              </a:buBlip>
              <a:defRPr b="0" sz="5500" spc="0">
                <a:solidFill>
                  <a:srgbClr val="FFFFFF"/>
                </a:solidFill>
                <a:latin typeface="Times New Roman"/>
                <a:ea typeface="Times New Roman"/>
                <a:cs typeface="Times New Roman"/>
                <a:sym typeface="Times New Roman"/>
              </a:defRPr>
            </a:pPr>
            <a:r>
              <a:t>Keyword based search </a:t>
            </a:r>
          </a:p>
          <a:p>
            <a:pPr defTabSz="813816" indent="-254316" lvl="1" marL="661224">
              <a:spcBef>
                <a:spcPts val="500"/>
              </a:spcBef>
              <a:buSzPct val="65000"/>
              <a:buBlip>
                <a:blip xmlns:r="http://schemas.openxmlformats.org/officeDocument/2006/relationships" r:embed="rId2"/>
              </a:buBlip>
              <a:defRPr b="0" sz="5500" spc="0">
                <a:solidFill>
                  <a:srgbClr val="FFFFFF"/>
                </a:solidFill>
                <a:latin typeface="Times New Roman"/>
                <a:ea typeface="Times New Roman"/>
                <a:cs typeface="Times New Roman"/>
                <a:sym typeface="Times New Roman"/>
              </a:defRPr>
            </a:pPr>
            <a:r>
              <a:t>Pattern matching (XML/RDF)</a:t>
            </a:r>
          </a:p>
          <a:p>
            <a:pPr defTabSz="813816" indent="-305179" marL="305179">
              <a:spcBef>
                <a:spcPts val="600"/>
              </a:spcBef>
              <a:buSzPct val="75000"/>
              <a:buBlip>
                <a:blip xmlns:r="http://schemas.openxmlformats.org/officeDocument/2006/relationships" r:embed="rId1"/>
              </a:buBlip>
              <a:defRPr b="0" sz="5500" spc="0">
                <a:solidFill>
                  <a:srgbClr val="FFFFFF"/>
                </a:solidFill>
                <a:latin typeface="Times New Roman"/>
                <a:ea typeface="Times New Roman"/>
                <a:cs typeface="Times New Roman"/>
                <a:sym typeface="Times New Roman"/>
              </a:defRPr>
            </a:pPr>
            <a:r>
              <a:t>Knowledge discovery</a:t>
            </a:r>
          </a:p>
          <a:p>
            <a:pPr defTabSz="813816" indent="-254316" lvl="1" marL="661224">
              <a:spcBef>
                <a:spcPts val="500"/>
              </a:spcBef>
              <a:buSzPct val="65000"/>
              <a:buBlip>
                <a:blip xmlns:r="http://schemas.openxmlformats.org/officeDocument/2006/relationships" r:embed="rId2"/>
              </a:buBlip>
              <a:defRPr b="0" sz="5500" spc="0">
                <a:solidFill>
                  <a:srgbClr val="FFFFFF"/>
                </a:solidFill>
                <a:latin typeface="Times New Roman"/>
                <a:ea typeface="Times New Roman"/>
                <a:cs typeface="Times New Roman"/>
                <a:sym typeface="Times New Roman"/>
              </a:defRPr>
            </a:pPr>
            <a:r>
              <a:t>Data Mining</a:t>
            </a:r>
          </a:p>
          <a:p>
            <a:pPr defTabSz="813816" indent="-254316" lvl="1" marL="661224">
              <a:spcBef>
                <a:spcPts val="500"/>
              </a:spcBef>
              <a:buSzPct val="65000"/>
              <a:buBlip>
                <a:blip xmlns:r="http://schemas.openxmlformats.org/officeDocument/2006/relationships" r:embed="rId2"/>
              </a:buBlip>
              <a:defRPr b="0" sz="5500" spc="0">
                <a:solidFill>
                  <a:srgbClr val="FFFFFF"/>
                </a:solidFill>
                <a:latin typeface="Times New Roman"/>
                <a:ea typeface="Times New Roman"/>
                <a:cs typeface="Times New Roman"/>
                <a:sym typeface="Times New Roman"/>
              </a:defRPr>
            </a:pPr>
            <a:r>
              <a:t>Statistical Modeling</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1" p14:dur="12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51" name=""/>
        <p:cNvGrpSpPr/>
        <p:nvPr/>
      </p:nvGrpSpPr>
      <p:grpSpPr>
        <a:xfrm>
          <a:off x="0" y="0"/>
          <a:ext cx="0" cy="0"/>
          <a:chOff x="0" y="0"/>
          <a:chExt cx="0" cy="0"/>
        </a:xfrm>
      </p:grpSpPr>
      <p:sp>
        <p:nvSpPr>
          <p:cNvPr id="1048648" name="“… the sexy job in the next 10 years will be statisticians,” Hal Varian, Google Chief Economist…"/>
          <p:cNvSpPr txBox="1"/>
          <p:nvPr>
            <p:ph type="body" idx="1"/>
          </p:nvPr>
        </p:nvSpPr>
        <p:spPr>
          <a:xfrm>
            <a:off x="2089150" y="3820948"/>
            <a:ext cx="20205700" cy="7857533"/>
          </a:xfrm>
          <a:prstGeom prst="rect"/>
        </p:spPr>
        <p:txBody>
          <a:bodyPr anchor="t" bIns="50800" lIns="50800" rIns="50800" tIns="50800"/>
          <a:p>
            <a:pPr algn="l" defTabSz="914400" indent="-342900" marL="342900">
              <a:lnSpc>
                <a:spcPct val="100000"/>
              </a:lnSpc>
              <a:spcBef>
                <a:spcPts val="600"/>
              </a:spcBef>
              <a:buSzPct val="75000"/>
              <a:buBlip>
                <a:blip xmlns:r="http://schemas.openxmlformats.org/officeDocument/2006/relationships" r:embed="rId1"/>
              </a:buBlip>
              <a:defRPr b="0" sz="5100" spc="0">
                <a:solidFill>
                  <a:srgbClr val="000000"/>
                </a:solidFill>
                <a:latin typeface="Times New Roman"/>
                <a:ea typeface="Times New Roman"/>
                <a:cs typeface="Times New Roman"/>
                <a:sym typeface="Times New Roman"/>
              </a:defRPr>
            </a:pPr>
            <a:r>
              <a:t>“… the sexy job in the next 10 years will be statisticians,” Hal Varian, Google Chief Economist</a:t>
            </a:r>
          </a:p>
          <a:p>
            <a:pPr algn="l" defTabSz="914400" indent="-342900" marL="342900">
              <a:lnSpc>
                <a:spcPct val="100000"/>
              </a:lnSpc>
              <a:spcBef>
                <a:spcPts val="600"/>
              </a:spcBef>
              <a:buSzPct val="75000"/>
              <a:buBlip>
                <a:blip xmlns:r="http://schemas.openxmlformats.org/officeDocument/2006/relationships" r:embed="rId1"/>
              </a:buBlip>
              <a:defRPr b="0" sz="5100" spc="0">
                <a:solidFill>
                  <a:srgbClr val="000000"/>
                </a:solidFill>
                <a:latin typeface="Times New Roman"/>
                <a:ea typeface="Times New Roman"/>
                <a:cs typeface="Times New Roman"/>
                <a:sym typeface="Times New Roman"/>
              </a:defRPr>
            </a:pPr>
            <a:r>
              <a:t>The U.S. will need 140,000-190,000 predictive analysts and 1.5 million managers/analysts by 2018. McKinsey Global Institute’s June 2011</a:t>
            </a:r>
          </a:p>
          <a:p>
            <a:pPr algn="l" defTabSz="914400" indent="-342900" marL="342900">
              <a:lnSpc>
                <a:spcPct val="100000"/>
              </a:lnSpc>
              <a:spcBef>
                <a:spcPts val="600"/>
              </a:spcBef>
              <a:buSzPct val="75000"/>
              <a:buBlip>
                <a:blip xmlns:r="http://schemas.openxmlformats.org/officeDocument/2006/relationships" r:embed="rId1"/>
              </a:buBlip>
              <a:defRPr b="0" sz="5100" spc="0">
                <a:solidFill>
                  <a:srgbClr val="000000"/>
                </a:solidFill>
                <a:latin typeface="Times New Roman"/>
                <a:ea typeface="Times New Roman"/>
                <a:cs typeface="Times New Roman"/>
                <a:sym typeface="Times New Roman"/>
              </a:defRPr>
            </a:pPr>
            <a:r>
              <a:t>New Data Science institutes being created or repurposed – NYU, Columbia, Washington, UCB,...</a:t>
            </a:r>
          </a:p>
          <a:p>
            <a:pPr algn="l" defTabSz="914400" indent="-342900" marL="342900">
              <a:lnSpc>
                <a:spcPct val="100000"/>
              </a:lnSpc>
              <a:spcBef>
                <a:spcPts val="600"/>
              </a:spcBef>
              <a:buSzPct val="75000"/>
              <a:buBlip>
                <a:blip xmlns:r="http://schemas.openxmlformats.org/officeDocument/2006/relationships" r:embed="rId1"/>
              </a:buBlip>
              <a:defRPr b="0" sz="5100" spc="0">
                <a:solidFill>
                  <a:srgbClr val="000000"/>
                </a:solidFill>
                <a:latin typeface="Times New Roman"/>
                <a:ea typeface="Times New Roman"/>
                <a:cs typeface="Times New Roman"/>
                <a:sym typeface="Times New Roman"/>
              </a:defRPr>
            </a:pPr>
            <a:r>
              <a:t>New degree programs, courses, boot-camps:</a:t>
            </a:r>
          </a:p>
          <a:p>
            <a:pPr algn="l" defTabSz="914400" indent="-285750" lvl="1" marL="742950">
              <a:lnSpc>
                <a:spcPct val="100000"/>
              </a:lnSpc>
              <a:spcBef>
                <a:spcPts val="500"/>
              </a:spcBef>
              <a:buSzPct val="65000"/>
              <a:buBlip>
                <a:blip xmlns:r="http://schemas.openxmlformats.org/officeDocument/2006/relationships" r:embed="rId2"/>
              </a:buBlip>
              <a:defRPr b="0" sz="5100" spc="0">
                <a:solidFill>
                  <a:srgbClr val="000050"/>
                </a:solidFill>
                <a:latin typeface="Times New Roman"/>
                <a:ea typeface="Times New Roman"/>
                <a:cs typeface="Times New Roman"/>
                <a:sym typeface="Times New Roman"/>
              </a:defRPr>
            </a:pPr>
            <a:r>
              <a:t>e.g., at Berkeley: Stats, I-School, CS, Astronomy…</a:t>
            </a:r>
          </a:p>
          <a:p>
            <a:pPr algn="l" defTabSz="914400" indent="-285750" lvl="1" marL="742950">
              <a:lnSpc>
                <a:spcPct val="100000"/>
              </a:lnSpc>
              <a:spcBef>
                <a:spcPts val="500"/>
              </a:spcBef>
              <a:buSzPct val="65000"/>
              <a:buBlip>
                <a:blip xmlns:r="http://schemas.openxmlformats.org/officeDocument/2006/relationships" r:embed="rId2"/>
              </a:buBlip>
              <a:defRPr b="0" sz="5100" spc="0">
                <a:solidFill>
                  <a:srgbClr val="000050"/>
                </a:solidFill>
                <a:latin typeface="Times New Roman"/>
                <a:ea typeface="Times New Roman"/>
                <a:cs typeface="Times New Roman"/>
                <a:sym typeface="Times New Roman"/>
              </a:defRPr>
            </a:pPr>
            <a:r>
              <a:t>One proposal (elsewhere) for an MS in “Big Data Science”</a:t>
            </a:r>
          </a:p>
        </p:txBody>
      </p:sp>
      <p:sp>
        <p:nvSpPr>
          <p:cNvPr id="1048649" name="Big data and data science"/>
          <p:cNvSpPr txBox="1"/>
          <p:nvPr>
            <p:ph type="title"/>
          </p:nvPr>
        </p:nvSpPr>
        <p:spPr>
          <a:prstGeom prst="rect"/>
        </p:spPr>
        <p:txBody>
          <a:bodyPr/>
          <a:lstStyle>
            <a:lvl1pPr>
              <a:defRPr spc="200"/>
            </a:lvl1pPr>
          </a:lstStyle>
          <a:p>
            <a:r>
              <a:t>Big data and data science</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1" p14:dur="1200">
        <p14:flip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52" name=""/>
        <p:cNvGrpSpPr/>
        <p:nvPr/>
      </p:nvGrpSpPr>
      <p:grpSpPr>
        <a:xfrm>
          <a:off x="0" y="0"/>
          <a:ext cx="0" cy="0"/>
          <a:chOff x="0" y="0"/>
          <a:chExt cx="0" cy="0"/>
        </a:xfrm>
      </p:grpSpPr>
      <p:sp>
        <p:nvSpPr>
          <p:cNvPr id="1048650" name="What is data science"/>
          <p:cNvSpPr txBox="1"/>
          <p:nvPr>
            <p:ph type="body" sz="half" idx="1"/>
          </p:nvPr>
        </p:nvSpPr>
        <p:spPr>
          <a:xfrm>
            <a:off x="2089149" y="-274946"/>
            <a:ext cx="20205702" cy="4699003"/>
          </a:xfrm>
          <a:prstGeom prst="rect"/>
        </p:spPr>
        <p:txBody>
          <a:bodyPr/>
          <a:lstStyle>
            <a:lvl1pPr>
              <a:defRPr spc="200"/>
            </a:lvl1pPr>
          </a:lstStyle>
          <a:p>
            <a:r>
              <a:t>What is data science</a:t>
            </a:r>
          </a:p>
        </p:txBody>
      </p:sp>
      <p:sp>
        <p:nvSpPr>
          <p:cNvPr id="1048651" name="An area that manages, manipulates, extracts, and interprets knowledge from tremendous amount of data…"/>
          <p:cNvSpPr txBox="1"/>
          <p:nvPr>
            <p:ph type="title" idx="4294967295"/>
          </p:nvPr>
        </p:nvSpPr>
        <p:spPr>
          <a:xfrm>
            <a:off x="2104632" y="3532553"/>
            <a:ext cx="20174736" cy="8250826"/>
          </a:xfrm>
          <a:prstGeom prst="rect"/>
        </p:spPr>
        <p:txBody>
          <a:bodyPr/>
          <a:p>
            <a:pPr algn="l" defTabSz="914400" indent="-342899" marL="342899">
              <a:lnSpc>
                <a:spcPct val="100000"/>
              </a:lnSpc>
              <a:spcBef>
                <a:spcPts val="700"/>
              </a:spcBef>
              <a:buSzPct val="75000"/>
              <a:buBlip>
                <a:blip xmlns:r="http://schemas.openxmlformats.org/officeDocument/2006/relationships" r:embed="rId1"/>
              </a:buBlip>
              <a:defRPr b="0" cap="none" sz="7200" spc="0">
                <a:solidFill>
                  <a:srgbClr val="000000"/>
                </a:solidFill>
                <a:latin typeface="Times New Roman"/>
                <a:ea typeface="Times New Roman"/>
                <a:cs typeface="Times New Roman"/>
                <a:sym typeface="Times New Roman"/>
              </a:defRPr>
            </a:pPr>
            <a:r>
              <a:t>An area that manages, manipulates, extracts, and interprets knowledge from tremendous amount of data</a:t>
            </a:r>
          </a:p>
          <a:p>
            <a:pPr algn="l" defTabSz="914400" indent="-342899" marL="342899">
              <a:lnSpc>
                <a:spcPct val="100000"/>
              </a:lnSpc>
              <a:spcBef>
                <a:spcPts val="700"/>
              </a:spcBef>
              <a:defRPr b="0" cap="none" sz="7200" spc="0">
                <a:solidFill>
                  <a:srgbClr val="000000"/>
                </a:solidFill>
                <a:latin typeface="Times New Roman"/>
                <a:ea typeface="Times New Roman"/>
                <a:cs typeface="Times New Roman"/>
                <a:sym typeface="Times New Roman"/>
              </a:defRPr>
            </a:pPr>
            <a:r>
              <a:t>Data science (DS) is a multidisciplinary field of study with goal to address the challenges in big data</a:t>
            </a:r>
          </a:p>
          <a:p>
            <a:pPr algn="l" defTabSz="914400" indent="-342899" marL="342899">
              <a:lnSpc>
                <a:spcPct val="100000"/>
              </a:lnSpc>
              <a:spcBef>
                <a:spcPts val="700"/>
              </a:spcBef>
              <a:defRPr b="0" cap="none" sz="7200" spc="0">
                <a:solidFill>
                  <a:srgbClr val="000000"/>
                </a:solidFill>
                <a:latin typeface="Times New Roman"/>
                <a:ea typeface="Times New Roman"/>
                <a:cs typeface="Times New Roman"/>
                <a:sym typeface="Times New Roman"/>
              </a:defRPr>
            </a:pPr>
            <a:r>
              <a:t>Data science principles apply to all data – big and small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1" p14:dur="1200">
        <p:push dir="l"/>
      </p:transition>
    </mc:Choice>
    <mc:Fallback>
      <p:transition spd="slow">
        <p:fade/>
      </p:transition>
    </mc:Fallback>
  </mc:AlternateContent>
</p:sld>
</file>

<file path=ppt/theme/theme1.xml><?xml version="1.0" encoding="utf-8"?>
<a:theme xmlns:a="http://schemas.openxmlformats.org/drawingml/2006/main" name="24_Briefing">
  <a:themeElements>
    <a:clrScheme name="24_Briefing">
      <a:dk1>
        <a:srgbClr val="002C3A"/>
      </a:dk1>
      <a:lt1>
        <a:srgbClr val="FFFFFF"/>
      </a:lt1>
      <a:dk2>
        <a:srgbClr val="A7A7A7"/>
      </a:dk2>
      <a:lt2>
        <a:srgbClr val="535353"/>
      </a:lt2>
      <a:accent1>
        <a:srgbClr val="54818F"/>
      </a:accent1>
      <a:accent2>
        <a:srgbClr val="308C8B"/>
      </a:accent2>
      <a:accent3>
        <a:srgbClr val="7A9105"/>
      </a:accent3>
      <a:accent4>
        <a:srgbClr val="C26E6A"/>
      </a:accent4>
      <a:accent5>
        <a:srgbClr val="E4E942"/>
      </a:accent5>
      <a:accent6>
        <a:srgbClr val="5B516A"/>
      </a:accent6>
      <a:hlink>
        <a:srgbClr val="0000FF"/>
      </a:hlink>
      <a:folHlink>
        <a:srgbClr val="FF00FF"/>
      </a:folHlink>
    </a:clrScheme>
    <a:fontScheme name="24_Briefing">
      <a:majorFont>
        <a:latin typeface="Helvetica"/>
        <a:ea typeface="Helvetica"/>
        <a:cs typeface="Helvetica"/>
      </a:majorFont>
      <a:minorFont>
        <a:latin typeface="Helvetica Neue"/>
        <a:ea typeface="Helvetica Neue"/>
        <a:cs typeface="Helvetica Neue"/>
      </a:minorFont>
    </a:fontScheme>
    <a:fmtScheme name="24_Briefi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5400" cap="flat">
          <a:solidFill>
            <a:schemeClr val="accent1"/>
          </a:solidFill>
          <a:prstDash val="solid"/>
          <a:round/>
        </a:ln>
        <a:effectLst/>
        <a:sp3d/>
      </a:spPr>
      <a:bodyPr anchor="ctr" bIns="50800" horzOverflow="overflow" lIns="50800" numCol="1" rIns="50800" rot="0" rtlCol="0" spcCol="38100" spcFirstLastPara="1" tIns="50800" upright="0" vert="horz" vertOverflow="overflow" wrap="square">
        <a:spAutoFit/>
      </a:bodyPr>
      <a:lstStyle>
        <a:defPPr algn="ctr" defTabSz="355600" fontAlgn="auto" hangingPunct="0" indent="0" latinLnBrk="0" marL="0" marR="0" rtl="0">
          <a:lnSpc>
            <a:spcPct val="100000"/>
          </a:lnSpc>
          <a:spcBef>
            <a:spcPts val="0"/>
          </a:spcBef>
          <a:spcAft>
            <a:spcPts val="0"/>
          </a:spcAft>
          <a:buClrTx/>
          <a:buSzTx/>
          <a:buFontTx/>
          <a:buNone/>
          <a:defRPr baseline="0" b="0" cap="none" sz="2200" i="0" kumimoji="0" normalizeH="0" spc="44" strike="noStrike" u="none">
            <a:ln>
              <a:noFill/>
            </a:ln>
            <a:solidFill>
              <a:srgbClr val="002C3A"/>
            </a:solidFill>
            <a:effectLst/>
            <a:latin typeface="Graphik"/>
            <a:ea typeface="Graphik"/>
            <a:cs typeface="Graphik"/>
            <a:sym typeface="Graphik"/>
          </a:defRPr>
        </a:defPPr>
        <a:lvl1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1pPr>
        <a:lvl2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2pPr>
        <a:lvl3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3pPr>
        <a:lvl4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4pPr>
        <a:lvl5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5pPr>
        <a:lvl6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6pPr>
        <a:lvl7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7pPr>
        <a:lvl8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8pPr>
        <a:lvl9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9pPr>
      </a:lstStyle>
      <a:style>
        <a:lnRef idx="0">
          <a:srgbClr val="000000"/>
        </a:lnRef>
        <a:fillRef idx="0">
          <a:srgbClr val="000000"/>
        </a:fillRef>
        <a:effectRef idx="0">
          <a:srgbClr val="000000"/>
        </a:effectRef>
        <a:fontRef idx="none">
          <a:srgbClr val="000000"/>
        </a:fontRef>
      </a:style>
    </a:spDef>
    <a:lnDef>
      <a:spPr>
        <a:noFill/>
        <a:ln w="25400" cap="flat">
          <a:solidFill>
            <a:schemeClr val="accent1"/>
          </a:solidFill>
          <a:prstDash val="solid"/>
          <a:round/>
        </a:ln>
        <a:effectLst/>
        <a:sp3d/>
      </a:spPr>
      <a:bodyPr anchor="t" bIns="45719" horzOverflow="overflow" lIns="91439" numCol="1" rIns="91439" rot="0" rtlCol="0" spcCol="38100" spcFirstLastPara="1" tIns="45719" upright="0" vert="horz" vertOverflow="overflow" wrap="square">
        <a:noAutofit/>
      </a:bodyPr>
      <a:lstStyle>
        <a:def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defPPr>
        <a:lvl1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1pPr>
        <a:lvl2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2pPr>
        <a:lvl3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3pPr>
        <a:lvl4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4pPr>
        <a:lvl5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5pPr>
        <a:lvl6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6pPr>
        <a:lvl7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7pPr>
        <a:lvl8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8pPr>
        <a:lvl9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9pPr>
      </a:lstStyle>
      <a:style>
        <a:lnRef idx="0">
          <a:srgbClr val="000000"/>
        </a:lnRef>
        <a:fillRef idx="0">
          <a:srgbClr val="000000"/>
        </a:fillRef>
        <a:effectRef idx="0">
          <a:srgbClr val="000000"/>
        </a:effectRef>
        <a:fontRef idx="none">
          <a:srgbClr val="000000"/>
        </a:fontRef>
      </a:style>
    </a:lnDef>
    <a:txDef>
      <a:spPr>
        <a:noFill/>
        <a:ln w="12700" cap="flat">
          <a:noFill/>
          <a:miter lim="400000"/>
        </a:ln>
        <a:effectLst/>
        <a:sp3d/>
      </a:spPr>
      <a:bodyPr anchor="ctr" bIns="50800" horzOverflow="overflow" lIns="50800" numCol="1" rIns="50800" rot="0" rtlCol="0" spcCol="38100" spcFirstLastPara="1" tIns="50800" upright="0" vert="horz" vertOverflow="overflow" wrap="square">
        <a:spAutoFit/>
      </a:bodyPr>
      <a:lstStyle>
        <a:defPPr algn="ctr" defTabSz="355600" fontAlgn="auto" hangingPunct="0" indent="0" latinLnBrk="0" marL="0" marR="0" rtl="0">
          <a:lnSpc>
            <a:spcPct val="100000"/>
          </a:lnSpc>
          <a:spcBef>
            <a:spcPts val="0"/>
          </a:spcBef>
          <a:spcAft>
            <a:spcPts val="0"/>
          </a:spcAft>
          <a:buClrTx/>
          <a:buSzTx/>
          <a:buFontTx/>
          <a:buNone/>
          <a:defRPr baseline="0" b="0" cap="none" sz="2200" i="0" kumimoji="0" normalizeH="0" spc="44" strike="noStrike" u="none">
            <a:ln>
              <a:noFill/>
            </a:ln>
            <a:solidFill>
              <a:srgbClr val="002C3A"/>
            </a:solidFill>
            <a:effectLst/>
            <a:latin typeface="Graphik"/>
            <a:ea typeface="Graphik"/>
            <a:cs typeface="Graphik"/>
            <a:sym typeface="Graphik"/>
          </a:defRPr>
        </a:defPPr>
        <a:lvl1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1pPr>
        <a:lvl2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2pPr>
        <a:lvl3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3pPr>
        <a:lvl4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4pPr>
        <a:lvl5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5pPr>
        <a:lvl6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6pPr>
        <a:lvl7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7pPr>
        <a:lvl8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8pPr>
        <a:lvl9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9pPr>
      </a:lstStyle>
      <a:style>
        <a:lnRef idx="0">
          <a:srgbClr val="000000"/>
        </a:lnRef>
        <a:fillRef idx="0">
          <a:srgbClr val="000000"/>
        </a:fillRef>
        <a:effectRef idx="0">
          <a:srgbClr val="000000"/>
        </a:effectRef>
        <a:fontRef idx="none">
          <a:srgbClr val="000000"/>
        </a:fontRef>
      </a:style>
    </a:txDef>
  </a:objectDefaults>
</a:theme>
</file>

<file path=ppt/theme/theme2.xml><?xml version="1.0" encoding="utf-8"?>
<a:theme xmlns:a="http://schemas.openxmlformats.org/drawingml/2006/main" name="24_Briefing">
  <a:themeElements>
    <a:clrScheme name="24_Briefing">
      <a:dk1>
        <a:srgbClr val="000000"/>
      </a:dk1>
      <a:lt1>
        <a:srgbClr val="FFFFFF"/>
      </a:lt1>
      <a:dk2>
        <a:srgbClr val="A7A7A7"/>
      </a:dk2>
      <a:lt2>
        <a:srgbClr val="535353"/>
      </a:lt2>
      <a:accent1>
        <a:srgbClr val="54818F"/>
      </a:accent1>
      <a:accent2>
        <a:srgbClr val="308C8B"/>
      </a:accent2>
      <a:accent3>
        <a:srgbClr val="7A9105"/>
      </a:accent3>
      <a:accent4>
        <a:srgbClr val="C26E6A"/>
      </a:accent4>
      <a:accent5>
        <a:srgbClr val="E4E942"/>
      </a:accent5>
      <a:accent6>
        <a:srgbClr val="5B516A"/>
      </a:accent6>
      <a:hlink>
        <a:srgbClr val="0000FF"/>
      </a:hlink>
      <a:folHlink>
        <a:srgbClr val="FF00FF"/>
      </a:folHlink>
    </a:clrScheme>
    <a:fontScheme name="24_Briefing">
      <a:majorFont>
        <a:latin typeface="Helvetica"/>
        <a:ea typeface="Helvetica"/>
        <a:cs typeface="Helvetica"/>
      </a:majorFont>
      <a:minorFont>
        <a:latin typeface="Helvetica Neue"/>
        <a:ea typeface="Helvetica Neue"/>
        <a:cs typeface="Helvetica Neue"/>
      </a:minorFont>
    </a:fontScheme>
    <a:fmtScheme name="24_Briefi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5400" cap="flat">
          <a:solidFill>
            <a:schemeClr val="accent1"/>
          </a:solidFill>
          <a:prstDash val="solid"/>
          <a:round/>
        </a:ln>
        <a:effectLst/>
        <a:sp3d/>
      </a:spPr>
      <a:bodyPr anchor="ctr" bIns="50800" horzOverflow="overflow" lIns="50800" numCol="1" rIns="50800" rot="0" rtlCol="0" spcCol="38100" spcFirstLastPara="1" tIns="50800" upright="0" vert="horz" vertOverflow="overflow" wrap="square">
        <a:spAutoFit/>
      </a:bodyPr>
      <a:lstStyle>
        <a:defPPr algn="ctr" defTabSz="355600" fontAlgn="auto" hangingPunct="0" indent="0" latinLnBrk="0" marL="0" marR="0" rtl="0">
          <a:lnSpc>
            <a:spcPct val="100000"/>
          </a:lnSpc>
          <a:spcBef>
            <a:spcPts val="0"/>
          </a:spcBef>
          <a:spcAft>
            <a:spcPts val="0"/>
          </a:spcAft>
          <a:buClrTx/>
          <a:buSzTx/>
          <a:buFontTx/>
          <a:buNone/>
          <a:defRPr baseline="0" b="0" cap="none" sz="2200" i="0" kumimoji="0" normalizeH="0" spc="44" strike="noStrike" u="none">
            <a:ln>
              <a:noFill/>
            </a:ln>
            <a:solidFill>
              <a:srgbClr val="002C3A"/>
            </a:solidFill>
            <a:effectLst/>
            <a:latin typeface="Graphik"/>
            <a:ea typeface="Graphik"/>
            <a:cs typeface="Graphik"/>
            <a:sym typeface="Graphik"/>
          </a:defRPr>
        </a:defPPr>
        <a:lvl1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1pPr>
        <a:lvl2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2pPr>
        <a:lvl3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3pPr>
        <a:lvl4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4pPr>
        <a:lvl5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5pPr>
        <a:lvl6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6pPr>
        <a:lvl7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7pPr>
        <a:lvl8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8pPr>
        <a:lvl9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9pPr>
      </a:lstStyle>
      <a:style>
        <a:lnRef idx="0">
          <a:srgbClr val="000000"/>
        </a:lnRef>
        <a:fillRef idx="0">
          <a:srgbClr val="000000"/>
        </a:fillRef>
        <a:effectRef idx="0">
          <a:srgbClr val="000000"/>
        </a:effectRef>
        <a:fontRef idx="none">
          <a:srgbClr val="000000"/>
        </a:fontRef>
      </a:style>
    </a:spDef>
    <a:lnDef>
      <a:spPr>
        <a:noFill/>
        <a:ln w="25400" cap="flat">
          <a:solidFill>
            <a:schemeClr val="accent1"/>
          </a:solidFill>
          <a:prstDash val="solid"/>
          <a:round/>
        </a:ln>
        <a:effectLst/>
        <a:sp3d/>
      </a:spPr>
      <a:bodyPr anchor="t" bIns="45719" horzOverflow="overflow" lIns="91439" numCol="1" rIns="91439" rot="0" rtlCol="0" spcCol="38100" spcFirstLastPara="1" tIns="45719" upright="0" vert="horz" vertOverflow="overflow" wrap="square">
        <a:noAutofit/>
      </a:bodyPr>
      <a:lstStyle>
        <a:def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defPPr>
        <a:lvl1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1pPr>
        <a:lvl2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2pPr>
        <a:lvl3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3pPr>
        <a:lvl4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4pPr>
        <a:lvl5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5pPr>
        <a:lvl6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6pPr>
        <a:lvl7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7pPr>
        <a:lvl8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8pPr>
        <a:lvl9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9pPr>
      </a:lstStyle>
      <a:style>
        <a:lnRef idx="0">
          <a:srgbClr val="000000"/>
        </a:lnRef>
        <a:fillRef idx="0">
          <a:srgbClr val="000000"/>
        </a:fillRef>
        <a:effectRef idx="0">
          <a:srgbClr val="000000"/>
        </a:effectRef>
        <a:fontRef idx="none">
          <a:srgbClr val="000000"/>
        </a:fontRef>
      </a:style>
    </a:lnDef>
    <a:txDef>
      <a:spPr>
        <a:noFill/>
        <a:ln w="12700" cap="flat">
          <a:noFill/>
          <a:miter lim="400000"/>
        </a:ln>
        <a:effectLst/>
        <a:sp3d/>
      </a:spPr>
      <a:bodyPr anchor="ctr" bIns="50800" horzOverflow="overflow" lIns="50800" numCol="1" rIns="50800" rot="0" rtlCol="0" spcCol="38100" spcFirstLastPara="1" tIns="50800" upright="0" vert="horz" vertOverflow="overflow" wrap="square">
        <a:spAutoFit/>
      </a:bodyPr>
      <a:lstStyle>
        <a:defPPr algn="ctr" defTabSz="355600" fontAlgn="auto" hangingPunct="0" indent="0" latinLnBrk="0" marL="0" marR="0" rtl="0">
          <a:lnSpc>
            <a:spcPct val="100000"/>
          </a:lnSpc>
          <a:spcBef>
            <a:spcPts val="0"/>
          </a:spcBef>
          <a:spcAft>
            <a:spcPts val="0"/>
          </a:spcAft>
          <a:buClrTx/>
          <a:buSzTx/>
          <a:buFontTx/>
          <a:buNone/>
          <a:defRPr baseline="0" b="0" cap="none" sz="2200" i="0" kumimoji="0" normalizeH="0" spc="44" strike="noStrike" u="none">
            <a:ln>
              <a:noFill/>
            </a:ln>
            <a:solidFill>
              <a:srgbClr val="002C3A"/>
            </a:solidFill>
            <a:effectLst/>
            <a:latin typeface="Graphik"/>
            <a:ea typeface="Graphik"/>
            <a:cs typeface="Graphik"/>
            <a:sym typeface="Graphik"/>
          </a:defRPr>
        </a:defPPr>
        <a:lvl1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1pPr>
        <a:lvl2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2pPr>
        <a:lvl3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3pPr>
        <a:lvl4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4pPr>
        <a:lvl5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5pPr>
        <a:lvl6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6pPr>
        <a:lvl7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7pPr>
        <a:lvl8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8pPr>
        <a:lvl9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9pPr>
      </a:lstStyle>
      <a:style>
        <a:lnRef idx="0">
          <a:srgbClr val="000000"/>
        </a:lnRef>
        <a:fillRef idx="0">
          <a:srgbClr val="000000"/>
        </a:fillRef>
        <a:effectRef idx="0">
          <a:srgbClr val="000000"/>
        </a:effectRef>
        <a:fontRef idx="none">
          <a:srgbClr val="000000"/>
        </a:fontRef>
      </a:style>
    </a:txDef>
  </a:objectDefaul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CPH1923</dc:creator>
  <dcterms:created xsi:type="dcterms:W3CDTF">2023-07-24T06:52:01Z</dcterms:created>
  <dcterms:modified xsi:type="dcterms:W3CDTF">2023-07-24T06:52:01Z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e6e02657fa0344458aa202b74430ec70</vt:lpwstr>
  </property>
</Properties>
</file>