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FA1B-93B6-F50B-9858-FC8092C24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3952"/>
            <a:ext cx="8825658" cy="267764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 Minting with Unique Network Wallet</a:t>
            </a:r>
            <a:endParaRPr lang="en-IN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514EA-937F-1CBE-0DBA-F89875B42857}"/>
              </a:ext>
            </a:extLst>
          </p:cNvPr>
          <p:cNvSpPr txBox="1"/>
          <p:nvPr/>
        </p:nvSpPr>
        <p:spPr>
          <a:xfrm>
            <a:off x="5852084" y="5570882"/>
            <a:ext cx="774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SudharshanReddy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Chennupalle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6E1C8-B913-AC65-F353-766242ADA059}"/>
              </a:ext>
            </a:extLst>
          </p:cNvPr>
          <p:cNvSpPr txBox="1"/>
          <p:nvPr/>
        </p:nvSpPr>
        <p:spPr>
          <a:xfrm>
            <a:off x="7887826" y="5034012"/>
            <a:ext cx="342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E79C-E703-A2BC-E120-58AACD9C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0"/>
            <a:ext cx="12160875" cy="6208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FC2DC-7A5E-0B63-FB14-B16BE5CB934B}"/>
              </a:ext>
            </a:extLst>
          </p:cNvPr>
          <p:cNvSpPr txBox="1"/>
          <p:nvPr/>
        </p:nvSpPr>
        <p:spPr>
          <a:xfrm>
            <a:off x="3291840" y="6323798"/>
            <a:ext cx="602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 Successfully minted using Unique Network Wallet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1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3780-FBAC-AF83-2B57-99AA45ED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364563"/>
            <a:ext cx="8825659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Adding Polkadot.js wallet extension to web browser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4614-C03D-31A3-6966-BF72443B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D1414-F6C4-2048-5094-0B69A591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3" y="104305"/>
            <a:ext cx="11390773" cy="52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6BA27-FFBE-F310-193C-79C65DC5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" y="37749"/>
            <a:ext cx="7798201" cy="6820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00598-882B-FC03-F2EE-EFABB1C25B58}"/>
              </a:ext>
            </a:extLst>
          </p:cNvPr>
          <p:cNvSpPr txBox="1"/>
          <p:nvPr/>
        </p:nvSpPr>
        <p:spPr>
          <a:xfrm>
            <a:off x="8272179" y="2377439"/>
            <a:ext cx="285462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Requesting tokens from Unique Facet telegram bot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C939A-8A78-2F11-7EBA-9048AA5F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1" y="0"/>
            <a:ext cx="10918737" cy="588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B24840-8552-0F7D-8FB9-D17D5B8A6F19}"/>
              </a:ext>
            </a:extLst>
          </p:cNvPr>
          <p:cNvSpPr txBox="1"/>
          <p:nvPr/>
        </p:nvSpPr>
        <p:spPr>
          <a:xfrm>
            <a:off x="1559292" y="6160168"/>
            <a:ext cx="82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Connecting polkadot.js wallet with Unique Network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F7A89-CCC9-65AF-562A-FA934DE0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4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0C947-64AE-5059-DAD2-9750A116A1F6}"/>
              </a:ext>
            </a:extLst>
          </p:cNvPr>
          <p:cNvSpPr txBox="1"/>
          <p:nvPr/>
        </p:nvSpPr>
        <p:spPr>
          <a:xfrm>
            <a:off x="4109988" y="6121667"/>
            <a:ext cx="544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My collections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5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B5BB8-3EDE-7D53-DC01-AA9F0FE3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5962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6A590-6A8B-D52E-E829-197242C190ED}"/>
              </a:ext>
            </a:extLst>
          </p:cNvPr>
          <p:cNvSpPr txBox="1"/>
          <p:nvPr/>
        </p:nvSpPr>
        <p:spPr>
          <a:xfrm>
            <a:off x="2541069" y="6246762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Creating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4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1AD83-99E5-B825-8D91-CCF8773F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0"/>
            <a:ext cx="11925913" cy="6229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5ED1A-23DC-3EC7-926F-BB66DD2D0FE0}"/>
              </a:ext>
            </a:extLst>
          </p:cNvPr>
          <p:cNvSpPr txBox="1"/>
          <p:nvPr/>
        </p:nvSpPr>
        <p:spPr>
          <a:xfrm>
            <a:off x="4177364" y="6362299"/>
            <a:ext cx="488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Collection created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1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569D2-EA21-3A23-D0AF-8ED7793F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" y="0"/>
            <a:ext cx="12173576" cy="6256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CCE70-5E96-275B-CA2D-A6C445EB58FB}"/>
              </a:ext>
            </a:extLst>
          </p:cNvPr>
          <p:cNvSpPr txBox="1"/>
          <p:nvPr/>
        </p:nvSpPr>
        <p:spPr>
          <a:xfrm>
            <a:off x="4090737" y="6381549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Creating NFT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4FECA-DFE8-CD30-11A2-7908DB0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27" y="212841"/>
            <a:ext cx="5321573" cy="5874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FB0D1-2C69-3B47-C6AA-0B022E26DB58}"/>
              </a:ext>
            </a:extLst>
          </p:cNvPr>
          <p:cNvSpPr txBox="1"/>
          <p:nvPr/>
        </p:nvSpPr>
        <p:spPr>
          <a:xfrm>
            <a:off x="7777213" y="2464067"/>
            <a:ext cx="32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Signing the transaction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2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71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Theme: Minting with Unique Network Wallet</vt:lpstr>
      <vt:lpstr>1. Adding Polkadot.js wallet extension to web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Network Mobocode</dc:title>
  <dc:creator>Sudharshan Reddy Chennupalle</dc:creator>
  <cp:lastModifiedBy>Sudharshan Reddy Chennupalle</cp:lastModifiedBy>
  <cp:revision>15</cp:revision>
  <dcterms:created xsi:type="dcterms:W3CDTF">2023-02-18T16:09:43Z</dcterms:created>
  <dcterms:modified xsi:type="dcterms:W3CDTF">2023-02-18T17:29:50Z</dcterms:modified>
</cp:coreProperties>
</file>