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600569-32FE-428D-BD07-AAACF7190175}">
  <a:tblStyle styleId="{32600569-32FE-428D-BD07-AAACF71901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3440" y="1522800"/>
            <a:ext cx="822924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523440" y="2738520"/>
            <a:ext cx="822924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2344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74048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52344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74048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23440" y="152280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305880" y="152280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6088320" y="152280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523440" y="273852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3305880" y="273852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6088320" y="273852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523440" y="1522800"/>
            <a:ext cx="822924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23440" y="1522800"/>
            <a:ext cx="822924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2344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74048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457200" y="675000"/>
            <a:ext cx="8229240" cy="371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52344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74048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52344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23440" y="1522800"/>
            <a:ext cx="822924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52344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74048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474048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52344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74048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523440" y="2738520"/>
            <a:ext cx="822924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523440" y="1522800"/>
            <a:ext cx="822924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523440" y="2738520"/>
            <a:ext cx="822924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52344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474048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52344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474048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523440" y="152280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3305880" y="152280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6088320" y="152280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523440" y="273852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5" type="body"/>
          </p:nvPr>
        </p:nvSpPr>
        <p:spPr>
          <a:xfrm>
            <a:off x="3305880" y="273852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6" type="body"/>
          </p:nvPr>
        </p:nvSpPr>
        <p:spPr>
          <a:xfrm>
            <a:off x="6088320" y="2738520"/>
            <a:ext cx="26496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23440" y="1522800"/>
            <a:ext cx="822924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2344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74048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457200" y="675000"/>
            <a:ext cx="8229240" cy="371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52344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74048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52344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523440" y="1522800"/>
            <a:ext cx="4015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74048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740480" y="273852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52344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740480" y="1522800"/>
            <a:ext cx="401580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523440" y="2738520"/>
            <a:ext cx="8229240" cy="11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hyperlink" Target="https://github.com/hil-se/fd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hyperlink" Target="https://github.com/hil-se/fds" TargetMode="Externa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3360" y="114120"/>
            <a:ext cx="59112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4111920" y="172800"/>
            <a:ext cx="484632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Rochester Institute of Technology</a:t>
            </a:r>
            <a:r>
              <a:rPr b="1" i="0" lang="e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|  </a:t>
            </a:r>
            <a:fld id="{00000000-1234-1234-1234-123412341234}" type="slidenum"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204120" y="460440"/>
            <a:ext cx="2005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E461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2532600" y="460440"/>
            <a:ext cx="63637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E461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/>
          <p:nvPr/>
        </p:nvSpPr>
        <p:spPr>
          <a:xfrm>
            <a:off x="0" y="4775040"/>
            <a:ext cx="9143640" cy="38808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https://github.com/hil-se/fds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3360" y="114120"/>
            <a:ext cx="59112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4111920" y="172800"/>
            <a:ext cx="484632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Rochester Institute of Technology</a:t>
            </a:r>
            <a:r>
              <a:rPr b="1" i="0" lang="e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|  </a:t>
            </a:r>
            <a:fld id="{00000000-1234-1234-1234-123412341234}" type="slidenum"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4120" y="460440"/>
            <a:ext cx="2005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E461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4"/>
          <p:cNvSpPr/>
          <p:nvPr/>
        </p:nvSpPr>
        <p:spPr>
          <a:xfrm>
            <a:off x="2532600" y="460440"/>
            <a:ext cx="63637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E461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4"/>
          <p:cNvSpPr/>
          <p:nvPr/>
        </p:nvSpPr>
        <p:spPr>
          <a:xfrm>
            <a:off x="0" y="4775040"/>
            <a:ext cx="9143640" cy="38808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https://github.com/hil-se/fds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23440" y="1522800"/>
            <a:ext cx="822924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010280" y="69120"/>
            <a:ext cx="213336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sb1501@rit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Foundation of Data Science: DSCI-633 : Project Report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Sudharshan Bindiganavale Ramesh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5553720" y="3750120"/>
            <a:ext cx="3311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457200" y="499320"/>
            <a:ext cx="559512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457200" y="1601280"/>
            <a:ext cx="4250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NaN in location,description &amp; requirements.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1s and 0s in has_company_logo to T and F.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Ejected STOPWORDS.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special characters, web tags &amp; whitespaces.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telecommuting and has_questions columns.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cleaned data is sent to the TF-IDF Vectorizer.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only the “description” and “requirements”.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800" y="1159560"/>
            <a:ext cx="4344840" cy="2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440" y="3947040"/>
            <a:ext cx="8838720" cy="7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457200" y="499320"/>
            <a:ext cx="559512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452960"/>
            <a:ext cx="8838720" cy="28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30"/>
          <p:cNvGraphicFramePr/>
          <p:nvPr/>
        </p:nvGraphicFramePr>
        <p:xfrm>
          <a:off x="457200" y="16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{32600569-32FE-428D-BD07-AAACF7190175}</a:tableStyleId>
              </a:tblPr>
              <a:tblGrid>
                <a:gridCol w="1447550"/>
                <a:gridCol w="1447550"/>
                <a:gridCol w="1447550"/>
                <a:gridCol w="1447550"/>
                <a:gridCol w="1448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SGD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Grid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0.712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0.746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0.585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0.755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0.712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0.754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0.569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= 0.755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30"/>
          <p:cNvGraphicFramePr/>
          <p:nvPr/>
        </p:nvGraphicFramePr>
        <p:xfrm>
          <a:off x="457200" y="317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{32600569-32FE-428D-BD07-AAACF7190175}</a:tableStyleId>
              </a:tblPr>
              <a:tblGrid>
                <a:gridCol w="1447550"/>
                <a:gridCol w="1447550"/>
                <a:gridCol w="1447550"/>
                <a:gridCol w="1447550"/>
                <a:gridCol w="1448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SGD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Grid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4.203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0.344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3.070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0.330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4.482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0.221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1.681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" sz="14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0.240 mins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457200" y="45792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5040"/>
            <a:ext cx="3711960" cy="19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/>
          <p:nvPr/>
        </p:nvSpPr>
        <p:spPr>
          <a:xfrm>
            <a:off x="4158723" y="1192440"/>
            <a:ext cx="9951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/>
          <p:nvPr/>
        </p:nvSpPr>
        <p:spPr>
          <a:xfrm rot="10800000">
            <a:off x="4158720" y="2003040"/>
            <a:ext cx="9950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7" name="Google Shape;157;p31"/>
          <p:cNvSpPr/>
          <p:nvPr/>
        </p:nvSpPr>
        <p:spPr>
          <a:xfrm>
            <a:off x="4204800" y="2478600"/>
            <a:ext cx="709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3760" y="1265040"/>
            <a:ext cx="3943440" cy="19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/>
          <p:nvPr/>
        </p:nvSpPr>
        <p:spPr>
          <a:xfrm>
            <a:off x="1296360" y="3567240"/>
            <a:ext cx="7185960" cy="6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Matching statistics for PAC.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is chosen due to the lower runtime.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457200" y="1476360"/>
            <a:ext cx="7897320" cy="18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the same preprocessing steps on the test data.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TF-IDF Vectorization on the test data.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Random Search CV’s predict method for the cleaned test data.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60" y="2571840"/>
            <a:ext cx="8286480" cy="19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744480" y="1885680"/>
            <a:ext cx="3652920" cy="211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score: 0.755319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Runtime: 0.240 mins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040" y="1310040"/>
            <a:ext cx="4199040" cy="32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457200" y="67500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523440" y="1522800"/>
            <a:ext cx="822924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 : E-Mail to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sb1501@rit.edu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 :)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