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 Artificial Intelligence: A Glimpse into the Future</a:t>
            </a:r>
          </a:p>
          <a:p>
            <a:r>
              <a:t>* **Content:**  A compelling image related to AI (e.g., a futuristic cityscape, a robot interacting with a human).  Sub-title: Understanding the Power and Potential of AI.  Presenter name and date.</a:t>
            </a:r>
          </a:p>
          <a:p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Defining Artificial Intelligence</a:t>
            </a:r>
          </a:p>
          <a:p>
            <a:r>
              <a:t>* **Content:**  Brief, clear definition of AI.  Explain the difference between narrow/weak AI and general/strong AI.  Include examples of AI in everyday life (e.g., Siri, self-driving cars, spam filters).  Simple visuals like icons representing different AI applications.</a:t>
            </a:r>
          </a:p>
          <a:p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AI: Transforming Industries</a:t>
            </a:r>
          </a:p>
          <a:p>
            <a:r>
              <a:t>* **Content:** Showcase diverse applications of AI across various sectors.  Examples: Healthcare (diagnosis, drug discovery), Finance (fraud detection, algorithmic trading), Manufacturing (automation, predictive maintenance), Transportation (autonomous vehicles), and Customer Service (chatbots). Use bullet points and relevant images for each industry.</a:t>
            </a:r>
          </a:p>
          <a:p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 The Ethical Landscape of AI</a:t>
            </a:r>
          </a:p>
          <a:p>
            <a:r>
              <a:t>* **Content:** Discuss the ethical challenges posed by AI: bias in algorithms, job displacement, privacy concerns, autonomous weapons systems.  Present both potential risks and mitigation strategies.  Use thought-provoking images to highlight the ethical dilemmas.</a:t>
            </a:r>
          </a:p>
          <a:p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* **Title:** AI:  Shaping Tomorrow</a:t>
            </a:r>
          </a:p>
          <a:p>
            <a:r>
              <a:t>* **Content:**  Discuss future trends and possibilities of AI:  Advancements in machine learning, breakthroughs in natural language processing, the potential for human-AI collaboration.  Conclude with a forward-looking statement about the transformative impact of AI on society. Include an inspiring image representing the future with AI.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