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The Future of Food: Exploring Modern Agriculture</a:t>
            </a:r>
          </a:p>
          <a:p>
            <a:r>
              <a:t>* **Content:**  A captivating image related to agriculture (e.g., a diverse farm landscape, advanced farming technology).  Briefly introduce the importance of agriculture and the presentation's overall focus on its evolution and challenges.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From Plow to Precision: A Look at Farming Evolution</a:t>
            </a:r>
          </a:p>
          <a:p>
            <a:r>
              <a:t>* **Content:**  Compare and contrast traditional farming methods (manual labor, basic tools) with modern techniques (GPS-guided machinery, precision irrigation, data analytics). Include visuals – perhaps side-by-side images showing the difference in scale and technology.</a:t>
            </a:r>
          </a:p>
          <a:p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Tech-Driven Yields: Innovations Shaping the Industry</a:t>
            </a:r>
          </a:p>
          <a:p>
            <a:r>
              <a:t>* **Content:** Focus on specific technological advancements such as: drones for crop monitoring, AI-powered robots for harvesting, vertical farming, hydroponics, and genetic engineering. Include images or short videos showcasing these technologies.</a:t>
            </a:r>
          </a:p>
          <a:p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Sustainability and Beyond: Addressing Agricultural Hurdles</a:t>
            </a:r>
          </a:p>
          <a:p>
            <a:r>
              <a:t>* **Content:** Discuss the major challenges facing modern agriculture, including climate change, water scarcity, soil degradation, pest control, and food security.  Use charts or graphs to illustrate the impact of these challenges.</a:t>
            </a:r>
          </a:p>
          <a:p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 Feeding a Growing World: A Sustainable Path Forward</a:t>
            </a:r>
          </a:p>
          <a:p>
            <a:r>
              <a:t>* **Content:**  Present potential solutions to the challenges outlined in the previous slide, focusing on sustainable practices like organic farming, precision agriculture, reducing food waste, and promoting biodiversity. Conclude with a hopeful message about the future of food production.  Include a strong call to action (e.g., supporting sustainable farming practices).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