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Introduction to Python: A Versatile Programming Language</a:t>
            </a:r>
          </a:p>
          <a:p>
            <a:r>
              <a:t>* **Content:**  A captivating image related to programming or Python.  Briefly introduce Python – its popularity, ease of use, and applications (web development, data science, machine learning, scripting, etc.). Mention the presentation's objective: to provide a basic understanding of Python's capabilities.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 Why Choose Python?</a:t>
            </a:r>
          </a:p>
          <a:p>
            <a:r>
              <a:t>* **Content:**  Bullet points highlighting key Python features:</a:t>
            </a:r>
          </a:p>
          <a:p>
            <a:r>
              <a:t>* Readability and simplicity (easy to learn and understand)</a:t>
            </a:r>
          </a:p>
          <a:p>
            <a:r>
              <a:t>* Large and active community (extensive support and resources)</a:t>
            </a:r>
          </a:p>
          <a:p>
            <a:r>
              <a:t>* Extensive libraries and frameworks (for various tasks)</a:t>
            </a:r>
          </a:p>
          <a:p>
            <a:r>
              <a:t>* Cross-platform compatibility (runs on Windows, macOS, Linux, etc.)</a:t>
            </a:r>
          </a:p>
          <a:p>
            <a:r>
              <a:t>* Open-source and free to use</a:t>
            </a:r>
          </a:p>
          <a:p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Getting Started with Python</a:t>
            </a:r>
          </a:p>
          <a:p>
            <a:r>
              <a:t>* **Content:**  Briefly introduce fundamental concepts with simple code examples:</a:t>
            </a:r>
          </a:p>
          <a:p>
            <a:r>
              <a:t>* Variables and data types (integers, floats, strings, booleans)</a:t>
            </a:r>
          </a:p>
          <a:p>
            <a:r>
              <a:t>* Operators (arithmetic, comparison, logical)</a:t>
            </a:r>
          </a:p>
          <a:p>
            <a:r>
              <a:t>* Control flow (if-else statements, loops)</a:t>
            </a:r>
          </a:p>
          <a:p>
            <a:r>
              <a:t>* Basic data structures (lists, tuples, dictionaries)</a:t>
            </a:r>
          </a:p>
          <a:p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Python in Action</a:t>
            </a:r>
          </a:p>
          <a:p>
            <a:r>
              <a:t>* **Content:** Showcase diverse applications of Python through images and short descriptions:</a:t>
            </a:r>
          </a:p>
          <a:p>
            <a:r>
              <a:t>* Web development (Django, Flask) – image of a website</a:t>
            </a:r>
          </a:p>
          <a:p>
            <a:r>
              <a:t>* Data science and analysis (Pandas, NumPy) – image of a data visualization</a:t>
            </a:r>
          </a:p>
          <a:p>
            <a:r>
              <a:t>* Machine learning (scikit-learn, TensorFlow) – image of a machine learning model</a:t>
            </a:r>
          </a:p>
          <a:p>
            <a:r>
              <a:t>* Automation and scripting – image of a simple automation task</a:t>
            </a:r>
          </a:p>
          <a:p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 Next Steps and Further Learning</a:t>
            </a:r>
          </a:p>
          <a:p>
            <a:r>
              <a:t>* **Content:** Summarize the key takeaways from the presentation. Provide links or references for further learning:</a:t>
            </a:r>
          </a:p>
          <a:p>
            <a:r>
              <a:t>* Official Python website</a:t>
            </a:r>
          </a:p>
          <a:p>
            <a:r>
              <a:t>* Online courses (Codecademy, Coursera, edX)</a:t>
            </a:r>
          </a:p>
          <a:p>
            <a:r>
              <a:t>* Useful Python documentation</a:t>
            </a:r>
          </a:p>
          <a:p>
            <a:r>
              <a:t>* Relevant books or tutorials</a:t>
            </a:r>
          </a:p>
          <a:p>
            <a:r>
              <a:t>*  A call to action: encourage the audience to try Python.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