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p>
        </p:txBody>
      </p:sp>
      <p:sp>
        <p:nvSpPr>
          <p:cNvPr id="3" name="Subtitle 2"/>
          <p:cNvSpPr>
            <a:spLocks noGrp="1"/>
          </p:cNvSpPr>
          <p:nvPr>
            <p:ph type="subTitle" idx="1"/>
          </p:nvPr>
        </p:nvSpPr>
        <p:spPr/>
        <p:txBody>
          <a:bodyPr/>
          <a:lstStyle/>
          <a:p/>
          <a:p>
            <a:pPr algn="l">
              <a:spcAft>
                <a:spcPts val="1200"/>
              </a:spcAft>
              <a:defRPr sz="1800"/>
            </a:pPr>
            <a:r>
              <a:t>A captivating image of AI-related imagery (e.g., neural network visualization, robot arm).  Brief introduction to AI – what it is, its core components (machine learning, deep learning, natural language processing), and its rapidly growing impact on society.  Mention the presentation's overall scope.</a:t>
            </a:r>
          </a:p>
          <a:p>
            <a:pPr algn="l">
              <a:spcAft>
                <a:spcPts val="1200"/>
              </a:spcAft>
              <a:defRPr sz="1800"/>
            </a:pPr>
          </a:p>
          <a:p>
            <a:pPr algn="l">
              <a:spcAft>
                <a:spcPts val="1200"/>
              </a:spcAft>
              <a:defRPr sz="180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3600"/>
            </a:pPr>
          </a:p>
        </p:txBody>
      </p:sp>
      <p:sp>
        <p:nvSpPr>
          <p:cNvPr id="3" name="Content Placeholder 2"/>
          <p:cNvSpPr>
            <a:spLocks noGrp="1"/>
          </p:cNvSpPr>
          <p:nvPr>
            <p:ph idx="1"/>
          </p:nvPr>
        </p:nvSpPr>
        <p:spPr/>
        <p:txBody>
          <a:bodyPr/>
          <a:lstStyle/>
          <a:p/>
          <a:p>
            <a:pPr algn="l">
              <a:spcAft>
                <a:spcPts val="1200"/>
              </a:spcAft>
              <a:defRPr sz="1800"/>
            </a:pPr>
            <a:r>
              <a:t>Bullet points showcasing diverse AI applications.  Examples could include: Healthcare (diagnosis, drug discovery), Finance (fraud detection, algorithmic trading), Transportation (self-driving cars), Manufacturing (automation, predictive maintenance), and Entertainment (personalized recommendations, game AI). Include a relevant image for each application area.</a:t>
            </a:r>
          </a:p>
          <a:p>
            <a:pPr algn="l">
              <a:spcAft>
                <a:spcPts val="1200"/>
              </a:spcAft>
              <a:defRPr sz="1800"/>
            </a:pPr>
          </a:p>
          <a:p>
            <a:pPr algn="l">
              <a:spcAft>
                <a:spcPts val="1200"/>
              </a:spcAft>
              <a:defRPr sz="18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3600"/>
            </a:pPr>
          </a:p>
        </p:txBody>
      </p:sp>
      <p:sp>
        <p:nvSpPr>
          <p:cNvPr id="3" name="Content Placeholder 2"/>
          <p:cNvSpPr>
            <a:spLocks noGrp="1"/>
          </p:cNvSpPr>
          <p:nvPr>
            <p:ph idx="1"/>
          </p:nvPr>
        </p:nvSpPr>
        <p:spPr/>
        <p:txBody>
          <a:bodyPr/>
          <a:lstStyle/>
          <a:p/>
          <a:p>
            <a:pPr algn="l">
              <a:spcAft>
                <a:spcPts val="1200"/>
              </a:spcAft>
              <a:defRPr sz="1800"/>
            </a:pPr>
            <a:r>
              <a:t>Discussion of potential ethical dilemmas related to AI.  Points to cover:  Bias in algorithms, job displacement due to automation, privacy concerns regarding data usage, responsible AI development and deployment, and the potential for misuse (e.g., autonomous weapons).</a:t>
            </a:r>
          </a:p>
          <a:p>
            <a:pPr algn="l">
              <a:spcAft>
                <a:spcPts val="1200"/>
              </a:spcAft>
              <a:defRPr sz="1800"/>
            </a:pPr>
          </a:p>
          <a:p>
            <a:pPr algn="l">
              <a:spcAft>
                <a:spcPts val="1200"/>
              </a:spcAft>
              <a:defRPr sz="180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3600"/>
            </a:pPr>
          </a:p>
        </p:txBody>
      </p:sp>
      <p:sp>
        <p:nvSpPr>
          <p:cNvPr id="3" name="Content Placeholder 2"/>
          <p:cNvSpPr>
            <a:spLocks noGrp="1"/>
          </p:cNvSpPr>
          <p:nvPr>
            <p:ph idx="1"/>
          </p:nvPr>
        </p:nvSpPr>
        <p:spPr/>
        <p:txBody>
          <a:bodyPr/>
          <a:lstStyle/>
          <a:p/>
          <a:p>
            <a:pPr algn="l">
              <a:spcAft>
                <a:spcPts val="1200"/>
              </a:spcAft>
              <a:defRPr sz="1800"/>
            </a:pPr>
            <a:r>
              <a:t>Exploration of future trends in AI.  Focus on areas like:  Advancements in AI capabilities (e.g., general AI), the impact of quantum computing on AI, increasing integration of AI in everyday life, and the importance of AI regulation.  Include visually appealing graphics representing future projections.</a:t>
            </a:r>
          </a:p>
          <a:p>
            <a:pPr algn="l">
              <a:spcAft>
                <a:spcPts val="1200"/>
              </a:spcAft>
              <a:defRPr sz="1800"/>
            </a:pPr>
          </a:p>
          <a:p>
            <a:pPr algn="l">
              <a:spcAft>
                <a:spcPts val="1200"/>
              </a:spcAft>
              <a:defRPr sz="1800"/>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3600"/>
            </a:pPr>
          </a:p>
        </p:txBody>
      </p:sp>
      <p:sp>
        <p:nvSpPr>
          <p:cNvPr id="3" name="Content Placeholder 2"/>
          <p:cNvSpPr>
            <a:spLocks noGrp="1"/>
          </p:cNvSpPr>
          <p:nvPr>
            <p:ph idx="1"/>
          </p:nvPr>
        </p:nvSpPr>
        <p:spPr/>
        <p:txBody>
          <a:bodyPr/>
          <a:lstStyle/>
          <a:p/>
          <a:p>
            <a:pPr algn="l">
              <a:spcAft>
                <a:spcPts val="1200"/>
              </a:spcAft>
              <a:defRPr sz="1800"/>
            </a:pPr>
            <a:r>
              <a:t>Summarize the key takeaways from the presentation.  Reiterate the transformative potential of AI while acknowledging the challenges.  Offer a call to action – encouraging further exploration of AI or responsible engagement with the technology.  End with a strong, impactful image and a thank you.</a:t>
            </a:r>
          </a:p>
          <a:p>
            <a:pPr algn="l">
              <a:spcAft>
                <a:spcPts val="1200"/>
              </a:spcAft>
              <a:defRPr sz="1800"/>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