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/>
            </a:p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spcAft>
                <a:spcPts val="1200"/>
              </a:spcAft>
              <a:defRPr sz="1800"/>
            </a:pPr>
            <a:r>
              <a:t>A captivating image or graphic related to communication.  Brief introduction explaining the seemingly simple word "Hey" and its surprising complexity and versatility in communication.  Thesis statement:  While seemingly insignificant, the word "Hey" carries significant weight in context and can dramatically alter the tone and meaning of an interaction.</a:t>
            </a:r>
          </a:p>
          <a:p>
            <a:pPr algn="l">
              <a:spcAft>
                <a:spcPts val="1200"/>
              </a:spcAft>
              <a:defRPr sz="1800"/>
            </a:pPr>
          </a:p>
          <a:p>
            <a:pPr algn="l">
              <a:spcAft>
                <a:spcPts val="1200"/>
              </a:spcAft>
              <a:defRPr sz="18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200"/>
              </a:spcAft>
              <a:defRPr sz="1800"/>
            </a:pPr>
            <a:r>
              <a:t>Examples of different situations where "Hey" is used.  Examples could include:  "Hey" between friends versus "Hey" in a formal business setting; "Hey" in a text versus "Hey" shouted across a room.  Focus on how the context drastically changes the interpretation of the word. Include images to illustrate each scenario.</a:t>
            </a:r>
          </a:p>
          <a:p>
            <a:pPr algn="l">
              <a:spcAft>
                <a:spcPts val="1200"/>
              </a:spcAft>
              <a:defRPr sz="1800"/>
            </a:pPr>
          </a:p>
          <a:p>
            <a:pPr algn="l">
              <a:spcAft>
                <a:spcPts val="1200"/>
              </a:spcAft>
              <a:defRPr sz="18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200"/>
              </a:spcAft>
              <a:defRPr sz="1800"/>
            </a:pPr>
            <a:r>
              <a:t>Emphasis on the non-verbal cues that accompany "Hey". Discuss how tone of voice, body language, and even punctuation (in written communication) can drastically alter the meaning.  Examples:  A sarcastic "Hey," a friendly "Hey," an urgent "Hey!"  Include visual representations of different tones (e.g., images representing happy, angry, neutral).</a:t>
            </a:r>
          </a:p>
          <a:p>
            <a:pPr algn="l">
              <a:spcAft>
                <a:spcPts val="1200"/>
              </a:spcAft>
              <a:defRPr sz="1800"/>
            </a:pPr>
          </a:p>
          <a:p>
            <a:pPr algn="l">
              <a:spcAft>
                <a:spcPts val="1200"/>
              </a:spcAft>
              <a:defRPr sz="180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200"/>
              </a:spcAft>
              <a:defRPr sz="1800"/>
            </a:pPr>
            <a:r>
              <a:t>Explore how the use of "Hey" might differ across cultures.  Are there cultural equivalents?  Are there situations where "Hey" would be inappropriate or offensive?  Provide examples from different cultures.  Include a world map highlighting cultural differences.</a:t>
            </a:r>
          </a:p>
          <a:p>
            <a:pPr algn="l">
              <a:spcAft>
                <a:spcPts val="1200"/>
              </a:spcAft>
              <a:defRPr sz="1800"/>
            </a:pPr>
          </a:p>
          <a:p>
            <a:pPr algn="l">
              <a:spcAft>
                <a:spcPts val="1200"/>
              </a:spcAft>
              <a:defRPr sz="18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200"/>
              </a:spcAft>
              <a:defRPr sz="1800"/>
            </a:pPr>
            <a:r>
              <a:t>Summarize the key takeaways. Reiterate the power and versatility of "Hey" despite its simplicity.  Concluding thought:  Even seemingly insignificant words like "Hey" hold profound communicative weight and deserve careful consideration in our daily interactions.  End with a final image related to effective communication.</a:t>
            </a:r>
          </a:p>
          <a:p>
            <a:pPr algn="l">
              <a:spcAft>
                <a:spcPts val="1200"/>
              </a:spcAft>
              <a:defRPr sz="18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