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anose="020B0604020202020204" charset="0"/>
      <p:bold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0753725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768710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4" name="Google Shape;15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001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0" name="Google Shape;16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14846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6" name="Google Shape;16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50674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71063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20347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01231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02097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494168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IN"/>
              <a:t>7</a:t>
            </a:fld>
            <a:endParaRPr/>
          </a:p>
        </p:txBody>
      </p:sp>
    </p:spTree>
    <p:extLst>
      <p:ext uri="{BB962C8B-B14F-4D97-AF65-F5344CB8AC3E}">
        <p14:creationId xmlns:p14="http://schemas.microsoft.com/office/powerpoint/2010/main" val="1707409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621423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8" name="Google Shape;14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08597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lnSpc>
                <a:spcPct val="100000"/>
              </a:lnSpc>
              <a:spcBef>
                <a:spcPts val="600"/>
              </a:spcBef>
              <a:spcAft>
                <a:spcPts val="0"/>
              </a:spcAft>
              <a:buSzPts val="1288"/>
              <a:buNone/>
              <a:defRPr>
                <a:solidFill>
                  <a:srgbClr val="888888"/>
                </a:solidFill>
              </a:defRPr>
            </a:lvl2pPr>
            <a:lvl3pPr lvl="2" algn="ctr">
              <a:lnSpc>
                <a:spcPct val="100000"/>
              </a:lnSpc>
              <a:spcBef>
                <a:spcPts val="600"/>
              </a:spcBef>
              <a:spcAft>
                <a:spcPts val="0"/>
              </a:spcAft>
              <a:buSzPts val="1196"/>
              <a:buNone/>
              <a:defRPr>
                <a:solidFill>
                  <a:srgbClr val="888888"/>
                </a:solidFill>
              </a:defRPr>
            </a:lvl3pPr>
            <a:lvl4pPr lvl="3" algn="ctr">
              <a:lnSpc>
                <a:spcPct val="100000"/>
              </a:lnSpc>
              <a:spcBef>
                <a:spcPts val="600"/>
              </a:spcBef>
              <a:spcAft>
                <a:spcPts val="0"/>
              </a:spcAft>
              <a:buSzPts val="1012"/>
              <a:buNone/>
              <a:defRPr>
                <a:solidFill>
                  <a:srgbClr val="888888"/>
                </a:solidFill>
              </a:defRPr>
            </a:lvl4pPr>
            <a:lvl5pPr lvl="4" algn="ctr">
              <a:lnSpc>
                <a:spcPct val="100000"/>
              </a:lnSpc>
              <a:spcBef>
                <a:spcPts val="600"/>
              </a:spcBef>
              <a:spcAft>
                <a:spcPts val="0"/>
              </a:spcAft>
              <a:buSzPts val="1012"/>
              <a:buNone/>
              <a:defRPr>
                <a:solidFill>
                  <a:srgbClr val="888888"/>
                </a:solidFill>
              </a:defRPr>
            </a:lvl5pPr>
            <a:lvl6pPr lvl="5" algn="ctr">
              <a:lnSpc>
                <a:spcPct val="100000"/>
              </a:lnSpc>
              <a:spcBef>
                <a:spcPts val="600"/>
              </a:spcBef>
              <a:spcAft>
                <a:spcPts val="0"/>
              </a:spcAft>
              <a:buSzPts val="1104"/>
              <a:buNone/>
              <a:defRPr>
                <a:solidFill>
                  <a:srgbClr val="888888"/>
                </a:solidFill>
              </a:defRPr>
            </a:lvl6pPr>
            <a:lvl7pPr lvl="6" algn="ctr">
              <a:lnSpc>
                <a:spcPct val="100000"/>
              </a:lnSpc>
              <a:spcBef>
                <a:spcPts val="600"/>
              </a:spcBef>
              <a:spcAft>
                <a:spcPts val="0"/>
              </a:spcAft>
              <a:buSzPts val="1104"/>
              <a:buNone/>
              <a:defRPr>
                <a:solidFill>
                  <a:srgbClr val="888888"/>
                </a:solidFill>
              </a:defRPr>
            </a:lvl7pPr>
            <a:lvl8pPr lvl="7" algn="ctr">
              <a:lnSpc>
                <a:spcPct val="100000"/>
              </a:lnSpc>
              <a:spcBef>
                <a:spcPts val="600"/>
              </a:spcBef>
              <a:spcAft>
                <a:spcPts val="0"/>
              </a:spcAft>
              <a:buSzPts val="1104"/>
              <a:buNone/>
              <a:defRPr>
                <a:solidFill>
                  <a:srgbClr val="888888"/>
                </a:solidFill>
              </a:defRPr>
            </a:lvl8pPr>
            <a:lvl9pPr lvl="8" algn="ctr">
              <a:lnSpc>
                <a:spcPct val="100000"/>
              </a:lnSpc>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lnSpc>
                <a:spcPct val="100000"/>
              </a:lnSpc>
              <a:spcBef>
                <a:spcPts val="600"/>
              </a:spcBef>
              <a:spcAft>
                <a:spcPts val="0"/>
              </a:spcAft>
              <a:buSzPts val="1288"/>
              <a:buChar char="◼"/>
              <a:defRPr/>
            </a:lvl2pPr>
            <a:lvl3pPr marL="1371600" lvl="2" indent="-304546" algn="l">
              <a:lnSpc>
                <a:spcPct val="100000"/>
              </a:lnSpc>
              <a:spcBef>
                <a:spcPts val="600"/>
              </a:spcBef>
              <a:spcAft>
                <a:spcPts val="0"/>
              </a:spcAft>
              <a:buSzPts val="1196"/>
              <a:buChar char="◼"/>
              <a:defRPr/>
            </a:lvl3pPr>
            <a:lvl4pPr marL="1828800" lvl="3" indent="-292861" algn="l">
              <a:lnSpc>
                <a:spcPct val="100000"/>
              </a:lnSpc>
              <a:spcBef>
                <a:spcPts val="600"/>
              </a:spcBef>
              <a:spcAft>
                <a:spcPts val="0"/>
              </a:spcAft>
              <a:buSzPts val="1012"/>
              <a:buChar char="◼"/>
              <a:defRPr/>
            </a:lvl4pPr>
            <a:lvl5pPr marL="2286000" lvl="4" indent="-292861" algn="l">
              <a:lnSpc>
                <a:spcPct val="100000"/>
              </a:lnSpc>
              <a:spcBef>
                <a:spcPts val="600"/>
              </a:spcBef>
              <a:spcAft>
                <a:spcPts val="0"/>
              </a:spcAft>
              <a:buSzPts val="1012"/>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lnSpc>
                <a:spcPct val="100000"/>
              </a:lnSpc>
              <a:spcBef>
                <a:spcPts val="600"/>
              </a:spcBef>
              <a:spcAft>
                <a:spcPts val="0"/>
              </a:spcAft>
              <a:buSzPts val="1656"/>
              <a:buNone/>
              <a:defRPr sz="1800">
                <a:solidFill>
                  <a:srgbClr val="888888"/>
                </a:solidFill>
              </a:defRPr>
            </a:lvl2pPr>
            <a:lvl3pPr marL="1371600" lvl="2" indent="-228600" algn="l">
              <a:lnSpc>
                <a:spcPct val="100000"/>
              </a:lnSpc>
              <a:spcBef>
                <a:spcPts val="600"/>
              </a:spcBef>
              <a:spcAft>
                <a:spcPts val="0"/>
              </a:spcAft>
              <a:buSzPts val="1472"/>
              <a:buNone/>
              <a:defRPr sz="1600">
                <a:solidFill>
                  <a:srgbClr val="888888"/>
                </a:solidFill>
              </a:defRPr>
            </a:lvl3pPr>
            <a:lvl4pPr marL="1828800" lvl="3" indent="-228600" algn="l">
              <a:lnSpc>
                <a:spcPct val="100000"/>
              </a:lnSpc>
              <a:spcBef>
                <a:spcPts val="600"/>
              </a:spcBef>
              <a:spcAft>
                <a:spcPts val="0"/>
              </a:spcAft>
              <a:buSzPts val="1288"/>
              <a:buNone/>
              <a:defRPr sz="1400">
                <a:solidFill>
                  <a:srgbClr val="888888"/>
                </a:solidFill>
              </a:defRPr>
            </a:lvl4pPr>
            <a:lvl5pPr marL="2286000" lvl="4" indent="-228600" algn="l">
              <a:lnSpc>
                <a:spcPct val="100000"/>
              </a:lnSpc>
              <a:spcBef>
                <a:spcPts val="600"/>
              </a:spcBef>
              <a:spcAft>
                <a:spcPts val="0"/>
              </a:spcAft>
              <a:buSzPts val="1288"/>
              <a:buNone/>
              <a:defRPr sz="1400">
                <a:solidFill>
                  <a:srgbClr val="888888"/>
                </a:solidFill>
              </a:defRPr>
            </a:lvl5pPr>
            <a:lvl6pPr marL="2743200" lvl="5" indent="-228600" algn="l">
              <a:lnSpc>
                <a:spcPct val="100000"/>
              </a:lnSpc>
              <a:spcBef>
                <a:spcPts val="600"/>
              </a:spcBef>
              <a:spcAft>
                <a:spcPts val="0"/>
              </a:spcAft>
              <a:buSzPts val="1288"/>
              <a:buNone/>
              <a:defRPr sz="1400">
                <a:solidFill>
                  <a:srgbClr val="888888"/>
                </a:solidFill>
              </a:defRPr>
            </a:lvl6pPr>
            <a:lvl7pPr marL="3200400" lvl="6" indent="-228600" algn="l">
              <a:lnSpc>
                <a:spcPct val="100000"/>
              </a:lnSpc>
              <a:spcBef>
                <a:spcPts val="600"/>
              </a:spcBef>
              <a:spcAft>
                <a:spcPts val="0"/>
              </a:spcAft>
              <a:buSzPts val="1288"/>
              <a:buNone/>
              <a:defRPr sz="1400">
                <a:solidFill>
                  <a:srgbClr val="888888"/>
                </a:solidFill>
              </a:defRPr>
            </a:lvl7pPr>
            <a:lvl8pPr marL="3657600" lvl="7" indent="-228600" algn="l">
              <a:lnSpc>
                <a:spcPct val="100000"/>
              </a:lnSpc>
              <a:spcBef>
                <a:spcPts val="600"/>
              </a:spcBef>
              <a:spcAft>
                <a:spcPts val="0"/>
              </a:spcAft>
              <a:buSzPts val="1288"/>
              <a:buNone/>
              <a:defRPr sz="1400">
                <a:solidFill>
                  <a:srgbClr val="888888"/>
                </a:solidFill>
              </a:defRPr>
            </a:lvl8pPr>
            <a:lvl9pPr marL="4114800" lvl="8" indent="-228600" algn="l">
              <a:lnSpc>
                <a:spcPct val="100000"/>
              </a:lnSpc>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lnSpc>
                <a:spcPct val="100000"/>
              </a:lnSpc>
              <a:spcBef>
                <a:spcPts val="600"/>
              </a:spcBef>
              <a:spcAft>
                <a:spcPts val="0"/>
              </a:spcAft>
              <a:buSzPts val="1840"/>
              <a:buNone/>
              <a:defRPr sz="2000" b="1"/>
            </a:lvl2pPr>
            <a:lvl3pPr marL="1371600" lvl="2" indent="-228600" algn="l">
              <a:lnSpc>
                <a:spcPct val="100000"/>
              </a:lnSpc>
              <a:spcBef>
                <a:spcPts val="600"/>
              </a:spcBef>
              <a:spcAft>
                <a:spcPts val="0"/>
              </a:spcAft>
              <a:buSzPts val="1656"/>
              <a:buNone/>
              <a:defRPr sz="1800" b="1"/>
            </a:lvl3pPr>
            <a:lvl4pPr marL="1828800" lvl="3" indent="-228600" algn="l">
              <a:lnSpc>
                <a:spcPct val="100000"/>
              </a:lnSpc>
              <a:spcBef>
                <a:spcPts val="600"/>
              </a:spcBef>
              <a:spcAft>
                <a:spcPts val="0"/>
              </a:spcAft>
              <a:buSzPts val="1472"/>
              <a:buNone/>
              <a:defRPr sz="1600" b="1"/>
            </a:lvl4pPr>
            <a:lvl5pPr marL="2286000" lvl="4" indent="-228600" algn="l">
              <a:lnSpc>
                <a:spcPct val="100000"/>
              </a:lnSpc>
              <a:spcBef>
                <a:spcPts val="600"/>
              </a:spcBef>
              <a:spcAft>
                <a:spcPts val="0"/>
              </a:spcAft>
              <a:buSzPts val="1472"/>
              <a:buNone/>
              <a:defRPr sz="1600" b="1"/>
            </a:lvl5pPr>
            <a:lvl6pPr marL="2743200" lvl="5" indent="-228600" algn="l">
              <a:lnSpc>
                <a:spcPct val="100000"/>
              </a:lnSpc>
              <a:spcBef>
                <a:spcPts val="600"/>
              </a:spcBef>
              <a:spcAft>
                <a:spcPts val="0"/>
              </a:spcAft>
              <a:buSzPts val="1472"/>
              <a:buNone/>
              <a:defRPr sz="1600" b="1"/>
            </a:lvl6pPr>
            <a:lvl7pPr marL="3200400" lvl="6" indent="-228600" algn="l">
              <a:lnSpc>
                <a:spcPct val="100000"/>
              </a:lnSpc>
              <a:spcBef>
                <a:spcPts val="600"/>
              </a:spcBef>
              <a:spcAft>
                <a:spcPts val="0"/>
              </a:spcAft>
              <a:buSzPts val="1472"/>
              <a:buNone/>
              <a:defRPr sz="1600" b="1"/>
            </a:lvl7pPr>
            <a:lvl8pPr marL="3657600" lvl="7" indent="-228600" algn="l">
              <a:lnSpc>
                <a:spcPct val="100000"/>
              </a:lnSpc>
              <a:spcBef>
                <a:spcPts val="600"/>
              </a:spcBef>
              <a:spcAft>
                <a:spcPts val="0"/>
              </a:spcAft>
              <a:buSzPts val="1472"/>
              <a:buNone/>
              <a:defRPr sz="1600" b="1"/>
            </a:lvl8pPr>
            <a:lvl9pPr marL="4114800" lvl="8" indent="-228600" algn="l">
              <a:lnSpc>
                <a:spcPct val="100000"/>
              </a:lnSpc>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lnSpc>
                <a:spcPct val="100000"/>
              </a:lnSpc>
              <a:spcBef>
                <a:spcPts val="600"/>
              </a:spcBef>
              <a:spcAft>
                <a:spcPts val="0"/>
              </a:spcAft>
              <a:buSzPts val="1840"/>
              <a:buNone/>
              <a:defRPr sz="2000" b="1"/>
            </a:lvl2pPr>
            <a:lvl3pPr marL="1371600" lvl="2" indent="-228600" algn="l">
              <a:lnSpc>
                <a:spcPct val="100000"/>
              </a:lnSpc>
              <a:spcBef>
                <a:spcPts val="600"/>
              </a:spcBef>
              <a:spcAft>
                <a:spcPts val="0"/>
              </a:spcAft>
              <a:buSzPts val="1656"/>
              <a:buNone/>
              <a:defRPr sz="1800" b="1"/>
            </a:lvl3pPr>
            <a:lvl4pPr marL="1828800" lvl="3" indent="-228600" algn="l">
              <a:lnSpc>
                <a:spcPct val="100000"/>
              </a:lnSpc>
              <a:spcBef>
                <a:spcPts val="600"/>
              </a:spcBef>
              <a:spcAft>
                <a:spcPts val="0"/>
              </a:spcAft>
              <a:buSzPts val="1472"/>
              <a:buNone/>
              <a:defRPr sz="1600" b="1"/>
            </a:lvl4pPr>
            <a:lvl5pPr marL="2286000" lvl="4" indent="-228600" algn="l">
              <a:lnSpc>
                <a:spcPct val="100000"/>
              </a:lnSpc>
              <a:spcBef>
                <a:spcPts val="600"/>
              </a:spcBef>
              <a:spcAft>
                <a:spcPts val="0"/>
              </a:spcAft>
              <a:buSzPts val="1472"/>
              <a:buNone/>
              <a:defRPr sz="1600" b="1"/>
            </a:lvl5pPr>
            <a:lvl6pPr marL="2743200" lvl="5" indent="-228600" algn="l">
              <a:lnSpc>
                <a:spcPct val="100000"/>
              </a:lnSpc>
              <a:spcBef>
                <a:spcPts val="600"/>
              </a:spcBef>
              <a:spcAft>
                <a:spcPts val="0"/>
              </a:spcAft>
              <a:buSzPts val="1472"/>
              <a:buNone/>
              <a:defRPr sz="1600" b="1"/>
            </a:lvl6pPr>
            <a:lvl7pPr marL="3200400" lvl="6" indent="-228600" algn="l">
              <a:lnSpc>
                <a:spcPct val="100000"/>
              </a:lnSpc>
              <a:spcBef>
                <a:spcPts val="600"/>
              </a:spcBef>
              <a:spcAft>
                <a:spcPts val="0"/>
              </a:spcAft>
              <a:buSzPts val="1472"/>
              <a:buNone/>
              <a:defRPr sz="1600" b="1"/>
            </a:lvl7pPr>
            <a:lvl8pPr marL="3657600" lvl="7" indent="-228600" algn="l">
              <a:lnSpc>
                <a:spcPct val="100000"/>
              </a:lnSpc>
              <a:spcBef>
                <a:spcPts val="600"/>
              </a:spcBef>
              <a:spcAft>
                <a:spcPts val="0"/>
              </a:spcAft>
              <a:buSzPts val="1472"/>
              <a:buNone/>
              <a:defRPr sz="1600" b="1"/>
            </a:lvl8pPr>
            <a:lvl9pPr marL="4114800" lvl="8" indent="-228600" algn="l">
              <a:lnSpc>
                <a:spcPct val="100000"/>
              </a:lnSpc>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lnSpc>
                <a:spcPct val="100000"/>
              </a:lnSpc>
              <a:spcBef>
                <a:spcPts val="600"/>
              </a:spcBef>
              <a:spcAft>
                <a:spcPts val="0"/>
              </a:spcAft>
              <a:buSzPts val="1656"/>
              <a:buChar char="◼"/>
              <a:defRPr sz="1800">
                <a:solidFill>
                  <a:schemeClr val="dk2"/>
                </a:solidFill>
              </a:defRPr>
            </a:lvl2pPr>
            <a:lvl3pPr marL="1371600" lvl="2" indent="-322072" algn="l">
              <a:lnSpc>
                <a:spcPct val="100000"/>
              </a:lnSpc>
              <a:spcBef>
                <a:spcPts val="600"/>
              </a:spcBef>
              <a:spcAft>
                <a:spcPts val="0"/>
              </a:spcAft>
              <a:buSzPts val="1472"/>
              <a:buChar char="◼"/>
              <a:defRPr sz="1600">
                <a:solidFill>
                  <a:schemeClr val="dk2"/>
                </a:solidFill>
              </a:defRPr>
            </a:lvl3pPr>
            <a:lvl4pPr marL="1828800" lvl="3" indent="-310388" algn="l">
              <a:lnSpc>
                <a:spcPct val="100000"/>
              </a:lnSpc>
              <a:spcBef>
                <a:spcPts val="600"/>
              </a:spcBef>
              <a:spcAft>
                <a:spcPts val="0"/>
              </a:spcAft>
              <a:buSzPts val="1288"/>
              <a:buChar char="◼"/>
              <a:defRPr sz="1400">
                <a:solidFill>
                  <a:schemeClr val="dk2"/>
                </a:solidFill>
              </a:defRPr>
            </a:lvl4pPr>
            <a:lvl5pPr marL="2286000" lvl="4" indent="-310388" algn="l">
              <a:lnSpc>
                <a:spcPct val="100000"/>
              </a:lnSpc>
              <a:spcBef>
                <a:spcPts val="600"/>
              </a:spcBef>
              <a:spcAft>
                <a:spcPts val="0"/>
              </a:spcAft>
              <a:buSzPts val="1288"/>
              <a:buChar char="◼"/>
              <a:defRPr sz="1400">
                <a:solidFill>
                  <a:schemeClr val="dk2"/>
                </a:solidFill>
              </a:defRPr>
            </a:lvl5pPr>
            <a:lvl6pPr marL="2743200" lvl="5" indent="-310388" algn="l">
              <a:lnSpc>
                <a:spcPct val="100000"/>
              </a:lnSpc>
              <a:spcBef>
                <a:spcPts val="600"/>
              </a:spcBef>
              <a:spcAft>
                <a:spcPts val="0"/>
              </a:spcAft>
              <a:buSzPts val="1288"/>
              <a:buChar char="◼"/>
              <a:defRPr sz="1400">
                <a:solidFill>
                  <a:schemeClr val="dk2"/>
                </a:solidFill>
              </a:defRPr>
            </a:lvl6pPr>
            <a:lvl7pPr marL="3200400" lvl="6" indent="-310388" algn="l">
              <a:lnSpc>
                <a:spcPct val="100000"/>
              </a:lnSpc>
              <a:spcBef>
                <a:spcPts val="600"/>
              </a:spcBef>
              <a:spcAft>
                <a:spcPts val="0"/>
              </a:spcAft>
              <a:buSzPts val="1288"/>
              <a:buChar char="◼"/>
              <a:defRPr sz="1400">
                <a:solidFill>
                  <a:schemeClr val="dk2"/>
                </a:solidFill>
              </a:defRPr>
            </a:lvl7pPr>
            <a:lvl8pPr marL="3657600" lvl="7" indent="-310388" algn="l">
              <a:lnSpc>
                <a:spcPct val="100000"/>
              </a:lnSpc>
              <a:spcBef>
                <a:spcPts val="600"/>
              </a:spcBef>
              <a:spcAft>
                <a:spcPts val="0"/>
              </a:spcAft>
              <a:buSzPts val="1288"/>
              <a:buChar char="◼"/>
              <a:defRPr sz="1400">
                <a:solidFill>
                  <a:schemeClr val="dk2"/>
                </a:solidFill>
              </a:defRPr>
            </a:lvl8pPr>
            <a:lvl9pPr marL="4114800" lvl="8" indent="-310388" algn="l">
              <a:lnSpc>
                <a:spcPct val="100000"/>
              </a:lnSpc>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lnSpc>
                <a:spcPct val="100000"/>
              </a:lnSpc>
              <a:spcBef>
                <a:spcPts val="600"/>
              </a:spcBef>
              <a:spcAft>
                <a:spcPts val="0"/>
              </a:spcAft>
              <a:buSzPts val="1012"/>
              <a:buNone/>
              <a:defRPr sz="1100"/>
            </a:lvl2pPr>
            <a:lvl3pPr marL="1371600" lvl="2" indent="-228600" algn="l">
              <a:lnSpc>
                <a:spcPct val="100000"/>
              </a:lnSpc>
              <a:spcBef>
                <a:spcPts val="600"/>
              </a:spcBef>
              <a:spcAft>
                <a:spcPts val="0"/>
              </a:spcAft>
              <a:buSzPts val="920"/>
              <a:buNone/>
              <a:defRPr sz="1000"/>
            </a:lvl3pPr>
            <a:lvl4pPr marL="1828800" lvl="3" indent="-228600" algn="l">
              <a:lnSpc>
                <a:spcPct val="100000"/>
              </a:lnSpc>
              <a:spcBef>
                <a:spcPts val="600"/>
              </a:spcBef>
              <a:spcAft>
                <a:spcPts val="0"/>
              </a:spcAft>
              <a:buSzPts val="828"/>
              <a:buNone/>
              <a:defRPr sz="900"/>
            </a:lvl4pPr>
            <a:lvl5pPr marL="2286000" lvl="4" indent="-228600" algn="l">
              <a:lnSpc>
                <a:spcPct val="100000"/>
              </a:lnSpc>
              <a:spcBef>
                <a:spcPts val="600"/>
              </a:spcBef>
              <a:spcAft>
                <a:spcPts val="0"/>
              </a:spcAft>
              <a:buSzPts val="828"/>
              <a:buNone/>
              <a:defRPr sz="900"/>
            </a:lvl5pPr>
            <a:lvl6pPr marL="2743200" lvl="5" indent="-228600" algn="l">
              <a:lnSpc>
                <a:spcPct val="100000"/>
              </a:lnSpc>
              <a:spcBef>
                <a:spcPts val="600"/>
              </a:spcBef>
              <a:spcAft>
                <a:spcPts val="0"/>
              </a:spcAft>
              <a:buSzPts val="828"/>
              <a:buNone/>
              <a:defRPr sz="900"/>
            </a:lvl6pPr>
            <a:lvl7pPr marL="3200400" lvl="6" indent="-228600" algn="l">
              <a:lnSpc>
                <a:spcPct val="100000"/>
              </a:lnSpc>
              <a:spcBef>
                <a:spcPts val="600"/>
              </a:spcBef>
              <a:spcAft>
                <a:spcPts val="0"/>
              </a:spcAft>
              <a:buSzPts val="828"/>
              <a:buNone/>
              <a:defRPr sz="900"/>
            </a:lvl7pPr>
            <a:lvl8pPr marL="3657600" lvl="7" indent="-228600" algn="l">
              <a:lnSpc>
                <a:spcPct val="100000"/>
              </a:lnSpc>
              <a:spcBef>
                <a:spcPts val="600"/>
              </a:spcBef>
              <a:spcAft>
                <a:spcPts val="0"/>
              </a:spcAft>
              <a:buSzPts val="828"/>
              <a:buNone/>
              <a:defRPr sz="900"/>
            </a:lvl8pPr>
            <a:lvl9pPr marL="4114800" lvl="8" indent="-228600" algn="l">
              <a:lnSpc>
                <a:spcPct val="100000"/>
              </a:lnSpc>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lnSpc>
                <a:spcPct val="100000"/>
              </a:lnSpc>
              <a:spcBef>
                <a:spcPts val="600"/>
              </a:spcBef>
              <a:spcAft>
                <a:spcPts val="0"/>
              </a:spcAft>
              <a:buSzPts val="1104"/>
              <a:buNone/>
              <a:defRPr sz="1200"/>
            </a:lvl2pPr>
            <a:lvl3pPr marL="1371600" lvl="2" indent="-228600" algn="l">
              <a:lnSpc>
                <a:spcPct val="100000"/>
              </a:lnSpc>
              <a:spcBef>
                <a:spcPts val="600"/>
              </a:spcBef>
              <a:spcAft>
                <a:spcPts val="0"/>
              </a:spcAft>
              <a:buSzPts val="920"/>
              <a:buNone/>
              <a:defRPr sz="1000"/>
            </a:lvl3pPr>
            <a:lvl4pPr marL="1828800" lvl="3" indent="-228600" algn="l">
              <a:lnSpc>
                <a:spcPct val="100000"/>
              </a:lnSpc>
              <a:spcBef>
                <a:spcPts val="600"/>
              </a:spcBef>
              <a:spcAft>
                <a:spcPts val="0"/>
              </a:spcAft>
              <a:buSzPts val="828"/>
              <a:buNone/>
              <a:defRPr sz="900"/>
            </a:lvl4pPr>
            <a:lvl5pPr marL="2286000" lvl="4" indent="-228600" algn="l">
              <a:lnSpc>
                <a:spcPct val="100000"/>
              </a:lnSpc>
              <a:spcBef>
                <a:spcPts val="600"/>
              </a:spcBef>
              <a:spcAft>
                <a:spcPts val="0"/>
              </a:spcAft>
              <a:buSzPts val="828"/>
              <a:buNone/>
              <a:defRPr sz="900"/>
            </a:lvl5pPr>
            <a:lvl6pPr marL="2743200" lvl="5" indent="-228600" algn="l">
              <a:lnSpc>
                <a:spcPct val="100000"/>
              </a:lnSpc>
              <a:spcBef>
                <a:spcPts val="600"/>
              </a:spcBef>
              <a:spcAft>
                <a:spcPts val="0"/>
              </a:spcAft>
              <a:buSzPts val="828"/>
              <a:buNone/>
              <a:defRPr sz="900"/>
            </a:lvl6pPr>
            <a:lvl7pPr marL="3200400" lvl="6" indent="-228600" algn="l">
              <a:lnSpc>
                <a:spcPct val="100000"/>
              </a:lnSpc>
              <a:spcBef>
                <a:spcPts val="600"/>
              </a:spcBef>
              <a:spcAft>
                <a:spcPts val="0"/>
              </a:spcAft>
              <a:buSzPts val="828"/>
              <a:buNone/>
              <a:defRPr sz="900"/>
            </a:lvl7pPr>
            <a:lvl8pPr marL="3657600" lvl="7" indent="-228600" algn="l">
              <a:lnSpc>
                <a:spcPct val="100000"/>
              </a:lnSpc>
              <a:spcBef>
                <a:spcPts val="600"/>
              </a:spcBef>
              <a:spcAft>
                <a:spcPts val="0"/>
              </a:spcAft>
              <a:buSzPts val="828"/>
              <a:buNone/>
              <a:defRPr sz="900"/>
            </a:lvl8pPr>
            <a:lvl9pPr marL="4114800" lvl="8" indent="-228600" algn="l">
              <a:lnSpc>
                <a:spcPct val="100000"/>
              </a:lnSpc>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lnSpc>
                <a:spcPct val="100000"/>
              </a:lnSpc>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lnSpc>
                <a:spcPct val="100000"/>
              </a:lnSpc>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lnSpc>
                <a:spcPct val="100000"/>
              </a:lnSpc>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lnSpc>
                <a:spcPct val="100000"/>
              </a:lnSpc>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lnSpc>
                <a:spcPct val="100000"/>
              </a:lnSpc>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900" b="0" i="0" u="none" strike="noStrike" cap="none">
                <a:solidFill>
                  <a:srgbClr val="3F3F3F"/>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00" cy="585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IN" sz="3200" b="1">
                <a:solidFill>
                  <a:srgbClr val="1482AB"/>
                </a:solidFill>
              </a:rPr>
              <a:t>CYBER SECURITY </a:t>
            </a:r>
            <a:r>
              <a:rPr lang="en-IN" sz="3200" b="1" i="0" u="none" strike="noStrike" cap="none">
                <a:solidFill>
                  <a:srgbClr val="1482AB"/>
                </a:solidFill>
                <a:latin typeface="Arial"/>
                <a:ea typeface="Arial"/>
                <a:cs typeface="Arial"/>
                <a:sym typeface="Arial"/>
              </a:rPr>
              <a:t>PROJECT</a:t>
            </a:r>
            <a:endParaRPr sz="1400" b="0" i="0" u="none" strike="noStrike" cap="none">
              <a:solidFill>
                <a:srgbClr val="000000"/>
              </a:solidFill>
              <a:latin typeface="Arial"/>
              <a:ea typeface="Arial"/>
              <a:cs typeface="Arial"/>
              <a:sym typeface="Arial"/>
            </a:endParaRPr>
          </a:p>
        </p:txBody>
      </p:sp>
      <p:sp>
        <p:nvSpPr>
          <p:cNvPr id="98" name="Google Shape;98;p13"/>
          <p:cNvSpPr txBox="1"/>
          <p:nvPr/>
        </p:nvSpPr>
        <p:spPr>
          <a:xfrm>
            <a:off x="1359108" y="4531388"/>
            <a:ext cx="9740189" cy="8309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IN" sz="2400" b="1" i="0" u="none" strike="noStrike" cap="none" dirty="0">
                <a:solidFill>
                  <a:srgbClr val="1482AB"/>
                </a:solidFill>
                <a:latin typeface="Arial"/>
                <a:ea typeface="Arial"/>
                <a:cs typeface="Arial"/>
                <a:sym typeface="Arial"/>
              </a:rPr>
              <a:t>Presented By:</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IN" sz="2400" b="1" i="0" u="none" strike="noStrike" cap="none" dirty="0">
                <a:solidFill>
                  <a:srgbClr val="1482AB"/>
                </a:solidFill>
                <a:latin typeface="Arial"/>
                <a:ea typeface="Arial"/>
                <a:cs typeface="Arial"/>
                <a:sym typeface="Arial"/>
              </a:rPr>
              <a:t>S</a:t>
            </a:r>
            <a:r>
              <a:rPr lang="en-IN" sz="2400" b="1" dirty="0">
                <a:solidFill>
                  <a:srgbClr val="1482AB"/>
                </a:solidFill>
              </a:rPr>
              <a:t>UDHARSUN S</a:t>
            </a:r>
            <a:r>
              <a:rPr lang="en-IN" sz="2400" b="1" i="0" u="none" strike="noStrike" cap="none" dirty="0">
                <a:solidFill>
                  <a:srgbClr val="1482AB"/>
                </a:solidFill>
                <a:latin typeface="Arial"/>
                <a:ea typeface="Arial"/>
                <a:cs typeface="Arial"/>
                <a:sym typeface="Arial"/>
              </a:rPr>
              <a:t>- </a:t>
            </a:r>
            <a:r>
              <a:rPr lang="en-IN" sz="2400" b="1" i="0" u="none" strike="noStrike" cap="none" dirty="0" err="1">
                <a:solidFill>
                  <a:srgbClr val="1482AB"/>
                </a:solidFill>
                <a:latin typeface="Arial"/>
                <a:ea typeface="Arial"/>
                <a:cs typeface="Arial"/>
                <a:sym typeface="Arial"/>
              </a:rPr>
              <a:t>Jeppiaar</a:t>
            </a:r>
            <a:r>
              <a:rPr lang="en-IN" sz="2400" b="1" i="0" u="none" strike="noStrike" cap="none" dirty="0">
                <a:solidFill>
                  <a:srgbClr val="1482AB"/>
                </a:solidFill>
                <a:latin typeface="Arial"/>
                <a:ea typeface="Arial"/>
                <a:cs typeface="Arial"/>
                <a:sym typeface="Arial"/>
              </a:rPr>
              <a:t> Institute of Technology – B.E/ CSE</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txBox="1">
            <a:spLocks noGrp="1"/>
          </p:cNvSpPr>
          <p:nvPr>
            <p:ph type="body" idx="1"/>
          </p:nvPr>
        </p:nvSpPr>
        <p:spPr>
          <a:xfrm>
            <a:off x="671727" y="2122349"/>
            <a:ext cx="11029615" cy="2848692"/>
          </a:xfrm>
          <a:prstGeom prst="rect">
            <a:avLst/>
          </a:prstGeom>
          <a:noFill/>
          <a:ln>
            <a:noFill/>
          </a:ln>
        </p:spPr>
        <p:txBody>
          <a:bodyPr spcFirstLastPara="1" wrap="square" lIns="91425" tIns="45700" rIns="91425" bIns="45700" anchor="ctr" anchorCtr="0">
            <a:normAutofit lnSpcReduction="10000"/>
          </a:bodyPr>
          <a:lstStyle/>
          <a:p>
            <a:pPr marL="306000" lvl="0" indent="-306000">
              <a:spcBef>
                <a:spcPts val="0"/>
              </a:spcBef>
              <a:buSzPts val="1840"/>
            </a:pPr>
            <a:r>
              <a:rPr lang="en-US" sz="2000" dirty="0">
                <a:solidFill>
                  <a:schemeClr val="dk1"/>
                </a:solidFill>
                <a:latin typeface="Arial"/>
                <a:ea typeface="Arial"/>
                <a:cs typeface="Arial"/>
              </a:rPr>
              <a:t>Advanced Security Features: Future iterations of keyloggers are likely to integrate enhanced encryption and security measures to safeguard captured data. This might entail deploying robust encryption algorithms and secure communication protocols to thwart unauthorized access to logged keystrokes.</a:t>
            </a:r>
          </a:p>
          <a:p>
            <a:pPr marL="306000" lvl="0" indent="-306000">
              <a:spcBef>
                <a:spcPts val="0"/>
              </a:spcBef>
              <a:buSzPts val="1840"/>
            </a:pPr>
            <a:r>
              <a:rPr lang="en-US" sz="2000" dirty="0">
                <a:solidFill>
                  <a:schemeClr val="dk1"/>
                </a:solidFill>
                <a:latin typeface="Arial"/>
                <a:ea typeface="Arial"/>
                <a:cs typeface="Arial"/>
              </a:rPr>
              <a:t>Innovative Utilizations: Beyond traditional user activity monitoring, keyloggers could find innovative applications in fields such as behavior analysis, user experience enhancement, and cybersecurity threat identification.</a:t>
            </a:r>
          </a:p>
          <a:p>
            <a:pPr marL="306000" lvl="0" indent="-306000">
              <a:spcBef>
                <a:spcPts val="0"/>
              </a:spcBef>
              <a:buSzPts val="1840"/>
            </a:pPr>
            <a:r>
              <a:rPr lang="en-US" sz="2000" dirty="0">
                <a:solidFill>
                  <a:schemeClr val="dk1"/>
                </a:solidFill>
                <a:latin typeface="Arial"/>
                <a:ea typeface="Arial"/>
                <a:cs typeface="Arial"/>
              </a:rPr>
              <a:t>Advanced Logging Capabilities: Enhance logging functionalities by incorporating features like timestamping and window tracking for more comprehensive data collection and analysis.</a:t>
            </a:r>
            <a:endParaRPr dirty="0"/>
          </a:p>
        </p:txBody>
      </p:sp>
      <p:sp>
        <p:nvSpPr>
          <p:cNvPr id="157" name="Google Shape;157;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i="0" u="none" strike="noStrike" cap="none">
                <a:solidFill>
                  <a:schemeClr val="accent1"/>
                </a:solidFill>
                <a:latin typeface="Arial"/>
                <a:ea typeface="Arial"/>
                <a:cs typeface="Arial"/>
                <a:sym typeface="Arial"/>
              </a:rPr>
              <a:t>FUTURE SCOPE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3" name="Google Shape;163;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spcBef>
                <a:spcPts val="0"/>
              </a:spcBef>
              <a:buSzPts val="1840"/>
            </a:pPr>
            <a:r>
              <a:rPr lang="en-US" sz="2000" dirty="0">
                <a:solidFill>
                  <a:schemeClr val="dk1"/>
                </a:solidFill>
                <a:latin typeface="Arial"/>
                <a:ea typeface="Arial"/>
                <a:cs typeface="Arial"/>
              </a:rPr>
              <a:t>The growing dependence on digital communication and online interactions has intensified worries about data security and privacy. Yet, both individuals and organizations encounter hurdles in overseeing and safeguarding sensitive information shared via digital platforms. Among these challenges is the difficulty in efficiently tracking user activity and identifying potential security risks, including unauthorized access or data breaches.</a:t>
            </a:r>
            <a:endParaRPr sz="2000" dirty="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US" sz="2000" b="0" i="0" u="none" strike="noStrike" cap="none" dirty="0">
                <a:solidFill>
                  <a:schemeClr val="dk1"/>
                </a:solidFill>
                <a:latin typeface="Arial"/>
                <a:ea typeface="Arial"/>
                <a:cs typeface="Arial"/>
                <a:sym typeface="Arial"/>
              </a:rPr>
              <a:t>Our proposed system involves creating a keylogger utilizing Python's </a:t>
            </a:r>
            <a:r>
              <a:rPr lang="en-US" sz="2000" b="0" i="0" u="none" strike="noStrike" cap="none" dirty="0" err="1">
                <a:solidFill>
                  <a:schemeClr val="dk1"/>
                </a:solidFill>
                <a:latin typeface="Arial"/>
                <a:ea typeface="Arial"/>
                <a:cs typeface="Arial"/>
                <a:sym typeface="Arial"/>
              </a:rPr>
              <a:t>Tkinter</a:t>
            </a:r>
            <a:r>
              <a:rPr lang="en-US" sz="2000" b="0" i="0" u="none" strike="noStrike" cap="none" dirty="0">
                <a:solidFill>
                  <a:schemeClr val="dk1"/>
                </a:solidFill>
                <a:latin typeface="Arial"/>
                <a:ea typeface="Arial"/>
                <a:cs typeface="Arial"/>
                <a:sym typeface="Arial"/>
              </a:rPr>
              <a:t> library for the GUI and the </a:t>
            </a:r>
            <a:r>
              <a:rPr lang="en-US" sz="2000" b="0" i="0" u="none" strike="noStrike" cap="none" dirty="0" err="1">
                <a:solidFill>
                  <a:schemeClr val="dk1"/>
                </a:solidFill>
                <a:latin typeface="Arial"/>
                <a:ea typeface="Arial"/>
                <a:cs typeface="Arial"/>
                <a:sym typeface="Arial"/>
              </a:rPr>
              <a:t>pynput</a:t>
            </a:r>
            <a:r>
              <a:rPr lang="en-US" sz="2000" b="0" i="0" u="none" strike="noStrike" cap="none" dirty="0">
                <a:solidFill>
                  <a:schemeClr val="dk1"/>
                </a:solidFill>
                <a:latin typeface="Arial"/>
                <a:ea typeface="Arial"/>
                <a:cs typeface="Arial"/>
                <a:sym typeface="Arial"/>
              </a:rPr>
              <a:t> library for capturing keyboard inputs. This keylogger records keystrokes and stores them in both text and JSON formats to facilitate thorough analysis.</a:t>
            </a:r>
            <a:endParaRPr sz="1400" b="0" i="0" u="none" strike="noStrike" cap="none" dirty="0">
              <a:solidFill>
                <a:srgbClr val="000000"/>
              </a:solidFill>
              <a:latin typeface="Arial"/>
              <a:ea typeface="Arial"/>
              <a:cs typeface="Arial"/>
              <a:sym typeface="Arial"/>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dirty="0">
                <a:solidFill>
                  <a:schemeClr val="dk1"/>
                </a:solidFill>
                <a:latin typeface="Arial"/>
                <a:ea typeface="Arial"/>
                <a:cs typeface="Arial"/>
                <a:sym typeface="Arial"/>
              </a:rPr>
              <a:t>Initialization:</a:t>
            </a:r>
            <a:r>
              <a:rPr lang="en-IN" sz="2400" b="0" i="0" dirty="0">
                <a:solidFill>
                  <a:schemeClr val="dk1"/>
                </a:solidFill>
                <a:latin typeface="Arial"/>
                <a:ea typeface="Arial"/>
                <a:cs typeface="Arial"/>
                <a:sym typeface="Arial"/>
              </a:rPr>
              <a:t> Initialize necessary variables and flags.</a:t>
            </a:r>
            <a:endParaRPr dirty="0"/>
          </a:p>
          <a:p>
            <a:pPr marL="306000" lvl="0" indent="-306000" algn="l" rtl="0">
              <a:lnSpc>
                <a:spcPct val="110000"/>
              </a:lnSpc>
              <a:spcBef>
                <a:spcPts val="1080"/>
              </a:spcBef>
              <a:spcAft>
                <a:spcPts val="0"/>
              </a:spcAft>
              <a:buSzPts val="2208"/>
              <a:buChar char="◼"/>
            </a:pPr>
            <a:r>
              <a:rPr lang="en-IN" sz="2400" b="1" i="0" dirty="0">
                <a:solidFill>
                  <a:schemeClr val="dk1"/>
                </a:solidFill>
                <a:latin typeface="Arial"/>
                <a:ea typeface="Arial"/>
                <a:cs typeface="Arial"/>
                <a:sym typeface="Arial"/>
              </a:rPr>
              <a:t>Event Handling:</a:t>
            </a:r>
            <a:endParaRPr sz="2400" b="0" i="0" dirty="0">
              <a:solidFill>
                <a:schemeClr val="dk1"/>
              </a:solidFill>
              <a:latin typeface="Arial"/>
              <a:ea typeface="Arial"/>
              <a:cs typeface="Arial"/>
              <a:sym typeface="Arial"/>
            </a:endParaRPr>
          </a:p>
          <a:p>
            <a:pPr marL="742950" lvl="1" indent="-285750" algn="l" rtl="0">
              <a:lnSpc>
                <a:spcPct val="100000"/>
              </a:lnSpc>
              <a:spcBef>
                <a:spcPts val="1000"/>
              </a:spcBef>
              <a:spcAft>
                <a:spcPts val="0"/>
              </a:spcAft>
              <a:buSzPts val="1840"/>
              <a:buChar char="◼"/>
            </a:pPr>
            <a:r>
              <a:rPr lang="en-IN" sz="2000" b="0" i="1" dirty="0" err="1">
                <a:solidFill>
                  <a:schemeClr val="dk1"/>
                </a:solidFill>
                <a:latin typeface="Arial"/>
                <a:ea typeface="Arial"/>
                <a:cs typeface="Arial"/>
                <a:sym typeface="Arial"/>
              </a:rPr>
              <a:t>on_press</a:t>
            </a:r>
            <a:r>
              <a:rPr lang="en-IN" sz="2000" b="0" i="1" dirty="0">
                <a:solidFill>
                  <a:schemeClr val="dk1"/>
                </a:solidFill>
                <a:latin typeface="Arial"/>
                <a:ea typeface="Arial"/>
                <a:cs typeface="Arial"/>
                <a:sym typeface="Arial"/>
              </a:rPr>
              <a:t>(key):</a:t>
            </a:r>
            <a:r>
              <a:rPr lang="en-IN" sz="2000" b="0" i="0" dirty="0">
                <a:solidFill>
                  <a:schemeClr val="dk1"/>
                </a:solidFill>
                <a:latin typeface="Arial"/>
                <a:ea typeface="Arial"/>
                <a:cs typeface="Arial"/>
                <a:sym typeface="Arial"/>
              </a:rPr>
              <a:t> Records pressed and held keys.</a:t>
            </a:r>
            <a:endParaRPr dirty="0"/>
          </a:p>
          <a:p>
            <a:pPr marL="742950" lvl="1" indent="-285750" algn="l" rtl="0">
              <a:lnSpc>
                <a:spcPct val="100000"/>
              </a:lnSpc>
              <a:spcBef>
                <a:spcPts val="1000"/>
              </a:spcBef>
              <a:spcAft>
                <a:spcPts val="0"/>
              </a:spcAft>
              <a:buSzPts val="1840"/>
              <a:buChar char="◼"/>
            </a:pPr>
            <a:r>
              <a:rPr lang="en-IN" sz="2000" b="0" i="1" dirty="0" err="1">
                <a:solidFill>
                  <a:schemeClr val="dk1"/>
                </a:solidFill>
                <a:latin typeface="Arial"/>
                <a:ea typeface="Arial"/>
                <a:cs typeface="Arial"/>
                <a:sym typeface="Arial"/>
              </a:rPr>
              <a:t>on_release</a:t>
            </a:r>
            <a:r>
              <a:rPr lang="en-IN" sz="2000" b="0" i="1" dirty="0">
                <a:solidFill>
                  <a:schemeClr val="dk1"/>
                </a:solidFill>
                <a:latin typeface="Arial"/>
                <a:ea typeface="Arial"/>
                <a:cs typeface="Arial"/>
                <a:sym typeface="Arial"/>
              </a:rPr>
              <a:t>(key):</a:t>
            </a:r>
            <a:r>
              <a:rPr lang="en-IN" sz="2000" b="0" i="0" dirty="0">
                <a:solidFill>
                  <a:schemeClr val="dk1"/>
                </a:solidFill>
                <a:latin typeface="Arial"/>
                <a:ea typeface="Arial"/>
                <a:cs typeface="Arial"/>
                <a:sym typeface="Arial"/>
              </a:rPr>
              <a:t> Records released keys and manages flag state.</a:t>
            </a:r>
            <a:endParaRPr dirty="0"/>
          </a:p>
          <a:p>
            <a:pPr marL="306000" lvl="0" indent="-306000" algn="l" rtl="0">
              <a:lnSpc>
                <a:spcPct val="110000"/>
              </a:lnSpc>
              <a:spcBef>
                <a:spcPts val="1080"/>
              </a:spcBef>
              <a:spcAft>
                <a:spcPts val="0"/>
              </a:spcAft>
              <a:buSzPts val="2208"/>
              <a:buChar char="◼"/>
            </a:pPr>
            <a:r>
              <a:rPr lang="en-IN" sz="2400" b="1" i="0" dirty="0">
                <a:solidFill>
                  <a:schemeClr val="dk1"/>
                </a:solidFill>
                <a:latin typeface="Arial"/>
                <a:ea typeface="Arial"/>
                <a:cs typeface="Arial"/>
                <a:sym typeface="Arial"/>
              </a:rPr>
              <a:t>Logging:</a:t>
            </a:r>
            <a:endParaRPr sz="2400" b="0" i="0" dirty="0">
              <a:solidFill>
                <a:schemeClr val="dk1"/>
              </a:solidFill>
              <a:latin typeface="Arial"/>
              <a:ea typeface="Arial"/>
              <a:cs typeface="Arial"/>
              <a:sym typeface="Arial"/>
            </a:endParaRPr>
          </a:p>
          <a:p>
            <a:pPr marL="742950" lvl="1" indent="-285750" algn="l" rtl="0">
              <a:lnSpc>
                <a:spcPct val="100000"/>
              </a:lnSpc>
              <a:spcBef>
                <a:spcPts val="1000"/>
              </a:spcBef>
              <a:spcAft>
                <a:spcPts val="0"/>
              </a:spcAft>
              <a:buSzPts val="1840"/>
              <a:buChar char="◼"/>
            </a:pPr>
            <a:r>
              <a:rPr lang="en-IN" sz="2000" b="0" i="1" dirty="0" err="1">
                <a:solidFill>
                  <a:schemeClr val="dk1"/>
                </a:solidFill>
                <a:latin typeface="Arial"/>
                <a:ea typeface="Arial"/>
                <a:cs typeface="Arial"/>
                <a:sym typeface="Arial"/>
              </a:rPr>
              <a:t>generate_text_log</a:t>
            </a:r>
            <a:r>
              <a:rPr lang="en-IN" sz="2000" b="0" i="1" dirty="0">
                <a:solidFill>
                  <a:schemeClr val="dk1"/>
                </a:solidFill>
                <a:latin typeface="Arial"/>
                <a:ea typeface="Arial"/>
                <a:cs typeface="Arial"/>
                <a:sym typeface="Arial"/>
              </a:rPr>
              <a:t>(key):</a:t>
            </a:r>
            <a:r>
              <a:rPr lang="en-IN" sz="2000" b="0" i="0" dirty="0">
                <a:solidFill>
                  <a:schemeClr val="dk1"/>
                </a:solidFill>
                <a:latin typeface="Arial"/>
                <a:ea typeface="Arial"/>
                <a:cs typeface="Arial"/>
                <a:sym typeface="Arial"/>
              </a:rPr>
              <a:t> Saves keystrokes in a text file.</a:t>
            </a:r>
            <a:endParaRPr dirty="0"/>
          </a:p>
          <a:p>
            <a:pPr marL="742950" lvl="1" indent="-285750" algn="l" rtl="0">
              <a:lnSpc>
                <a:spcPct val="100000"/>
              </a:lnSpc>
              <a:spcBef>
                <a:spcPts val="1000"/>
              </a:spcBef>
              <a:spcAft>
                <a:spcPts val="0"/>
              </a:spcAft>
              <a:buSzPts val="1840"/>
              <a:buChar char="◼"/>
            </a:pPr>
            <a:r>
              <a:rPr lang="en-IN" sz="2000" b="0" i="1" dirty="0" err="1">
                <a:solidFill>
                  <a:schemeClr val="dk1"/>
                </a:solidFill>
                <a:latin typeface="Arial"/>
                <a:ea typeface="Arial"/>
                <a:cs typeface="Arial"/>
                <a:sym typeface="Arial"/>
              </a:rPr>
              <a:t>generate_json_file</a:t>
            </a:r>
            <a:r>
              <a:rPr lang="en-IN" sz="2000" b="0" i="1" dirty="0">
                <a:solidFill>
                  <a:schemeClr val="dk1"/>
                </a:solidFill>
                <a:latin typeface="Arial"/>
                <a:ea typeface="Arial"/>
                <a:cs typeface="Arial"/>
                <a:sym typeface="Arial"/>
              </a:rPr>
              <a:t>(</a:t>
            </a:r>
            <a:r>
              <a:rPr lang="en-IN" sz="2000" b="0" i="1" dirty="0" err="1">
                <a:solidFill>
                  <a:schemeClr val="dk1"/>
                </a:solidFill>
                <a:latin typeface="Arial"/>
                <a:ea typeface="Arial"/>
                <a:cs typeface="Arial"/>
                <a:sym typeface="Arial"/>
              </a:rPr>
              <a:t>keys_used</a:t>
            </a:r>
            <a:r>
              <a:rPr lang="en-IN" sz="2000" b="0" i="1" dirty="0">
                <a:solidFill>
                  <a:schemeClr val="dk1"/>
                </a:solidFill>
                <a:latin typeface="Arial"/>
                <a:ea typeface="Arial"/>
                <a:cs typeface="Arial"/>
                <a:sym typeface="Arial"/>
              </a:rPr>
              <a:t>):</a:t>
            </a:r>
            <a:r>
              <a:rPr lang="en-IN" sz="2000" b="0" i="0" dirty="0">
                <a:solidFill>
                  <a:schemeClr val="dk1"/>
                </a:solidFill>
                <a:latin typeface="Arial"/>
                <a:ea typeface="Arial"/>
                <a:cs typeface="Arial"/>
                <a:sym typeface="Arial"/>
              </a:rPr>
              <a:t> Saves keystrokes in a JSON file.</a:t>
            </a:r>
            <a:endParaRPr dirty="0"/>
          </a:p>
          <a:p>
            <a:pPr marL="306000" lvl="0" indent="-306000" algn="l" rtl="0">
              <a:lnSpc>
                <a:spcPct val="110000"/>
              </a:lnSpc>
              <a:spcBef>
                <a:spcPts val="1080"/>
              </a:spcBef>
              <a:spcAft>
                <a:spcPts val="0"/>
              </a:spcAft>
              <a:buSzPts val="2208"/>
              <a:buChar char="◼"/>
            </a:pPr>
            <a:r>
              <a:rPr lang="en-IN" sz="2400" b="1" i="0" dirty="0">
                <a:solidFill>
                  <a:schemeClr val="dk1"/>
                </a:solidFill>
                <a:latin typeface="Arial"/>
                <a:ea typeface="Arial"/>
                <a:cs typeface="Arial"/>
                <a:sym typeface="Arial"/>
              </a:rPr>
              <a:t>Keylogger Control:</a:t>
            </a:r>
            <a:endParaRPr sz="2400" b="0" i="0" dirty="0">
              <a:solidFill>
                <a:schemeClr val="dk1"/>
              </a:solidFill>
              <a:latin typeface="Arial"/>
              <a:ea typeface="Arial"/>
              <a:cs typeface="Arial"/>
              <a:sym typeface="Arial"/>
            </a:endParaRPr>
          </a:p>
          <a:p>
            <a:pPr marL="742950" lvl="1" indent="-285750" algn="l" rtl="0">
              <a:lnSpc>
                <a:spcPct val="100000"/>
              </a:lnSpc>
              <a:spcBef>
                <a:spcPts val="1000"/>
              </a:spcBef>
              <a:spcAft>
                <a:spcPts val="0"/>
              </a:spcAft>
              <a:buSzPts val="1840"/>
              <a:buChar char="◼"/>
            </a:pPr>
            <a:r>
              <a:rPr lang="en-IN" sz="2000" b="0" i="1" dirty="0" err="1">
                <a:solidFill>
                  <a:schemeClr val="dk1"/>
                </a:solidFill>
                <a:latin typeface="Arial"/>
                <a:ea typeface="Arial"/>
                <a:cs typeface="Arial"/>
                <a:sym typeface="Arial"/>
              </a:rPr>
              <a:t>start_keylogger</a:t>
            </a:r>
            <a:r>
              <a:rPr lang="en-IN" sz="2000" b="0" i="1" dirty="0">
                <a:solidFill>
                  <a:schemeClr val="dk1"/>
                </a:solidFill>
                <a:latin typeface="Arial"/>
                <a:ea typeface="Arial"/>
                <a:cs typeface="Arial"/>
                <a:sym typeface="Arial"/>
              </a:rPr>
              <a:t>():</a:t>
            </a:r>
            <a:r>
              <a:rPr lang="en-IN" sz="2000" b="0" i="0" dirty="0">
                <a:solidFill>
                  <a:schemeClr val="dk1"/>
                </a:solidFill>
                <a:latin typeface="Arial"/>
                <a:ea typeface="Arial"/>
                <a:cs typeface="Arial"/>
                <a:sym typeface="Arial"/>
              </a:rPr>
              <a:t> Initiates keylogging process.</a:t>
            </a:r>
            <a:endParaRPr dirty="0"/>
          </a:p>
          <a:p>
            <a:pPr marL="742950" lvl="1" indent="-285750" algn="l" rtl="0">
              <a:lnSpc>
                <a:spcPct val="100000"/>
              </a:lnSpc>
              <a:spcBef>
                <a:spcPts val="1000"/>
              </a:spcBef>
              <a:spcAft>
                <a:spcPts val="0"/>
              </a:spcAft>
              <a:buSzPts val="1840"/>
              <a:buChar char="◼"/>
            </a:pPr>
            <a:r>
              <a:rPr lang="en-IN" sz="2000" b="0" i="1" dirty="0" err="1">
                <a:solidFill>
                  <a:schemeClr val="dk1"/>
                </a:solidFill>
                <a:latin typeface="Arial"/>
                <a:ea typeface="Arial"/>
                <a:cs typeface="Arial"/>
                <a:sym typeface="Arial"/>
              </a:rPr>
              <a:t>stop_keylogger</a:t>
            </a:r>
            <a:r>
              <a:rPr lang="en-IN" sz="2000" b="0" i="1" dirty="0">
                <a:solidFill>
                  <a:schemeClr val="dk1"/>
                </a:solidFill>
                <a:latin typeface="Arial"/>
                <a:ea typeface="Arial"/>
                <a:cs typeface="Arial"/>
                <a:sym typeface="Arial"/>
              </a:rPr>
              <a:t>():</a:t>
            </a:r>
            <a:r>
              <a:rPr lang="en-IN" sz="2000" b="0" i="0" dirty="0">
                <a:solidFill>
                  <a:schemeClr val="dk1"/>
                </a:solidFill>
                <a:latin typeface="Arial"/>
                <a:ea typeface="Arial"/>
                <a:cs typeface="Arial"/>
                <a:sym typeface="Arial"/>
              </a:rPr>
              <a:t> Stops keylogging.</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118" y="3096556"/>
            <a:ext cx="2554988" cy="284069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2211" y="3096556"/>
            <a:ext cx="2525058" cy="2840690"/>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66872" y="3096556"/>
            <a:ext cx="2570538" cy="28406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IN" sz="4000" b="1" i="0" u="none" strike="noStrike" cap="none">
                <a:solidFill>
                  <a:schemeClr val="accent1"/>
                </a:solidFill>
                <a:latin typeface="Arial"/>
                <a:ea typeface="Arial"/>
                <a:cs typeface="Arial"/>
                <a:sym typeface="Arial"/>
              </a:rPr>
              <a:t>OUTPUT</a:t>
            </a:r>
            <a:endParaRPr sz="4800" b="0" i="0" u="none" strike="noStrike" cap="none">
              <a:solidFill>
                <a:schemeClr val="dk1"/>
              </a:solidFill>
              <a:latin typeface="Libre Franklin"/>
              <a:ea typeface="Libre Franklin"/>
              <a:cs typeface="Libre Franklin"/>
              <a:sym typeface="Libre Franklin"/>
            </a:endParaRPr>
          </a:p>
        </p:txBody>
      </p:sp>
      <p:pic>
        <p:nvPicPr>
          <p:cNvPr id="5" name="Picture 4">
            <a:extLst>
              <a:ext uri="{FF2B5EF4-FFF2-40B4-BE49-F238E27FC236}">
                <a16:creationId xmlns:a16="http://schemas.microsoft.com/office/drawing/2014/main" id="{A7C95CBE-0C98-E3DA-BC4B-3DD5258FE84B}"/>
              </a:ext>
            </a:extLst>
          </p:cNvPr>
          <p:cNvPicPr>
            <a:picLocks noChangeAspect="1"/>
          </p:cNvPicPr>
          <p:nvPr/>
        </p:nvPicPr>
        <p:blipFill>
          <a:blip r:embed="rId3"/>
          <a:stretch>
            <a:fillRect/>
          </a:stretch>
        </p:blipFill>
        <p:spPr>
          <a:xfrm>
            <a:off x="1322832" y="1360294"/>
            <a:ext cx="9546336" cy="4711322"/>
          </a:xfrm>
          <a:prstGeom prst="rect">
            <a:avLst/>
          </a:prstGeom>
        </p:spPr>
      </p:pic>
      <p:pic>
        <p:nvPicPr>
          <p:cNvPr id="7" name="Picture 6">
            <a:extLst>
              <a:ext uri="{FF2B5EF4-FFF2-40B4-BE49-F238E27FC236}">
                <a16:creationId xmlns:a16="http://schemas.microsoft.com/office/drawing/2014/main" id="{450BFAE4-C03E-48E1-64B5-C40BC249BAB6}"/>
              </a:ext>
            </a:extLst>
          </p:cNvPr>
          <p:cNvPicPr>
            <a:picLocks noChangeAspect="1"/>
          </p:cNvPicPr>
          <p:nvPr/>
        </p:nvPicPr>
        <p:blipFill rotWithShape="1">
          <a:blip r:embed="rId4"/>
          <a:srcRect l="15521" t="5846" r="13471" b="19995"/>
          <a:stretch/>
        </p:blipFill>
        <p:spPr>
          <a:xfrm>
            <a:off x="7059168" y="1737360"/>
            <a:ext cx="1901952" cy="217627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1" name="Google Shape;151;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602</Words>
  <Application>Microsoft Office PowerPoint</Application>
  <PresentationFormat>Widescreen</PresentationFormat>
  <Paragraphs>52</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Noto Sans Symbols</vt:lpstr>
      <vt:lpstr>Libre Franklin</vt:lpstr>
      <vt:lpstr>Arial</vt:lpstr>
      <vt:lpstr>Franklin Gothic</vt:lpstr>
      <vt:lpstr>Calibri</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Nivetha Selvaraj</dc:creator>
  <cp:lastModifiedBy>Sudharsun S</cp:lastModifiedBy>
  <cp:revision>4</cp:revision>
  <dcterms:modified xsi:type="dcterms:W3CDTF">2024-04-05T05:17:33Z</dcterms:modified>
</cp:coreProperties>
</file>