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 lvl="0"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81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8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</p:bgPr>
    </p:bg>
    <p:spTree>
      <p:nvGrpSpPr>
        <p:cNvPr id="91" name="Shape 2097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209716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93" name="Google Shape;209716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048772" name="Google Shape;209716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3" name="Google Shape;209716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4" name="Google Shape;209716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048774" name="Google Shape;209716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5" name="Google Shape;209716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6" name="Google Shape;209716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5" name="Google Shape;209716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048777" name="Google Shape;209716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8" name="Google Shape;209717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9" name="Google Shape;209717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0" name="Google Shape;209717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6" name="Google Shape;209717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048781" name="Google Shape;209717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2" name="Google Shape;209717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3" name="Google Shape;209717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4" name="Google Shape;209717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5" name="Google Shape;209717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grpSp>
        <p:nvGrpSpPr>
          <p:cNvPr id="97" name="Google Shape;209717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1048786" name="Google Shape;2097180;p2"/>
            <p:cNvSpPr/>
            <p:nvPr/>
          </p:nvSpPr>
          <p:spPr>
            <a:xfrm>
              <a:off x="8460975" y="1817775"/>
              <a:ext cx="396600" cy="39660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87" name="Google Shape;209718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grpSp>
          <p:nvGrpSpPr>
            <p:cNvPr id="98" name="Google Shape;209718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048788" name="Google Shape;209718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9" name="Google Shape;209718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90" name="Google Shape;209718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sp>
          <p:nvSpPr>
            <p:cNvPr id="1048791" name="Google Shape;209718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grpSp>
          <p:nvGrpSpPr>
            <p:cNvPr id="99" name="Google Shape;209718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048792" name="Google Shape;209718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93" name="Google Shape;209718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sp>
          <p:nvSpPr>
            <p:cNvPr id="1048794" name="Google Shape;2097190;p2"/>
            <p:cNvSpPr/>
            <p:nvPr/>
          </p:nvSpPr>
          <p:spPr>
            <a:xfrm>
              <a:off x="5399840" y="356365"/>
              <a:ext cx="2577000" cy="257700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5" name="Google Shape;209719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6" name="Google Shape;209719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7" name="Google Shape;209719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/>
            <a:solidFill>
              <a:schemeClr val="accent3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8" name="Google Shape;209719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9" name="Google Shape;209719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0" name="Google Shape;2097196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801" name="Google Shape;2097197;p2"/>
          <p:cNvSpPr txBox="1"/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802" name="Google Shape;2097198;p2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</p:bgPr>
    </p:bg>
    <p:spTree>
      <p:nvGrpSpPr>
        <p:cNvPr id="57" name="Shape 2097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209729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59" name="Google Shape;209729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048651" name="Google Shape;209729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2" name="Google Shape;209729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3" name="Google Shape;209729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4" name="Google Shape;209729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0" name="Google Shape;209729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048655" name="Google Shape;209729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6" name="Google Shape;209730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7" name="Google Shape;209730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8" name="Google Shape;209730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9" name="Google Shape;209730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1" name="Google Shape;209730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048660" name="Google Shape;209730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1" name="Google Shape;209730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2" name="Google Shape;209730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3" name="Google Shape;209730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2" name="Google Shape;209730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048664" name="Google Shape;209731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5" name="Google Shape;209731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6" name="Google Shape;209731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3" name="Google Shape;209731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048667" name="Google Shape;209731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8" name="Google Shape;209731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9" name="Google Shape;209731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0" name="Google Shape;209731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1" name="Google Shape;209731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4" name="Google Shape;209731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048672" name="Google Shape;209732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3" name="Google Shape;209732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4" name="Google Shape;209732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5" name="Google Shape;209732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5" name="Google Shape;209732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048676" name="Google Shape;209732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7" name="Google Shape;209732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8" name="Google Shape;209732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6" name="Google Shape;209732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048679" name="Google Shape;209732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0" name="Google Shape;209733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1" name="Google Shape;209733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2" name="Google Shape;209733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3" name="Google Shape;209733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7" name="Google Shape;209733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048684" name="Google Shape;209733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5" name="Google Shape;209733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6" name="Google Shape;209733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7" name="Google Shape;209733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8" name="Google Shape;209733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048688" name="Google Shape;209734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9" name="Google Shape;209734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0" name="Google Shape;209734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1" name="Google Shape;209734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9" name="Google Shape;209734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048692" name="Google Shape;209734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3" name="Google Shape;209734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4" name="Google Shape;209734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0" name="Google Shape;209734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048695" name="Google Shape;209734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6" name="Google Shape;209735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7" name="Google Shape;209735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8" name="Google Shape;209735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1" name="Google Shape;209735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048699" name="Google Shape;209735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0" name="Google Shape;209735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1" name="Google Shape;209735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2" name="Google Shape;209735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2" name="Google Shape;209735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048703" name="Google Shape;209735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4" name="Google Shape;209736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5" name="Google Shape;209736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6" name="Google Shape;209736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7" name="Google Shape;209736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3" name="Google Shape;209736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048708" name="Google Shape;209736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9" name="Google Shape;209736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0" name="Google Shape;209736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1" name="Google Shape;209736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4" name="Google Shape;209736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048712" name="Google Shape;209737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3" name="Google Shape;209737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4" name="Google Shape;209737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5" name="Google Shape;209737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048715" name="Google Shape;209737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6" name="Google Shape;209737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7" name="Google Shape;209737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8" name="Google Shape;209737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6" name="Google Shape;209737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048719" name="Google Shape;209737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0" name="Google Shape;209738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1" name="Google Shape;209738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2" name="Google Shape;209738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3" name="Google Shape;209738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7" name="Google Shape;209738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048724" name="Google Shape;209738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5" name="Google Shape;209738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6" name="Google Shape;209738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7" name="Google Shape;209738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8" name="Google Shape;209738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048728" name="Google Shape;209739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9" name="Google Shape;209739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0" name="Google Shape;209739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9" name="Google Shape;209739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048731" name="Google Shape;209739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2" name="Google Shape;209739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3" name="Google Shape;209739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4" name="Google Shape;209739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5" name="Google Shape;209739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0" name="Google Shape;209739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048736" name="Google Shape;209740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7" name="Google Shape;209740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8" name="Google Shape;209740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9" name="Google Shape;209740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1" name="Google Shape;209740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048740" name="Google Shape;209740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1" name="Google Shape;209740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2" name="Google Shape;209740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3" name="Google Shape;209740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2" name="Google Shape;209740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048744" name="Google Shape;209741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5" name="Google Shape;209741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6" name="Google Shape;209741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3" name="Google Shape;209741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048747" name="Google Shape;209741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8" name="Google Shape;209741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9" name="Google Shape;209741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50" name="Google Shape;209741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751" name="Google Shape;2097418;p11"/>
          <p:cNvSpPr txBox="1"/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752" name="Google Shape;2097419;p11"/>
          <p:cNvSpPr txBox="1"/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algn="ctr"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algn="ctr"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algn="ctr"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algn="ctr"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algn="ctr"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algn="ctr"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algn="ctr"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algn="ctr"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algn="ctr"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753" name="Google Shape;2097420;p11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84" name="Shape 2097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Google Shape;2097422;p12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26" name="Shape 2097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2097424;p13"/>
          <p:cNvSpPr/>
          <p:nvPr/>
        </p:nvSpPr>
        <p:spPr>
          <a:xfrm>
            <a:off x="446534" y="3085764"/>
            <a:ext cx="11298900" cy="3338100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0" name="Google Shape;2097425;p13"/>
          <p:cNvSpPr txBox="1"/>
          <p:nvPr>
            <p:ph type="title"/>
          </p:nvPr>
        </p:nvSpPr>
        <p:spPr>
          <a:xfrm>
            <a:off x="581190" y="1020431"/>
            <a:ext cx="10993500" cy="14751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581" name="Google Shape;2097426;p13"/>
          <p:cNvSpPr txBox="1"/>
          <p:nvPr>
            <p:ph type="subTitle" idx="1"/>
          </p:nvPr>
        </p:nvSpPr>
        <p:spPr>
          <a:xfrm>
            <a:off x="581193" y="2495445"/>
            <a:ext cx="10993500" cy="590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cap="none" sz="1600">
                <a:solidFill>
                  <a:schemeClr val="accent1"/>
                </a:solidFill>
              </a:defRPr>
            </a:lvl1pPr>
            <a:lvl2pPr algn="ctr" lvl="1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algn="ctr" lvl="2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algn="ctr" lvl="3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algn="ctr" lvl="4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algn="ctr" lvl="5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algn="ctr" lvl="6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algn="ctr" lvl="7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algn="ctr" lvl="8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582" name="Google Shape;2097427;p13"/>
          <p:cNvSpPr txBox="1"/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3" name="Google Shape;2097428;p13"/>
          <p:cNvSpPr txBox="1"/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4" name="Google Shape;2097429;p13"/>
          <p:cNvSpPr txBox="1"/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r" indent="0" lvl="0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1pPr>
            <a:lvl2pPr algn="r" indent="0" lvl="1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2pPr>
            <a:lvl3pPr algn="r" indent="0" lvl="2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3pPr>
            <a:lvl4pPr algn="r" indent="0" lvl="3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4pPr>
            <a:lvl5pPr algn="r" indent="0" lvl="4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5pPr>
            <a:lvl6pPr algn="r" indent="0" lvl="5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6pPr>
            <a:lvl7pPr algn="r" indent="0" lvl="6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7pPr>
            <a:lvl8pPr algn="r" indent="0" lvl="7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8pPr>
            <a:lvl9pPr algn="r" indent="0" lvl="8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29" name="Shape 2097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2097431;p1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589" name="Google Shape;2097432;p14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</a:lvl1pPr>
            <a:lvl2pPr algn="l" indent="-333756" lvl="1" marL="9144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2pPr>
            <a:lvl3pPr algn="l" indent="-333756" lvl="2" marL="1371600" rtl="0">
              <a:spcBef>
                <a:spcPts val="600"/>
              </a:spcBef>
              <a:spcAft>
                <a:spcPts val="0"/>
              </a:spcAft>
              <a:buSzPts val="1656"/>
              <a:buChar char="■"/>
            </a:lvl3pPr>
            <a:lvl4pPr algn="l" indent="-333756" lvl="3" marL="1828800" rtl="0">
              <a:spcBef>
                <a:spcPts val="600"/>
              </a:spcBef>
              <a:spcAft>
                <a:spcPts val="0"/>
              </a:spcAft>
              <a:buSzPts val="1656"/>
              <a:buChar char="●"/>
            </a:lvl4pPr>
            <a:lvl5pPr algn="l" indent="-333756" lvl="4" marL="22860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5pPr>
            <a:lvl6pPr algn="l" indent="-333756" lvl="5" marL="2743200" rtl="0">
              <a:spcBef>
                <a:spcPts val="600"/>
              </a:spcBef>
              <a:spcAft>
                <a:spcPts val="0"/>
              </a:spcAft>
              <a:buSzPts val="1656"/>
              <a:buChar char="■"/>
            </a:lvl6pPr>
            <a:lvl7pPr algn="l" indent="-333756" lvl="6" marL="3200400" rtl="0">
              <a:spcBef>
                <a:spcPts val="600"/>
              </a:spcBef>
              <a:spcAft>
                <a:spcPts val="0"/>
              </a:spcAft>
              <a:buSzPts val="1656"/>
              <a:buChar char="●"/>
            </a:lvl7pPr>
            <a:lvl8pPr algn="l" indent="-333756" lvl="7" marL="36576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8pPr>
            <a:lvl9pPr algn="l" indent="-333756" lvl="8" marL="4114800" rtl="0">
              <a:spcBef>
                <a:spcPts val="600"/>
              </a:spcBef>
              <a:spcAft>
                <a:spcPts val="600"/>
              </a:spcAft>
              <a:buSzPts val="1656"/>
              <a:buChar char="■"/>
            </a:lvl9pPr>
          </a:lstStyle>
          <a:p/>
        </p:txBody>
      </p:sp>
      <p:sp>
        <p:nvSpPr>
          <p:cNvPr id="1048590" name="Google Shape;2097433;p14"/>
          <p:cNvSpPr txBox="1"/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91" name="Google Shape;2097434;p14"/>
          <p:cNvSpPr txBox="1"/>
          <p:nvPr>
            <p:ph type="ftr" idx="11"/>
          </p:nvPr>
        </p:nvSpPr>
        <p:spPr>
          <a:xfrm>
            <a:off x="3327400" y="6248400"/>
            <a:ext cx="6908700" cy="381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92" name="Google Shape;2097435;p14"/>
          <p:cNvSpPr txBox="1"/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r" indent="0" lvl="0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r" indent="0" lvl="1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r" indent="0" lvl="2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r" indent="0" lvl="3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r" indent="0" lvl="4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r" indent="0" lvl="5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r" indent="0" lvl="6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r" indent="0" lvl="7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r" indent="0" lvl="8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</p:bgPr>
    </p:bg>
    <p:spTree>
      <p:nvGrpSpPr>
        <p:cNvPr id="47" name="Shape 2097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209720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49" name="Google Shape;209720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048626" name="Google Shape;209720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7" name="Google Shape;209720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0" name="Google Shape;209720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48628" name="Google Shape;209720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9" name="Google Shape;209720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0" name="Google Shape;209720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1" name="Google Shape;209720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8631" name="Google Shape;209720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2" name="Google Shape;209721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3" name="Google Shape;209721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4" name="Google Shape;209721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grpSp>
        <p:nvGrpSpPr>
          <p:cNvPr id="52" name="Google Shape;209721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53" name="Google Shape;209721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048635" name="Google Shape;209721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6" name="Google Shape;209721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4" name="Google Shape;209721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048637" name="Google Shape;209721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8" name="Google Shape;209721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9" name="Google Shape;209722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5" name="Google Shape;209722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048640" name="Google Shape;209722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1" name="Google Shape;209722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2" name="Google Shape;209722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3" name="Google Shape;209722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6" name="Google Shape;209722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048644" name="Google Shape;209722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5" name="Google Shape;209722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6" name="Google Shape;209722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7" name="Google Shape;209723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8" name="Google Shape;209723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649" name="Google Shape;2097232;p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50" name="Google Shape;2097233;p3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02" name="Shape 2097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209723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807" name="Google Shape;209723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8" name="Google Shape;209723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9" name="Google Shape;2097238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810" name="Google Shape;2097239;p4"/>
          <p:cNvSpPr txBox="1"/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811" name="Google Shape;2097240;p4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85" name="Shape 2097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209724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55" name="Google Shape;209724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56" name="Google Shape;209724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57" name="Google Shape;2097245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58" name="Google Shape;2097246;p5"/>
          <p:cNvSpPr txBox="1"/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59" name="Google Shape;2097247;p5"/>
          <p:cNvSpPr txBox="1"/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60" name="Google Shape;2097248;p5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39" name="Shape 2097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209725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611" name="Google Shape;209725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2" name="Google Shape;209725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13" name="Google Shape;2097253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614" name="Google Shape;2097254;p6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9" name="Shape 209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209725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67" name="Google Shape;209725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8" name="Google Shape;209725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69" name="Google Shape;2097259;p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70" name="Google Shape;2097260;p7"/>
          <p:cNvSpPr txBox="1"/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71" name="Google Shape;2097261;p7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</p:bgPr>
    </p:bg>
    <p:spTree>
      <p:nvGrpSpPr>
        <p:cNvPr id="42" name="Shape 209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209726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44" name="Google Shape;209726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048616" name="Google Shape;209726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17" name="Google Shape;209726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18" name="Google Shape;209726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45" name="Google Shape;209726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48619" name="Google Shape;209726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0" name="Google Shape;209727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1" name="Google Shape;209727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46" name="Google Shape;209727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48622" name="Google Shape;209727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3" name="Google Shape;209727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624" name="Google Shape;2097275;p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25" name="Google Shape;2097276;p8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7" name="Shape 2097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209727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61" name="Google Shape;209727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2" name="Google Shape;209728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63" name="Google Shape;2097281;p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64" name="Google Shape;2097282;p9"/>
          <p:cNvSpPr txBox="1"/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765" name="Google Shape;2097283;p9"/>
          <p:cNvSpPr txBox="1"/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66" name="Google Shape;2097284;p9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0" name="Shape 209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209728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048803" name="Google Shape;209728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4" name="Google Shape;209728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5" name="Google Shape;2097289;p10"/>
          <p:cNvSpPr txBox="1"/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lvl1pPr>
          </a:lstStyle>
          <a:p/>
        </p:txBody>
      </p:sp>
      <p:sp>
        <p:nvSpPr>
          <p:cNvPr id="1048806" name="Google Shape;2097290;p10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</p:bgPr>
    </p:bg>
    <p:spTree>
      <p:nvGrpSpPr>
        <p:cNvPr id="12" name="Shape 2097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209715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048577" name="Google Shape;209715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48578" name="Google Shape;2097158;p1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algn="r" lvl="0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algn="r" lvl="1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algn="r" lvl="2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algn="r" lvl="3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algn="r" lvl="4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algn="r" lvl="5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algn="r" lvl="6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algn="r" lvl="7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algn="r" lvl="8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2097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2097472;p1"/>
          <p:cNvSpPr txBox="1"/>
          <p:nvPr>
            <p:ph type="title"/>
          </p:nvPr>
        </p:nvSpPr>
        <p:spPr>
          <a:xfrm>
            <a:off x="1359108" y="1821635"/>
            <a:ext cx="9144000" cy="977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8586" name="Google Shape;2097473;p1"/>
          <p:cNvSpPr txBox="1"/>
          <p:nvPr/>
        </p:nvSpPr>
        <p:spPr>
          <a:xfrm>
            <a:off x="-329781" y="1034320"/>
            <a:ext cx="12726600" cy="574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200"/>
              <a:buFont typeface="Arial"/>
              <a:buNone/>
            </a:pPr>
            <a:r>
              <a:rPr b="1" cap="none" sz="32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cap="none" sz="3200" i="0" strike="noStrike" u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7" name="Google Shape;2097474;p1"/>
          <p:cNvSpPr txBox="1"/>
          <p:nvPr/>
        </p:nvSpPr>
        <p:spPr>
          <a:xfrm>
            <a:off x="2282457" y="4713153"/>
            <a:ext cx="7980300" cy="1005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AERONAUTICAL ENGINEERING</a:t>
            </a: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   Park College of Engineering and Technology</a:t>
            </a:r>
            <a:endParaRPr b="1" cap="none" sz="2000" i="0" strike="noStrike" u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2097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2097466;p2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0" name="Google Shape;2097467;p24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sz="2400" lang="en-US"/>
              <a:t>Reference from kaggle website </a:t>
            </a:r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2097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2097469;p25"/>
          <p:cNvSpPr txBox="1"/>
          <p:nvPr>
            <p:ph type="title"/>
          </p:nvPr>
        </p:nvSpPr>
        <p:spPr>
          <a:xfrm>
            <a:off x="1463041" y="2766217"/>
            <a:ext cx="9298800" cy="1325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209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2097441;p16"/>
          <p:cNvSpPr txBox="1"/>
          <p:nvPr>
            <p:ph type="title"/>
          </p:nvPr>
        </p:nvSpPr>
        <p:spPr>
          <a:xfrm>
            <a:off x="849573" y="558468"/>
            <a:ext cx="10515600" cy="1325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4" name="Google Shape;2097442;p16"/>
          <p:cNvSpPr txBox="1"/>
          <p:nvPr>
            <p:ph type="body" idx="1"/>
          </p:nvPr>
        </p:nvSpPr>
        <p:spPr>
          <a:xfrm>
            <a:off x="838200" y="1618938"/>
            <a:ext cx="11019000" cy="5239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Problem Statement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Proposed System/Solution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System Development Approach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Algorithm &amp; Deployment  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Result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Future Scope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References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209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2097444;p17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6" name="Google Shape;2097445;p17"/>
          <p:cNvSpPr txBox="1"/>
          <p:nvPr>
            <p:ph type="body" idx="1"/>
          </p:nvPr>
        </p:nvSpPr>
        <p:spPr>
          <a:xfrm>
            <a:off x="581196" y="1237630"/>
            <a:ext cx="109008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209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2097447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8" name="Google Shape;2097448;p18"/>
          <p:cNvSpPr txBox="1"/>
          <p:nvPr>
            <p:ph type="body" idx="1"/>
          </p:nvPr>
        </p:nvSpPr>
        <p:spPr>
          <a:xfrm>
            <a:off x="441671" y="1087378"/>
            <a:ext cx="11613600" cy="556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2097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2097450;p19"/>
          <p:cNvSpPr txBox="1"/>
          <p:nvPr>
            <p:ph type="title"/>
          </p:nvPr>
        </p:nvSpPr>
        <p:spPr>
          <a:xfrm>
            <a:off x="581192" y="662572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0" name="Google Shape;2097451;p19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2097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2097453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2" name="Google Shape;2097454;p20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 lnSpcReduction="10000"/>
          </a:bodyPr>
          <a:p>
            <a:pPr algn="l" indent="-3113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b="1" sz="1800"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2097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2097456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4" name="Google Shape;2097457;p21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b="1" sz="4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7152" name="Google Shape;2097458;p2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2342502" y="2142524"/>
            <a:ext cx="7848172" cy="4412436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2097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2097460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6" name="Google Shape;2097461;p22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2097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2097463;p23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8608" name="Google Shape;2097464;p23"/>
          <p:cNvSpPr txBox="1"/>
          <p:nvPr/>
        </p:nvSpPr>
        <p:spPr>
          <a:xfrm>
            <a:off x="535670" y="844659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cap="none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b="1" cap="none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CPH2285</dc:creator>
  <dcterms:created xsi:type="dcterms:W3CDTF">2024-04-03T06:12:32Z</dcterms:created>
  <dcterms:modified xsi:type="dcterms:W3CDTF">2024-04-03T06:12:32Z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13772d8a5ff0483390b01c83f3408a5b</vt:lpwstr>
  </property>
</Properties>
</file>