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0" r:id="rId6"/>
    <p:sldId id="259" r:id="rId7"/>
    <p:sldId id="262" r:id="rId8"/>
    <p:sldId id="25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18415"/>
            <a:ext cx="12192635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635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6985"/>
            <a:ext cx="12178665" cy="68649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635"/>
            <a:ext cx="12192000" cy="68840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-5080"/>
            <a:ext cx="12191365" cy="68687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655" y="10160"/>
            <a:ext cx="121246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47625" y="635"/>
            <a:ext cx="12239625" cy="6830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13970"/>
            <a:ext cx="12192000" cy="68859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-15240"/>
            <a:ext cx="12191365" cy="68884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cp:lastModifiedBy>admin</cp:lastModifiedBy>
  <cp:revision>1</cp:revision>
  <dcterms:created xsi:type="dcterms:W3CDTF">2024-07-18T10:01:39Z</dcterms:created>
  <dcterms:modified xsi:type="dcterms:W3CDTF">2024-07-18T10:01:39Z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477FD3043C9F4B70BDE65FF76F8E3E0B_11</vt:lpwstr>
  </property>
  <property fmtid="{D5CDD505-2E9C-101B-9397-08002B2CF9AE}" pid="3" name="KSOProductBuildVer">
    <vt:lpwstr>1033-12.2.0.17153</vt:lpwstr>
  </property>
</Properties>
</file>