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9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6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AC35-149C-4383-A56C-FD19129361F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F816-E083-4D45-B998-543514B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828800" y="1005840"/>
            <a:ext cx="8961120" cy="5344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000" dirty="0">
                <a:latin typeface="Arial"/>
              </a:rPr>
              <a:t>JetsonPCB Design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400" dirty="0">
                <a:latin typeface="Arial"/>
              </a:rPr>
              <a:t>Nathan Lin and Harry Li, Ph.D. </a:t>
            </a:r>
            <a:endParaRPr dirty="0"/>
          </a:p>
          <a:p>
            <a:pPr algn="ctr"/>
            <a:r>
              <a:rPr lang="en-US" sz="1400" dirty="0">
                <a:latin typeface="Arial"/>
              </a:rPr>
              <a:t>Jan 5, 2017 Version: x0.10 </a:t>
            </a:r>
          </a:p>
          <a:p>
            <a:pPr algn="ctr"/>
            <a:r>
              <a:rPr lang="en-US" sz="1400" dirty="0">
                <a:latin typeface="Arial"/>
              </a:rPr>
              <a:t>Jan 12, 2017 Version: x0.20 </a:t>
            </a:r>
          </a:p>
          <a:p>
            <a:pPr algn="ctr"/>
            <a:r>
              <a:rPr lang="en-US" sz="1400" dirty="0">
                <a:latin typeface="Arial"/>
              </a:rPr>
              <a:t>Feb 13, 2017 Version: x0.30 </a:t>
            </a:r>
          </a:p>
          <a:p>
            <a:pPr algn="ctr"/>
            <a:endParaRPr lang="en-US" sz="1400" dirty="0">
              <a:latin typeface="Arial"/>
            </a:endParaRPr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r>
              <a:rPr lang="en-US" sz="2400" dirty="0">
                <a:latin typeface="Arial"/>
              </a:rPr>
              <a:t>CTI One Corporation 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3679 </a:t>
            </a:r>
            <a:r>
              <a:rPr lang="en-US" sz="2400" dirty="0" err="1">
                <a:latin typeface="Arial"/>
              </a:rPr>
              <a:t>Enochs</a:t>
            </a:r>
            <a:r>
              <a:rPr lang="en-US" sz="2400" dirty="0">
                <a:latin typeface="Arial"/>
              </a:rPr>
              <a:t> Street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Santa Clara, CA 95051 </a:t>
            </a:r>
            <a:endParaRPr dirty="0"/>
          </a:p>
          <a:p>
            <a:pPr algn="ctr"/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833760" y="933840"/>
            <a:ext cx="26517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Confidential, CTI One Corp, 2017-2-13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47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Jetson J3A2 General Expansion Connector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4155" y="527124"/>
            <a:ext cx="8003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Jetson J3A2 Pins Functionality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66" y="1629930"/>
            <a:ext cx="10299367" cy="3017894"/>
          </a:xfrm>
          <a:prstGeom prst="rect">
            <a:avLst/>
          </a:prstGeom>
        </p:spPr>
      </p:pic>
      <p:sp>
        <p:nvSpPr>
          <p:cNvPr id="5" name="TextShape 2"/>
          <p:cNvSpPr txBox="1"/>
          <p:nvPr/>
        </p:nvSpPr>
        <p:spPr>
          <a:xfrm>
            <a:off x="556532" y="647821"/>
            <a:ext cx="26517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Confidential, CTI One Corp, 2017-2-13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67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8775" y="473337"/>
            <a:ext cx="801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Shifter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5670" y="1501189"/>
            <a:ext cx="3634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(Nathan Lin 2017-2-13):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package SOT-23 SMD BSS138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channel required: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for Rx/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(ARNOD)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for Rx/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(LTC485)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for GPP debugging purpose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39" y="1297236"/>
            <a:ext cx="3245279" cy="2753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918" y="1386954"/>
            <a:ext cx="1737511" cy="2629128"/>
          </a:xfrm>
          <a:prstGeom prst="rect">
            <a:avLst/>
          </a:prstGeom>
        </p:spPr>
      </p:pic>
      <p:sp>
        <p:nvSpPr>
          <p:cNvPr id="8" name="TextShape 2"/>
          <p:cNvSpPr txBox="1"/>
          <p:nvPr/>
        </p:nvSpPr>
        <p:spPr>
          <a:xfrm>
            <a:off x="517518" y="473337"/>
            <a:ext cx="26517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Confidential, CTI One Corp, 2017-2-13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75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MAX232 Circuit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899" y="1676400"/>
            <a:ext cx="7391980" cy="4704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62" y="1127760"/>
            <a:ext cx="4417737" cy="2509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162" y="3891280"/>
            <a:ext cx="40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(Nathan Lin 2017-2-13):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Using SO16 package 16-pin SMD;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All the polarized 10uf capacitor (in the left hand side schematic) can be replaced by 1uf Ceramic capacitors in this application;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19440" y="6451600"/>
            <a:ext cx="376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from internet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162" y="3583503"/>
            <a:ext cx="376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Layout from Max232 datasheet</a:t>
            </a:r>
          </a:p>
        </p:txBody>
      </p:sp>
      <p:sp>
        <p:nvSpPr>
          <p:cNvPr id="10" name="TextShape 2"/>
          <p:cNvSpPr txBox="1"/>
          <p:nvPr/>
        </p:nvSpPr>
        <p:spPr>
          <a:xfrm>
            <a:off x="406162" y="398480"/>
            <a:ext cx="26517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Confidential, CTI One Corp, 2017-2-13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09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LTC 485 Circuit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162" y="4531995"/>
            <a:ext cx="402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(Nathan Lin 2017-2-13):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Using S8 package 8-pin SMD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2.The receive and drive are controlled by GPP (P2.12 and P2.13) from LPC1769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162" y="3583503"/>
            <a:ext cx="376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schematics from LTC485 datasheet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2" y="565721"/>
            <a:ext cx="3551228" cy="3017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22" y="982506"/>
            <a:ext cx="7590178" cy="3642676"/>
          </a:xfrm>
          <a:prstGeom prst="rect">
            <a:avLst/>
          </a:prstGeom>
        </p:spPr>
      </p:pic>
      <p:sp>
        <p:nvSpPr>
          <p:cNvPr id="13" name="TextShape 3"/>
          <p:cNvSpPr txBox="1"/>
          <p:nvPr/>
        </p:nvSpPr>
        <p:spPr>
          <a:xfrm>
            <a:off x="8900160" y="561040"/>
            <a:ext cx="26517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Confidential, CTI One Corp, 2017-2-13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9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GPUSVR Pin Connectivity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6893" y="431110"/>
            <a:ext cx="767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GPUSVR Pin Connectivity</a:t>
            </a:r>
          </a:p>
        </p:txBody>
      </p:sp>
      <p:sp>
        <p:nvSpPr>
          <p:cNvPr id="13" name="TextShape 2"/>
          <p:cNvSpPr txBox="1"/>
          <p:nvPr/>
        </p:nvSpPr>
        <p:spPr>
          <a:xfrm>
            <a:off x="417200" y="484610"/>
            <a:ext cx="26517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Confidential, CTI One Corp, 2017-2-13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92" y="1086890"/>
            <a:ext cx="5914333" cy="57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Jetson PCB Schematic design  on Eagle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0535" y="431110"/>
            <a:ext cx="8122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Jetson PCB Design Schematic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58" y="1015885"/>
            <a:ext cx="9327688" cy="5494496"/>
          </a:xfrm>
          <a:prstGeom prst="rect">
            <a:avLst/>
          </a:prstGeom>
        </p:spPr>
      </p:pic>
      <p:sp>
        <p:nvSpPr>
          <p:cNvPr id="6" name="TextShape 2"/>
          <p:cNvSpPr txBox="1"/>
          <p:nvPr/>
        </p:nvSpPr>
        <p:spPr>
          <a:xfrm>
            <a:off x="417317" y="528536"/>
            <a:ext cx="26517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Confidential, CTI One Corp, 2017-2-13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89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32" y="886653"/>
            <a:ext cx="11210925" cy="501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ARDNOD PCB Board Layout on Eagle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6201" y="450803"/>
            <a:ext cx="7519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Jetson PCB Board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42" y="1388302"/>
            <a:ext cx="11426303" cy="4483143"/>
          </a:xfrm>
          <a:prstGeom prst="rect">
            <a:avLst/>
          </a:prstGeom>
        </p:spPr>
      </p:pic>
      <p:sp>
        <p:nvSpPr>
          <p:cNvPr id="6" name="TextShape 2"/>
          <p:cNvSpPr txBox="1"/>
          <p:nvPr/>
        </p:nvSpPr>
        <p:spPr>
          <a:xfrm>
            <a:off x="424540" y="450803"/>
            <a:ext cx="26517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Confidential, CTI One Corp, 2017-2-13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29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0835" y="340465"/>
            <a:ext cx="662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and Connectivity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6996" y="1203767"/>
            <a:ext cx="729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Jetson J3A2 to Jetson PCB: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mm pitch dual row header pin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995" y="2919775"/>
            <a:ext cx="689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J2&amp;J3&amp;J4: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Pin JST 2.54 mm pitch wire-to-board connector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263" y="4496054"/>
            <a:ext cx="479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RJ 11 4 Pin connector and cable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85" y="4496054"/>
            <a:ext cx="1668925" cy="1862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79" y="4377286"/>
            <a:ext cx="2263336" cy="2019475"/>
          </a:xfrm>
          <a:prstGeom prst="rect">
            <a:avLst/>
          </a:prstGeom>
        </p:spPr>
      </p:pic>
      <p:pic>
        <p:nvPicPr>
          <p:cNvPr id="1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65" y="1145132"/>
            <a:ext cx="2732486" cy="159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65" y="2988491"/>
            <a:ext cx="2326526" cy="1507563"/>
          </a:xfrm>
          <a:prstGeom prst="rect">
            <a:avLst/>
          </a:prstGeom>
        </p:spPr>
      </p:pic>
      <p:sp>
        <p:nvSpPr>
          <p:cNvPr id="12" name="TextShape 2"/>
          <p:cNvSpPr txBox="1"/>
          <p:nvPr/>
        </p:nvSpPr>
        <p:spPr>
          <a:xfrm>
            <a:off x="427360" y="392587"/>
            <a:ext cx="26517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Confidential, CTI One Corp, 2017-2-13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90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MAX232 Circuit</vt:lpstr>
      <vt:lpstr>LTC 485 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8</cp:revision>
  <dcterms:created xsi:type="dcterms:W3CDTF">2017-02-14T03:54:50Z</dcterms:created>
  <dcterms:modified xsi:type="dcterms:W3CDTF">2017-02-14T04:32:29Z</dcterms:modified>
</cp:coreProperties>
</file>