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7" r:id="rId2"/>
    <p:sldId id="258" r:id="rId3"/>
    <p:sldId id="259" r:id="rId4"/>
    <p:sldId id="260" r:id="rId5"/>
    <p:sldId id="279" r:id="rId6"/>
    <p:sldId id="272" r:id="rId7"/>
    <p:sldId id="273" r:id="rId8"/>
    <p:sldId id="274" r:id="rId9"/>
    <p:sldId id="275" r:id="rId10"/>
    <p:sldId id="276" r:id="rId11"/>
    <p:sldId id="277" r:id="rId12"/>
    <p:sldId id="271" r:id="rId13"/>
    <p:sldId id="268" r:id="rId14"/>
    <p:sldId id="269" r:id="rId15"/>
    <p:sldId id="278"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Google Sans"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E3CF0-D76D-41B8-9E51-009F7ADC1502}" v="7" dt="2024-03-03T00:45:35.198"/>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er kumar tatavalu" userId="0ded1fc3b1258c0d" providerId="LiveId" clId="{7EAE3CF0-D76D-41B8-9E51-009F7ADC1502}"/>
    <pc:docChg chg="undo redo custSel addSld delSld modSld">
      <pc:chgData name="Sudheer kumar tatavalu" userId="0ded1fc3b1258c0d" providerId="LiveId" clId="{7EAE3CF0-D76D-41B8-9E51-009F7ADC1502}" dt="2024-03-03T00:57:26.235" v="374" actId="14100"/>
      <pc:docMkLst>
        <pc:docMk/>
      </pc:docMkLst>
      <pc:sldChg chg="modSp mod">
        <pc:chgData name="Sudheer kumar tatavalu" userId="0ded1fc3b1258c0d" providerId="LiveId" clId="{7EAE3CF0-D76D-41B8-9E51-009F7ADC1502}" dt="2024-03-03T00:54:53.494" v="328" actId="14100"/>
        <pc:sldMkLst>
          <pc:docMk/>
          <pc:sldMk cId="0" sldId="258"/>
        </pc:sldMkLst>
        <pc:spChg chg="mod">
          <ac:chgData name="Sudheer kumar tatavalu" userId="0ded1fc3b1258c0d" providerId="LiveId" clId="{7EAE3CF0-D76D-41B8-9E51-009F7ADC1502}" dt="2024-03-03T00:45:35.198" v="270"/>
          <ac:spMkLst>
            <pc:docMk/>
            <pc:sldMk cId="0" sldId="258"/>
            <ac:spMk id="76" creationId="{00000000-0000-0000-0000-000000000000}"/>
          </ac:spMkLst>
        </pc:spChg>
        <pc:spChg chg="mod">
          <ac:chgData name="Sudheer kumar tatavalu" userId="0ded1fc3b1258c0d" providerId="LiveId" clId="{7EAE3CF0-D76D-41B8-9E51-009F7ADC1502}" dt="2024-03-03T00:54:53.494" v="328" actId="14100"/>
          <ac:spMkLst>
            <pc:docMk/>
            <pc:sldMk cId="0" sldId="258"/>
            <ac:spMk id="77" creationId="{00000000-0000-0000-0000-000000000000}"/>
          </ac:spMkLst>
        </pc:spChg>
        <pc:spChg chg="mod">
          <ac:chgData name="Sudheer kumar tatavalu" userId="0ded1fc3b1258c0d" providerId="LiveId" clId="{7EAE3CF0-D76D-41B8-9E51-009F7ADC1502}" dt="2024-03-03T00:43:24.113" v="263" actId="207"/>
          <ac:spMkLst>
            <pc:docMk/>
            <pc:sldMk cId="0" sldId="258"/>
            <ac:spMk id="81" creationId="{00000000-0000-0000-0000-000000000000}"/>
          </ac:spMkLst>
        </pc:spChg>
        <pc:spChg chg="mod">
          <ac:chgData name="Sudheer kumar tatavalu" userId="0ded1fc3b1258c0d" providerId="LiveId" clId="{7EAE3CF0-D76D-41B8-9E51-009F7ADC1502}" dt="2024-03-03T00:42:56.416" v="261" actId="20577"/>
          <ac:spMkLst>
            <pc:docMk/>
            <pc:sldMk cId="0" sldId="258"/>
            <ac:spMk id="82" creationId="{00000000-0000-0000-0000-000000000000}"/>
          </ac:spMkLst>
        </pc:spChg>
        <pc:spChg chg="mod">
          <ac:chgData name="Sudheer kumar tatavalu" userId="0ded1fc3b1258c0d" providerId="LiveId" clId="{7EAE3CF0-D76D-41B8-9E51-009F7ADC1502}" dt="2024-03-03T00:42:59.683" v="262" actId="20577"/>
          <ac:spMkLst>
            <pc:docMk/>
            <pc:sldMk cId="0" sldId="258"/>
            <ac:spMk id="83" creationId="{00000000-0000-0000-0000-000000000000}"/>
          </ac:spMkLst>
        </pc:spChg>
      </pc:sldChg>
      <pc:sldChg chg="modSp">
        <pc:chgData name="Sudheer kumar tatavalu" userId="0ded1fc3b1258c0d" providerId="LiveId" clId="{7EAE3CF0-D76D-41B8-9E51-009F7ADC1502}" dt="2024-03-03T00:45:35.198" v="270"/>
        <pc:sldMkLst>
          <pc:docMk/>
          <pc:sldMk cId="0" sldId="259"/>
        </pc:sldMkLst>
        <pc:spChg chg="mod">
          <ac:chgData name="Sudheer kumar tatavalu" userId="0ded1fc3b1258c0d" providerId="LiveId" clId="{7EAE3CF0-D76D-41B8-9E51-009F7ADC1502}" dt="2024-03-03T00:45:35.198" v="270"/>
          <ac:spMkLst>
            <pc:docMk/>
            <pc:sldMk cId="0" sldId="259"/>
            <ac:spMk id="89" creationId="{00000000-0000-0000-0000-000000000000}"/>
          </ac:spMkLst>
        </pc:spChg>
      </pc:sldChg>
      <pc:sldChg chg="modSp">
        <pc:chgData name="Sudheer kumar tatavalu" userId="0ded1fc3b1258c0d" providerId="LiveId" clId="{7EAE3CF0-D76D-41B8-9E51-009F7ADC1502}" dt="2024-03-03T00:45:35.198" v="270"/>
        <pc:sldMkLst>
          <pc:docMk/>
          <pc:sldMk cId="0" sldId="260"/>
        </pc:sldMkLst>
        <pc:spChg chg="mod">
          <ac:chgData name="Sudheer kumar tatavalu" userId="0ded1fc3b1258c0d" providerId="LiveId" clId="{7EAE3CF0-D76D-41B8-9E51-009F7ADC1502}" dt="2024-03-03T00:45:35.198" v="270"/>
          <ac:spMkLst>
            <pc:docMk/>
            <pc:sldMk cId="0" sldId="260"/>
            <ac:spMk id="107" creationId="{00000000-0000-0000-0000-000000000000}"/>
          </ac:spMkLst>
        </pc:spChg>
        <pc:spChg chg="mod">
          <ac:chgData name="Sudheer kumar tatavalu" userId="0ded1fc3b1258c0d" providerId="LiveId" clId="{7EAE3CF0-D76D-41B8-9E51-009F7ADC1502}" dt="2024-03-03T00:45:35.198" v="270"/>
          <ac:spMkLst>
            <pc:docMk/>
            <pc:sldMk cId="0" sldId="260"/>
            <ac:spMk id="108" creationId="{00000000-0000-0000-0000-000000000000}"/>
          </ac:spMkLst>
        </pc:spChg>
      </pc:sldChg>
      <pc:sldChg chg="del">
        <pc:chgData name="Sudheer kumar tatavalu" userId="0ded1fc3b1258c0d" providerId="LiveId" clId="{7EAE3CF0-D76D-41B8-9E51-009F7ADC1502}" dt="2024-03-03T00:07:22.041" v="117" actId="47"/>
        <pc:sldMkLst>
          <pc:docMk/>
          <pc:sldMk cId="0" sldId="261"/>
        </pc:sldMkLst>
      </pc:sldChg>
      <pc:sldChg chg="del">
        <pc:chgData name="Sudheer kumar tatavalu" userId="0ded1fc3b1258c0d" providerId="LiveId" clId="{7EAE3CF0-D76D-41B8-9E51-009F7ADC1502}" dt="2024-03-03T00:38:47.045" v="259" actId="47"/>
        <pc:sldMkLst>
          <pc:docMk/>
          <pc:sldMk cId="0" sldId="262"/>
        </pc:sldMkLst>
      </pc:sldChg>
      <pc:sldChg chg="del">
        <pc:chgData name="Sudheer kumar tatavalu" userId="0ded1fc3b1258c0d" providerId="LiveId" clId="{7EAE3CF0-D76D-41B8-9E51-009F7ADC1502}" dt="2024-03-03T00:07:13.889" v="116" actId="47"/>
        <pc:sldMkLst>
          <pc:docMk/>
          <pc:sldMk cId="0" sldId="263"/>
        </pc:sldMkLst>
      </pc:sldChg>
      <pc:sldChg chg="del">
        <pc:chgData name="Sudheer kumar tatavalu" userId="0ded1fc3b1258c0d" providerId="LiveId" clId="{7EAE3CF0-D76D-41B8-9E51-009F7ADC1502}" dt="2024-03-03T00:07:11.405" v="115" actId="47"/>
        <pc:sldMkLst>
          <pc:docMk/>
          <pc:sldMk cId="0" sldId="264"/>
        </pc:sldMkLst>
      </pc:sldChg>
      <pc:sldChg chg="del">
        <pc:chgData name="Sudheer kumar tatavalu" userId="0ded1fc3b1258c0d" providerId="LiveId" clId="{7EAE3CF0-D76D-41B8-9E51-009F7ADC1502}" dt="2024-03-03T00:07:09.687" v="114" actId="47"/>
        <pc:sldMkLst>
          <pc:docMk/>
          <pc:sldMk cId="0" sldId="265"/>
        </pc:sldMkLst>
      </pc:sldChg>
      <pc:sldChg chg="addSp modSp del mod">
        <pc:chgData name="Sudheer kumar tatavalu" userId="0ded1fc3b1258c0d" providerId="LiveId" clId="{7EAE3CF0-D76D-41B8-9E51-009F7ADC1502}" dt="2024-03-03T00:07:00.180" v="112" actId="47"/>
        <pc:sldMkLst>
          <pc:docMk/>
          <pc:sldMk cId="0" sldId="266"/>
        </pc:sldMkLst>
        <pc:spChg chg="mod">
          <ac:chgData name="Sudheer kumar tatavalu" userId="0ded1fc3b1258c0d" providerId="LiveId" clId="{7EAE3CF0-D76D-41B8-9E51-009F7ADC1502}" dt="2024-03-02T23:48:57.403" v="23"/>
          <ac:spMkLst>
            <pc:docMk/>
            <pc:sldMk cId="0" sldId="266"/>
            <ac:spMk id="228" creationId="{00000000-0000-0000-0000-000000000000}"/>
          </ac:spMkLst>
        </pc:spChg>
        <pc:spChg chg="mod">
          <ac:chgData name="Sudheer kumar tatavalu" userId="0ded1fc3b1258c0d" providerId="LiveId" clId="{7EAE3CF0-D76D-41B8-9E51-009F7ADC1502}" dt="2024-03-02T23:49:54.106" v="30" actId="20577"/>
          <ac:spMkLst>
            <pc:docMk/>
            <pc:sldMk cId="0" sldId="266"/>
            <ac:spMk id="230" creationId="{00000000-0000-0000-0000-000000000000}"/>
          </ac:spMkLst>
        </pc:spChg>
        <pc:spChg chg="mod">
          <ac:chgData name="Sudheer kumar tatavalu" userId="0ded1fc3b1258c0d" providerId="LiveId" clId="{7EAE3CF0-D76D-41B8-9E51-009F7ADC1502}" dt="2024-03-02T23:50:39.248" v="53" actId="20577"/>
          <ac:spMkLst>
            <pc:docMk/>
            <pc:sldMk cId="0" sldId="266"/>
            <ac:spMk id="232" creationId="{00000000-0000-0000-0000-000000000000}"/>
          </ac:spMkLst>
        </pc:spChg>
        <pc:picChg chg="add mod">
          <ac:chgData name="Sudheer kumar tatavalu" userId="0ded1fc3b1258c0d" providerId="LiveId" clId="{7EAE3CF0-D76D-41B8-9E51-009F7ADC1502}" dt="2024-03-03T00:00:48.012" v="90" actId="962"/>
          <ac:picMkLst>
            <pc:docMk/>
            <pc:sldMk cId="0" sldId="266"/>
            <ac:picMk id="3" creationId="{9401A7C5-D80C-9A67-098A-90844CC40512}"/>
          </ac:picMkLst>
        </pc:picChg>
      </pc:sldChg>
      <pc:sldChg chg="modSp del mod">
        <pc:chgData name="Sudheer kumar tatavalu" userId="0ded1fc3b1258c0d" providerId="LiveId" clId="{7EAE3CF0-D76D-41B8-9E51-009F7ADC1502}" dt="2024-03-03T00:00:05.935" v="84" actId="2696"/>
        <pc:sldMkLst>
          <pc:docMk/>
          <pc:sldMk cId="0" sldId="267"/>
        </pc:sldMkLst>
        <pc:spChg chg="mod">
          <ac:chgData name="Sudheer kumar tatavalu" userId="0ded1fc3b1258c0d" providerId="LiveId" clId="{7EAE3CF0-D76D-41B8-9E51-009F7ADC1502}" dt="2024-03-02T23:55:00.722" v="55" actId="20577"/>
          <ac:spMkLst>
            <pc:docMk/>
            <pc:sldMk cId="0" sldId="267"/>
            <ac:spMk id="240" creationId="{00000000-0000-0000-0000-000000000000}"/>
          </ac:spMkLst>
        </pc:spChg>
        <pc:spChg chg="mod">
          <ac:chgData name="Sudheer kumar tatavalu" userId="0ded1fc3b1258c0d" providerId="LiveId" clId="{7EAE3CF0-D76D-41B8-9E51-009F7ADC1502}" dt="2024-03-02T23:59:55.597" v="83" actId="6549"/>
          <ac:spMkLst>
            <pc:docMk/>
            <pc:sldMk cId="0" sldId="267"/>
            <ac:spMk id="243" creationId="{00000000-0000-0000-0000-000000000000}"/>
          </ac:spMkLst>
        </pc:spChg>
      </pc:sldChg>
      <pc:sldChg chg="add del">
        <pc:chgData name="Sudheer kumar tatavalu" userId="0ded1fc3b1258c0d" providerId="LiveId" clId="{7EAE3CF0-D76D-41B8-9E51-009F7ADC1502}" dt="2024-03-03T00:00:28.216" v="87"/>
        <pc:sldMkLst>
          <pc:docMk/>
          <pc:sldMk cId="3147857962" sldId="267"/>
        </pc:sldMkLst>
      </pc:sldChg>
      <pc:sldChg chg="modSp new mod">
        <pc:chgData name="Sudheer kumar tatavalu" userId="0ded1fc3b1258c0d" providerId="LiveId" clId="{7EAE3CF0-D76D-41B8-9E51-009F7ADC1502}" dt="2024-03-03T00:57:26.235" v="374" actId="14100"/>
        <pc:sldMkLst>
          <pc:docMk/>
          <pc:sldMk cId="1559605638" sldId="268"/>
        </pc:sldMkLst>
        <pc:spChg chg="mod">
          <ac:chgData name="Sudheer kumar tatavalu" userId="0ded1fc3b1258c0d" providerId="LiveId" clId="{7EAE3CF0-D76D-41B8-9E51-009F7ADC1502}" dt="2024-03-03T00:57:26.235" v="374" actId="14100"/>
          <ac:spMkLst>
            <pc:docMk/>
            <pc:sldMk cId="1559605638" sldId="268"/>
            <ac:spMk id="2" creationId="{5AC348D4-BCBA-99B5-7586-1A896674128B}"/>
          </ac:spMkLst>
        </pc:spChg>
        <pc:spChg chg="mod">
          <ac:chgData name="Sudheer kumar tatavalu" userId="0ded1fc3b1258c0d" providerId="LiveId" clId="{7EAE3CF0-D76D-41B8-9E51-009F7ADC1502}" dt="2024-03-03T00:34:02.565" v="219" actId="108"/>
          <ac:spMkLst>
            <pc:docMk/>
            <pc:sldMk cId="1559605638" sldId="268"/>
            <ac:spMk id="3" creationId="{0ABB9527-E172-41B1-6A3B-B30F66141F78}"/>
          </ac:spMkLst>
        </pc:spChg>
      </pc:sldChg>
      <pc:sldChg chg="modSp new mod">
        <pc:chgData name="Sudheer kumar tatavalu" userId="0ded1fc3b1258c0d" providerId="LiveId" clId="{7EAE3CF0-D76D-41B8-9E51-009F7ADC1502}" dt="2024-03-03T00:57:15.703" v="370" actId="2711"/>
        <pc:sldMkLst>
          <pc:docMk/>
          <pc:sldMk cId="625071618" sldId="269"/>
        </pc:sldMkLst>
        <pc:spChg chg="mod">
          <ac:chgData name="Sudheer kumar tatavalu" userId="0ded1fc3b1258c0d" providerId="LiveId" clId="{7EAE3CF0-D76D-41B8-9E51-009F7ADC1502}" dt="2024-03-03T00:57:15.703" v="370" actId="2711"/>
          <ac:spMkLst>
            <pc:docMk/>
            <pc:sldMk cId="625071618" sldId="269"/>
            <ac:spMk id="2" creationId="{3E012153-3008-CDB8-9845-38D6AAAD8642}"/>
          </ac:spMkLst>
        </pc:spChg>
        <pc:spChg chg="mod">
          <ac:chgData name="Sudheer kumar tatavalu" userId="0ded1fc3b1258c0d" providerId="LiveId" clId="{7EAE3CF0-D76D-41B8-9E51-009F7ADC1502}" dt="2024-03-03T00:33:40.539" v="213" actId="108"/>
          <ac:spMkLst>
            <pc:docMk/>
            <pc:sldMk cId="625071618" sldId="269"/>
            <ac:spMk id="3" creationId="{61EB10B5-ED57-4156-E495-F94734EE88E3}"/>
          </ac:spMkLst>
        </pc:spChg>
      </pc:sldChg>
      <pc:sldChg chg="new del">
        <pc:chgData name="Sudheer kumar tatavalu" userId="0ded1fc3b1258c0d" providerId="LiveId" clId="{7EAE3CF0-D76D-41B8-9E51-009F7ADC1502}" dt="2024-03-03T00:07:05.133" v="113" actId="47"/>
        <pc:sldMkLst>
          <pc:docMk/>
          <pc:sldMk cId="4162456897" sldId="270"/>
        </pc:sldMkLst>
      </pc:sldChg>
      <pc:sldChg chg="addSp delSp modSp new mod">
        <pc:chgData name="Sudheer kumar tatavalu" userId="0ded1fc3b1258c0d" providerId="LiveId" clId="{7EAE3CF0-D76D-41B8-9E51-009F7ADC1502}" dt="2024-03-03T00:48:26.469" v="294" actId="14100"/>
        <pc:sldMkLst>
          <pc:docMk/>
          <pc:sldMk cId="3539723336" sldId="271"/>
        </pc:sldMkLst>
        <pc:spChg chg="mod">
          <ac:chgData name="Sudheer kumar tatavalu" userId="0ded1fc3b1258c0d" providerId="LiveId" clId="{7EAE3CF0-D76D-41B8-9E51-009F7ADC1502}" dt="2024-03-03T00:45:35.198" v="270"/>
          <ac:spMkLst>
            <pc:docMk/>
            <pc:sldMk cId="3539723336" sldId="271"/>
            <ac:spMk id="2" creationId="{104EE048-F9F7-6CE2-318C-07BE50FD61BF}"/>
          </ac:spMkLst>
        </pc:spChg>
        <pc:spChg chg="mod ord">
          <ac:chgData name="Sudheer kumar tatavalu" userId="0ded1fc3b1258c0d" providerId="LiveId" clId="{7EAE3CF0-D76D-41B8-9E51-009F7ADC1502}" dt="2024-03-03T00:48:26.469" v="294" actId="14100"/>
          <ac:spMkLst>
            <pc:docMk/>
            <pc:sldMk cId="3539723336" sldId="271"/>
            <ac:spMk id="3" creationId="{AFE81622-12F2-E1E9-6952-469766F49558}"/>
          </ac:spMkLst>
        </pc:spChg>
        <pc:picChg chg="add del mod">
          <ac:chgData name="Sudheer kumar tatavalu" userId="0ded1fc3b1258c0d" providerId="LiveId" clId="{7EAE3CF0-D76D-41B8-9E51-009F7ADC1502}" dt="2024-03-03T00:02:06.950" v="98" actId="478"/>
          <ac:picMkLst>
            <pc:docMk/>
            <pc:sldMk cId="3539723336" sldId="271"/>
            <ac:picMk id="5" creationId="{34CC77C1-65CF-CB33-B161-107671EDB363}"/>
          </ac:picMkLst>
        </pc:picChg>
        <pc:picChg chg="add del mod">
          <ac:chgData name="Sudheer kumar tatavalu" userId="0ded1fc3b1258c0d" providerId="LiveId" clId="{7EAE3CF0-D76D-41B8-9E51-009F7ADC1502}" dt="2024-03-03T00:06:33.831" v="103" actId="478"/>
          <ac:picMkLst>
            <pc:docMk/>
            <pc:sldMk cId="3539723336" sldId="271"/>
            <ac:picMk id="7" creationId="{C3BF68D1-F2B4-1677-9357-F3D4F4C5869B}"/>
          </ac:picMkLst>
        </pc:picChg>
        <pc:picChg chg="add mod ord">
          <ac:chgData name="Sudheer kumar tatavalu" userId="0ded1fc3b1258c0d" providerId="LiveId" clId="{7EAE3CF0-D76D-41B8-9E51-009F7ADC1502}" dt="2024-03-03T00:48:17.031" v="292" actId="14100"/>
          <ac:picMkLst>
            <pc:docMk/>
            <pc:sldMk cId="3539723336" sldId="271"/>
            <ac:picMk id="9" creationId="{1CEDD382-2111-6285-0C93-D599AB90A2F0}"/>
          </ac:picMkLst>
        </pc:picChg>
      </pc:sldChg>
      <pc:sldChg chg="addSp modSp new del mod">
        <pc:chgData name="Sudheer kumar tatavalu" userId="0ded1fc3b1258c0d" providerId="LiveId" clId="{7EAE3CF0-D76D-41B8-9E51-009F7ADC1502}" dt="2024-03-03T00:21:02.861" v="124" actId="47"/>
        <pc:sldMkLst>
          <pc:docMk/>
          <pc:sldMk cId="849316449" sldId="272"/>
        </pc:sldMkLst>
        <pc:picChg chg="add mod">
          <ac:chgData name="Sudheer kumar tatavalu" userId="0ded1fc3b1258c0d" providerId="LiveId" clId="{7EAE3CF0-D76D-41B8-9E51-009F7ADC1502}" dt="2024-03-03T00:20:40.186" v="123" actId="14100"/>
          <ac:picMkLst>
            <pc:docMk/>
            <pc:sldMk cId="849316449" sldId="272"/>
            <ac:picMk id="5" creationId="{AC148C4A-298E-4EB5-8972-E7B5C274BD09}"/>
          </ac:picMkLst>
        </pc:picChg>
      </pc:sldChg>
      <pc:sldChg chg="addSp delSp modSp new mod">
        <pc:chgData name="Sudheer kumar tatavalu" userId="0ded1fc3b1258c0d" providerId="LiveId" clId="{7EAE3CF0-D76D-41B8-9E51-009F7ADC1502}" dt="2024-03-03T00:26:24.088" v="144" actId="14100"/>
        <pc:sldMkLst>
          <pc:docMk/>
          <pc:sldMk cId="1206834744" sldId="272"/>
        </pc:sldMkLst>
        <pc:spChg chg="del">
          <ac:chgData name="Sudheer kumar tatavalu" userId="0ded1fc3b1258c0d" providerId="LiveId" clId="{7EAE3CF0-D76D-41B8-9E51-009F7ADC1502}" dt="2024-03-03T00:26:16.864" v="143" actId="478"/>
          <ac:spMkLst>
            <pc:docMk/>
            <pc:sldMk cId="1206834744" sldId="272"/>
            <ac:spMk id="2" creationId="{F883807F-3F1C-961D-14C9-11936AD2105F}"/>
          </ac:spMkLst>
        </pc:spChg>
        <pc:spChg chg="mod">
          <ac:chgData name="Sudheer kumar tatavalu" userId="0ded1fc3b1258c0d" providerId="LiveId" clId="{7EAE3CF0-D76D-41B8-9E51-009F7ADC1502}" dt="2024-03-03T00:26:24.088" v="144" actId="14100"/>
          <ac:spMkLst>
            <pc:docMk/>
            <pc:sldMk cId="1206834744" sldId="272"/>
            <ac:spMk id="3" creationId="{41DAD1A9-DCFC-6B9B-2B6E-87F223DB20C6}"/>
          </ac:spMkLst>
        </pc:spChg>
        <pc:spChg chg="add mod">
          <ac:chgData name="Sudheer kumar tatavalu" userId="0ded1fc3b1258c0d" providerId="LiveId" clId="{7EAE3CF0-D76D-41B8-9E51-009F7ADC1502}" dt="2024-03-03T00:26:02.345" v="142" actId="403"/>
          <ac:spMkLst>
            <pc:docMk/>
            <pc:sldMk cId="1206834744" sldId="272"/>
            <ac:spMk id="5" creationId="{AC0673EF-50E9-7B8C-3FE2-608B18D534EE}"/>
          </ac:spMkLst>
        </pc:spChg>
      </pc:sldChg>
      <pc:sldChg chg="addSp delSp modSp new mod">
        <pc:chgData name="Sudheer kumar tatavalu" userId="0ded1fc3b1258c0d" providerId="LiveId" clId="{7EAE3CF0-D76D-41B8-9E51-009F7ADC1502}" dt="2024-03-03T00:30:29.394" v="179" actId="403"/>
        <pc:sldMkLst>
          <pc:docMk/>
          <pc:sldMk cId="3358869190" sldId="273"/>
        </pc:sldMkLst>
        <pc:spChg chg="del">
          <ac:chgData name="Sudheer kumar tatavalu" userId="0ded1fc3b1258c0d" providerId="LiveId" clId="{7EAE3CF0-D76D-41B8-9E51-009F7ADC1502}" dt="2024-03-03T00:26:39.923" v="146" actId="478"/>
          <ac:spMkLst>
            <pc:docMk/>
            <pc:sldMk cId="3358869190" sldId="273"/>
            <ac:spMk id="2" creationId="{2E74BA4C-E379-8507-3B64-01F601A57429}"/>
          </ac:spMkLst>
        </pc:spChg>
        <pc:spChg chg="mod">
          <ac:chgData name="Sudheer kumar tatavalu" userId="0ded1fc3b1258c0d" providerId="LiveId" clId="{7EAE3CF0-D76D-41B8-9E51-009F7ADC1502}" dt="2024-03-03T00:27:28.931" v="157" actId="14100"/>
          <ac:spMkLst>
            <pc:docMk/>
            <pc:sldMk cId="3358869190" sldId="273"/>
            <ac:spMk id="3" creationId="{4558B0C0-CDBB-4BF8-A554-3F16C6B64C93}"/>
          </ac:spMkLst>
        </pc:spChg>
        <pc:spChg chg="add mod">
          <ac:chgData name="Sudheer kumar tatavalu" userId="0ded1fc3b1258c0d" providerId="LiveId" clId="{7EAE3CF0-D76D-41B8-9E51-009F7ADC1502}" dt="2024-03-03T00:30:29.394" v="179" actId="403"/>
          <ac:spMkLst>
            <pc:docMk/>
            <pc:sldMk cId="3358869190" sldId="273"/>
            <ac:spMk id="5" creationId="{8F8B2FD5-2D15-EC61-6873-2B15D7D6119F}"/>
          </ac:spMkLst>
        </pc:spChg>
      </pc:sldChg>
      <pc:sldChg chg="addSp delSp modSp new mod">
        <pc:chgData name="Sudheer kumar tatavalu" userId="0ded1fc3b1258c0d" providerId="LiveId" clId="{7EAE3CF0-D76D-41B8-9E51-009F7ADC1502}" dt="2024-03-03T00:30:17.745" v="178" actId="20577"/>
        <pc:sldMkLst>
          <pc:docMk/>
          <pc:sldMk cId="300279140" sldId="274"/>
        </pc:sldMkLst>
        <pc:spChg chg="del">
          <ac:chgData name="Sudheer kumar tatavalu" userId="0ded1fc3b1258c0d" providerId="LiveId" clId="{7EAE3CF0-D76D-41B8-9E51-009F7ADC1502}" dt="2024-03-03T00:28:23.490" v="161" actId="478"/>
          <ac:spMkLst>
            <pc:docMk/>
            <pc:sldMk cId="300279140" sldId="274"/>
            <ac:spMk id="2" creationId="{5ECBBB57-E8E5-B810-7647-981CCAF5AD8D}"/>
          </ac:spMkLst>
        </pc:spChg>
        <pc:spChg chg="mod">
          <ac:chgData name="Sudheer kumar tatavalu" userId="0ded1fc3b1258c0d" providerId="LiveId" clId="{7EAE3CF0-D76D-41B8-9E51-009F7ADC1502}" dt="2024-03-03T00:29:22.714" v="172" actId="14100"/>
          <ac:spMkLst>
            <pc:docMk/>
            <pc:sldMk cId="300279140" sldId="274"/>
            <ac:spMk id="3" creationId="{CB9B3E22-4BA8-33F8-3395-2F171216CB39}"/>
          </ac:spMkLst>
        </pc:spChg>
        <pc:spChg chg="add mod">
          <ac:chgData name="Sudheer kumar tatavalu" userId="0ded1fc3b1258c0d" providerId="LiveId" clId="{7EAE3CF0-D76D-41B8-9E51-009F7ADC1502}" dt="2024-03-03T00:30:17.745" v="178" actId="20577"/>
          <ac:spMkLst>
            <pc:docMk/>
            <pc:sldMk cId="300279140" sldId="274"/>
            <ac:spMk id="5" creationId="{2889D37E-996C-3AF4-739F-BBE33F61F6AD}"/>
          </ac:spMkLst>
        </pc:spChg>
      </pc:sldChg>
      <pc:sldChg chg="addSp delSp modSp new mod">
        <pc:chgData name="Sudheer kumar tatavalu" userId="0ded1fc3b1258c0d" providerId="LiveId" clId="{7EAE3CF0-D76D-41B8-9E51-009F7ADC1502}" dt="2024-03-03T00:32:37.950" v="206" actId="14100"/>
        <pc:sldMkLst>
          <pc:docMk/>
          <pc:sldMk cId="4175367084" sldId="275"/>
        </pc:sldMkLst>
        <pc:spChg chg="del">
          <ac:chgData name="Sudheer kumar tatavalu" userId="0ded1fc3b1258c0d" providerId="LiveId" clId="{7EAE3CF0-D76D-41B8-9E51-009F7ADC1502}" dt="2024-03-03T00:30:49.947" v="182" actId="478"/>
          <ac:spMkLst>
            <pc:docMk/>
            <pc:sldMk cId="4175367084" sldId="275"/>
            <ac:spMk id="2" creationId="{47A14648-27EF-5A31-E659-789BCCE83EEB}"/>
          </ac:spMkLst>
        </pc:spChg>
        <pc:spChg chg="mod">
          <ac:chgData name="Sudheer kumar tatavalu" userId="0ded1fc3b1258c0d" providerId="LiveId" clId="{7EAE3CF0-D76D-41B8-9E51-009F7ADC1502}" dt="2024-03-03T00:32:37.950" v="206" actId="14100"/>
          <ac:spMkLst>
            <pc:docMk/>
            <pc:sldMk cId="4175367084" sldId="275"/>
            <ac:spMk id="3" creationId="{F196D58D-8166-5DD1-CB4E-F633133B02E7}"/>
          </ac:spMkLst>
        </pc:spChg>
        <pc:spChg chg="add mod">
          <ac:chgData name="Sudheer kumar tatavalu" userId="0ded1fc3b1258c0d" providerId="LiveId" clId="{7EAE3CF0-D76D-41B8-9E51-009F7ADC1502}" dt="2024-03-03T00:31:36.241" v="192" actId="403"/>
          <ac:spMkLst>
            <pc:docMk/>
            <pc:sldMk cId="4175367084" sldId="275"/>
            <ac:spMk id="5" creationId="{E9E652B5-3BD6-0056-2189-F6B0A856C87E}"/>
          </ac:spMkLst>
        </pc:spChg>
      </pc:sldChg>
      <pc:sldChg chg="addSp delSp modSp new mod">
        <pc:chgData name="Sudheer kumar tatavalu" userId="0ded1fc3b1258c0d" providerId="LiveId" clId="{7EAE3CF0-D76D-41B8-9E51-009F7ADC1502}" dt="2024-03-03T00:32:47.063" v="208" actId="403"/>
        <pc:sldMkLst>
          <pc:docMk/>
          <pc:sldMk cId="1890457924" sldId="276"/>
        </pc:sldMkLst>
        <pc:spChg chg="del">
          <ac:chgData name="Sudheer kumar tatavalu" userId="0ded1fc3b1258c0d" providerId="LiveId" clId="{7EAE3CF0-D76D-41B8-9E51-009F7ADC1502}" dt="2024-03-03T00:31:55.135" v="195" actId="478"/>
          <ac:spMkLst>
            <pc:docMk/>
            <pc:sldMk cId="1890457924" sldId="276"/>
            <ac:spMk id="2" creationId="{6D832B94-A4A7-5726-83CC-393BC07C9270}"/>
          </ac:spMkLst>
        </pc:spChg>
        <pc:spChg chg="mod">
          <ac:chgData name="Sudheer kumar tatavalu" userId="0ded1fc3b1258c0d" providerId="LiveId" clId="{7EAE3CF0-D76D-41B8-9E51-009F7ADC1502}" dt="2024-03-03T00:32:33.180" v="205" actId="14100"/>
          <ac:spMkLst>
            <pc:docMk/>
            <pc:sldMk cId="1890457924" sldId="276"/>
            <ac:spMk id="3" creationId="{B3609CB8-386C-D073-94EE-E27E6D39C265}"/>
          </ac:spMkLst>
        </pc:spChg>
        <pc:spChg chg="add mod">
          <ac:chgData name="Sudheer kumar tatavalu" userId="0ded1fc3b1258c0d" providerId="LiveId" clId="{7EAE3CF0-D76D-41B8-9E51-009F7ADC1502}" dt="2024-03-03T00:32:47.063" v="208" actId="403"/>
          <ac:spMkLst>
            <pc:docMk/>
            <pc:sldMk cId="1890457924" sldId="276"/>
            <ac:spMk id="5" creationId="{7013FFA9-EC89-7140-2CBB-96A6DB5CB2EF}"/>
          </ac:spMkLst>
        </pc:spChg>
      </pc:sldChg>
      <pc:sldChg chg="modSp new mod">
        <pc:chgData name="Sudheer kumar tatavalu" userId="0ded1fc3b1258c0d" providerId="LiveId" clId="{7EAE3CF0-D76D-41B8-9E51-009F7ADC1502}" dt="2024-03-03T00:35:02.464" v="233" actId="14100"/>
        <pc:sldMkLst>
          <pc:docMk/>
          <pc:sldMk cId="3277015872" sldId="277"/>
        </pc:sldMkLst>
        <pc:spChg chg="mod">
          <ac:chgData name="Sudheer kumar tatavalu" userId="0ded1fc3b1258c0d" providerId="LiveId" clId="{7EAE3CF0-D76D-41B8-9E51-009F7ADC1502}" dt="2024-03-03T00:34:56.948" v="232" actId="14100"/>
          <ac:spMkLst>
            <pc:docMk/>
            <pc:sldMk cId="3277015872" sldId="277"/>
            <ac:spMk id="2" creationId="{58515F18-66BF-AA60-8D21-94361269047A}"/>
          </ac:spMkLst>
        </pc:spChg>
        <pc:spChg chg="mod">
          <ac:chgData name="Sudheer kumar tatavalu" userId="0ded1fc3b1258c0d" providerId="LiveId" clId="{7EAE3CF0-D76D-41B8-9E51-009F7ADC1502}" dt="2024-03-03T00:35:02.464" v="233" actId="14100"/>
          <ac:spMkLst>
            <pc:docMk/>
            <pc:sldMk cId="3277015872" sldId="277"/>
            <ac:spMk id="3" creationId="{9F163C27-5825-A6D8-8345-22E373B52362}"/>
          </ac:spMkLst>
        </pc:spChg>
      </pc:sldChg>
      <pc:sldChg chg="new del">
        <pc:chgData name="Sudheer kumar tatavalu" userId="0ded1fc3b1258c0d" providerId="LiveId" clId="{7EAE3CF0-D76D-41B8-9E51-009F7ADC1502}" dt="2024-03-03T00:35:31.911" v="235" actId="680"/>
        <pc:sldMkLst>
          <pc:docMk/>
          <pc:sldMk cId="1756074800" sldId="278"/>
        </pc:sldMkLst>
      </pc:sldChg>
      <pc:sldChg chg="modSp new mod">
        <pc:chgData name="Sudheer kumar tatavalu" userId="0ded1fc3b1258c0d" providerId="LiveId" clId="{7EAE3CF0-D76D-41B8-9E51-009F7ADC1502}" dt="2024-03-03T00:50:44.223" v="327" actId="113"/>
        <pc:sldMkLst>
          <pc:docMk/>
          <pc:sldMk cId="1876126884" sldId="278"/>
        </pc:sldMkLst>
        <pc:spChg chg="mod">
          <ac:chgData name="Sudheer kumar tatavalu" userId="0ded1fc3b1258c0d" providerId="LiveId" clId="{7EAE3CF0-D76D-41B8-9E51-009F7ADC1502}" dt="2024-03-03T00:50:44.223" v="327" actId="113"/>
          <ac:spMkLst>
            <pc:docMk/>
            <pc:sldMk cId="1876126884" sldId="278"/>
            <ac:spMk id="2" creationId="{4993780B-1F9C-1F8E-359F-120FC9C11333}"/>
          </ac:spMkLst>
        </pc:spChg>
      </pc:sldChg>
      <pc:sldChg chg="addSp delSp modSp new del mod">
        <pc:chgData name="Sudheer kumar tatavalu" userId="0ded1fc3b1258c0d" providerId="LiveId" clId="{7EAE3CF0-D76D-41B8-9E51-009F7ADC1502}" dt="2024-03-03T00:49:05.420" v="296" actId="47"/>
        <pc:sldMkLst>
          <pc:docMk/>
          <pc:sldMk cId="3809739405" sldId="278"/>
        </pc:sldMkLst>
        <pc:spChg chg="mod">
          <ac:chgData name="Sudheer kumar tatavalu" userId="0ded1fc3b1258c0d" providerId="LiveId" clId="{7EAE3CF0-D76D-41B8-9E51-009F7ADC1502}" dt="2024-03-03T00:45:35.198" v="270"/>
          <ac:spMkLst>
            <pc:docMk/>
            <pc:sldMk cId="3809739405" sldId="278"/>
            <ac:spMk id="2" creationId="{E8AE026B-679C-FB0D-90A9-23E8E767E6FC}"/>
          </ac:spMkLst>
        </pc:spChg>
        <pc:spChg chg="mod">
          <ac:chgData name="Sudheer kumar tatavalu" userId="0ded1fc3b1258c0d" providerId="LiveId" clId="{7EAE3CF0-D76D-41B8-9E51-009F7ADC1502}" dt="2024-03-03T00:45:35.198" v="270"/>
          <ac:spMkLst>
            <pc:docMk/>
            <pc:sldMk cId="3809739405" sldId="278"/>
            <ac:spMk id="3" creationId="{2E98032F-4096-D6A0-1DE0-EFE4DEB1ACDB}"/>
          </ac:spMkLst>
        </pc:spChg>
        <pc:spChg chg="add del mod">
          <ac:chgData name="Sudheer kumar tatavalu" userId="0ded1fc3b1258c0d" providerId="LiveId" clId="{7EAE3CF0-D76D-41B8-9E51-009F7ADC1502}" dt="2024-03-03T00:45:01.629" v="269" actId="478"/>
          <ac:spMkLst>
            <pc:docMk/>
            <pc:sldMk cId="3809739405" sldId="278"/>
            <ac:spMk id="4" creationId="{10B8E431-37B5-DB85-B1C9-D33C204104FA}"/>
          </ac:spMkLst>
        </pc:spChg>
      </pc:sldChg>
      <pc:sldChg chg="modSp new mod">
        <pc:chgData name="Sudheer kumar tatavalu" userId="0ded1fc3b1258c0d" providerId="LiveId" clId="{7EAE3CF0-D76D-41B8-9E51-009F7ADC1502}" dt="2024-03-03T00:56:37.122" v="366" actId="2711"/>
        <pc:sldMkLst>
          <pc:docMk/>
          <pc:sldMk cId="4157175775" sldId="279"/>
        </pc:sldMkLst>
        <pc:spChg chg="mod">
          <ac:chgData name="Sudheer kumar tatavalu" userId="0ded1fc3b1258c0d" providerId="LiveId" clId="{7EAE3CF0-D76D-41B8-9E51-009F7ADC1502}" dt="2024-03-03T00:56:37.122" v="366" actId="2711"/>
          <ac:spMkLst>
            <pc:docMk/>
            <pc:sldMk cId="4157175775" sldId="279"/>
            <ac:spMk id="2" creationId="{09A04821-D381-B92B-3C8E-2440DD83E080}"/>
          </ac:spMkLst>
        </pc:spChg>
        <pc:spChg chg="mod">
          <ac:chgData name="Sudheer kumar tatavalu" userId="0ded1fc3b1258c0d" providerId="LiveId" clId="{7EAE3CF0-D76D-41B8-9E51-009F7ADC1502}" dt="2024-03-03T00:56:02.904" v="362" actId="14100"/>
          <ac:spMkLst>
            <pc:docMk/>
            <pc:sldMk cId="4157175775" sldId="279"/>
            <ac:spMk id="3" creationId="{A06C36A8-48CF-0B7D-6FCD-6AE08A2FD811}"/>
          </ac:spMkLst>
        </pc:spChg>
      </pc:sldChg>
    </pc:docChg>
  </pc:docChgLst>
  <pc:docChgLst>
    <pc:chgData name="Sattaru Anji Reddy" userId="906354118c5c8c20" providerId="LiveId" clId="{3DBFD101-F05A-4FDB-B397-9E532024958F}"/>
    <pc:docChg chg="modSld">
      <pc:chgData name="Sattaru Anji Reddy" userId="906354118c5c8c20" providerId="LiveId" clId="{3DBFD101-F05A-4FDB-B397-9E532024958F}" dt="2024-03-03T12:35:52.052" v="0" actId="20577"/>
      <pc:docMkLst>
        <pc:docMk/>
      </pc:docMkLst>
      <pc:sldChg chg="modSp mod">
        <pc:chgData name="Sattaru Anji Reddy" userId="906354118c5c8c20" providerId="LiveId" clId="{3DBFD101-F05A-4FDB-B397-9E532024958F}" dt="2024-03-03T12:35:52.052" v="0" actId="20577"/>
        <pc:sldMkLst>
          <pc:docMk/>
          <pc:sldMk cId="0" sldId="258"/>
        </pc:sldMkLst>
        <pc:spChg chg="mod">
          <ac:chgData name="Sattaru Anji Reddy" userId="906354118c5c8c20" providerId="LiveId" clId="{3DBFD101-F05A-4FDB-B397-9E532024958F}" dt="2024-03-03T12:35:52.052" v="0" actId="20577"/>
          <ac:spMkLst>
            <pc:docMk/>
            <pc:sldMk cId="0" sldId="258"/>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3/3/2024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44132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8443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2317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52372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5726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57416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3/3/2024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4732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28288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4266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340159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23196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51703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0477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55523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19923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315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9370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08864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3/3/2024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9788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latin typeface="Google Sans"/>
                <a:ea typeface="Google Sans"/>
                <a:cs typeface="Google Sans"/>
                <a:sym typeface="Google Sans"/>
              </a:rPr>
              <a:t>Yoytube Data Analysis</a:t>
            </a:r>
          </a:p>
          <a:p>
            <a:pPr marL="0" marR="0" lvl="0" indent="0" algn="ctr" rtl="0">
              <a:spcBef>
                <a:spcPts val="0"/>
              </a:spcBef>
              <a:spcAft>
                <a:spcPts val="0"/>
              </a:spcAft>
              <a:buNone/>
            </a:pPr>
            <a:r>
              <a:rPr lang="en-US" dirty="0">
                <a:latin typeface="Google Sans"/>
                <a:ea typeface="Google Sans"/>
                <a:cs typeface="Google Sans"/>
                <a:sym typeface="Google Sans"/>
              </a:rPr>
              <a:t>YouTube Data Analysis for Effective Advertising</a:t>
            </a:r>
            <a:endParaRPr dirty="0">
              <a:latin typeface="Google Sans"/>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71" name="Google Shape;71;p16"/>
          <p:cNvSpPr txBox="1"/>
          <p:nvPr/>
        </p:nvSpPr>
        <p:spPr>
          <a:xfrm>
            <a:off x="3450500" y="3072175"/>
            <a:ext cx="6849000" cy="7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roxima Nova"/>
              <a:ea typeface="Proxima Nova"/>
              <a:cs typeface="Proxima Nova"/>
              <a:sym typeface="Proxima Nova"/>
            </a:endParaRPr>
          </a:p>
        </p:txBody>
      </p:sp>
      <p:pic>
        <p:nvPicPr>
          <p:cNvPr id="7" name="Picture 6" descr="A orange cloud with white text&#10;&#10;Description automatically generated">
            <a:extLst>
              <a:ext uri="{FF2B5EF4-FFF2-40B4-BE49-F238E27FC236}">
                <a16:creationId xmlns:a16="http://schemas.microsoft.com/office/drawing/2014/main" id="{FD58E044-4A5C-D20D-96C1-226DAF8DCF97}"/>
              </a:ext>
            </a:extLst>
          </p:cNvPr>
          <p:cNvPicPr>
            <a:picLocks noChangeAspect="1"/>
          </p:cNvPicPr>
          <p:nvPr/>
        </p:nvPicPr>
        <p:blipFill>
          <a:blip r:embed="rId3"/>
          <a:stretch>
            <a:fillRect/>
          </a:stretch>
        </p:blipFill>
        <p:spPr>
          <a:xfrm>
            <a:off x="4761005" y="2659529"/>
            <a:ext cx="2050540" cy="1273493"/>
          </a:xfrm>
          <a:prstGeom prst="rect">
            <a:avLst/>
          </a:prstGeom>
        </p:spPr>
      </p:pic>
      <p:pic>
        <p:nvPicPr>
          <p:cNvPr id="11" name="Picture 10" descr="A red and white play button&#10;&#10;Description automatically generated">
            <a:extLst>
              <a:ext uri="{FF2B5EF4-FFF2-40B4-BE49-F238E27FC236}">
                <a16:creationId xmlns:a16="http://schemas.microsoft.com/office/drawing/2014/main" id="{051997DC-D2A5-A0C0-8F17-BEBBCA540C06}"/>
              </a:ext>
            </a:extLst>
          </p:cNvPr>
          <p:cNvPicPr>
            <a:picLocks noChangeAspect="1"/>
          </p:cNvPicPr>
          <p:nvPr/>
        </p:nvPicPr>
        <p:blipFill>
          <a:blip r:embed="rId4"/>
          <a:stretch>
            <a:fillRect/>
          </a:stretch>
        </p:blipFill>
        <p:spPr>
          <a:xfrm>
            <a:off x="2212939" y="2743350"/>
            <a:ext cx="1628699" cy="1128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609CB8-386C-D073-94EE-E27E6D39C265}"/>
              </a:ext>
            </a:extLst>
          </p:cNvPr>
          <p:cNvSpPr>
            <a:spLocks noGrp="1"/>
          </p:cNvSpPr>
          <p:nvPr>
            <p:ph type="title"/>
          </p:nvPr>
        </p:nvSpPr>
        <p:spPr>
          <a:xfrm>
            <a:off x="381000" y="341313"/>
            <a:ext cx="8368500" cy="1629894"/>
          </a:xfrm>
        </p:spPr>
        <p:txBody>
          <a:bodyPr/>
          <a:lstStyle/>
          <a:p>
            <a:r>
              <a:rPr lang="en-US" b="1" i="0" dirty="0">
                <a:solidFill>
                  <a:srgbClr val="1F1F1F"/>
                </a:solidFill>
                <a:effectLst/>
                <a:latin typeface="Google Sans" panose="020B0604020202020204" charset="0"/>
              </a:rPr>
              <a:t>Modeling</a:t>
            </a:r>
            <a:endParaRPr lang="en-US" dirty="0"/>
          </a:p>
        </p:txBody>
      </p:sp>
      <p:sp>
        <p:nvSpPr>
          <p:cNvPr id="5" name="TextBox 4">
            <a:extLst>
              <a:ext uri="{FF2B5EF4-FFF2-40B4-BE49-F238E27FC236}">
                <a16:creationId xmlns:a16="http://schemas.microsoft.com/office/drawing/2014/main" id="{7013FFA9-EC89-7140-2CBB-96A6DB5CB2EF}"/>
              </a:ext>
            </a:extLst>
          </p:cNvPr>
          <p:cNvSpPr txBox="1"/>
          <p:nvPr/>
        </p:nvSpPr>
        <p:spPr>
          <a:xfrm>
            <a:off x="449705" y="2093760"/>
            <a:ext cx="8368500" cy="2585323"/>
          </a:xfrm>
          <a:prstGeom prst="rect">
            <a:avLst/>
          </a:prstGeom>
          <a:noFill/>
        </p:spPr>
        <p:txBody>
          <a:bodyPr wrap="square">
            <a:spAutoFit/>
          </a:bodyPr>
          <a:lstStyle/>
          <a:p>
            <a:pPr marL="342900" indent="-342900" algn="l">
              <a:buFont typeface="+mj-lt"/>
              <a:buAutoNum type="arabicPeriod"/>
            </a:pPr>
            <a:r>
              <a:rPr lang="en-US" sz="1800" b="0" i="0" dirty="0">
                <a:solidFill>
                  <a:srgbClr val="1F1F1F"/>
                </a:solidFill>
                <a:effectLst/>
                <a:latin typeface="Google Sans" panose="020B0604020202020204" charset="0"/>
              </a:rPr>
              <a:t>Classification algorithms</a:t>
            </a:r>
          </a:p>
          <a:p>
            <a:pPr marL="342900" indent="-342900" algn="l">
              <a:buFont typeface="+mj-lt"/>
              <a:buAutoNum type="arabicPeriod"/>
            </a:pPr>
            <a:r>
              <a:rPr lang="en-US" sz="1800" b="0" i="0" dirty="0">
                <a:solidFill>
                  <a:srgbClr val="1F1F1F"/>
                </a:solidFill>
                <a:effectLst/>
                <a:latin typeface="Google Sans" panose="020B0604020202020204" charset="0"/>
              </a:rPr>
              <a:t>Clustering</a:t>
            </a:r>
          </a:p>
          <a:p>
            <a:pPr marL="342900" indent="-342900" algn="l">
              <a:buFont typeface="+mj-lt"/>
              <a:buAutoNum type="arabicPeriod"/>
            </a:pPr>
            <a:r>
              <a:rPr lang="en-US" sz="1800" b="0" i="0" dirty="0">
                <a:solidFill>
                  <a:srgbClr val="1F1F1F"/>
                </a:solidFill>
                <a:effectLst/>
                <a:latin typeface="Google Sans" panose="020B0604020202020204" charset="0"/>
              </a:rPr>
              <a:t>Forecasting models</a:t>
            </a:r>
          </a:p>
          <a:p>
            <a:pPr marL="342900" indent="-342900" algn="l">
              <a:buFont typeface="+mj-lt"/>
              <a:buAutoNum type="arabicPeriod"/>
            </a:pPr>
            <a:r>
              <a:rPr lang="en-US" sz="1800" b="0" i="0" dirty="0">
                <a:solidFill>
                  <a:srgbClr val="1F1F1F"/>
                </a:solidFill>
                <a:effectLst/>
                <a:latin typeface="Google Sans" panose="020B0604020202020204" charset="0"/>
              </a:rPr>
              <a:t>Audience and content taxonomy</a:t>
            </a:r>
          </a:p>
          <a:p>
            <a:pPr algn="l"/>
            <a:endParaRPr lang="en-US" sz="1800" b="0" i="0" dirty="0">
              <a:solidFill>
                <a:srgbClr val="1F1F1F"/>
              </a:solidFill>
              <a:effectLst/>
              <a:latin typeface="Google Sans" panose="020B0604020202020204" charset="0"/>
            </a:endParaRPr>
          </a:p>
          <a:p>
            <a:pPr algn="l"/>
            <a:r>
              <a:rPr lang="en-US" sz="1800" b="0" i="0" dirty="0">
                <a:solidFill>
                  <a:srgbClr val="1F1F1F"/>
                </a:solidFill>
                <a:effectLst/>
                <a:latin typeface="Google Sans" panose="020B0604020202020204" charset="0"/>
              </a:rPr>
              <a:t>During the modeling phase, we will employ various analytical techniques such as classification algorithms to segment audiences, clustering to identify content groups, forecasting models to predict future trends, and develop an audience and content taxonomy to categorize users and content effectively.</a:t>
            </a:r>
          </a:p>
        </p:txBody>
      </p:sp>
    </p:spTree>
    <p:extLst>
      <p:ext uri="{BB962C8B-B14F-4D97-AF65-F5344CB8AC3E}">
        <p14:creationId xmlns:p14="http://schemas.microsoft.com/office/powerpoint/2010/main" val="189045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515F18-66BF-AA60-8D21-94361269047A}"/>
              </a:ext>
            </a:extLst>
          </p:cNvPr>
          <p:cNvSpPr>
            <a:spLocks noGrp="1"/>
          </p:cNvSpPr>
          <p:nvPr>
            <p:ph type="body" idx="1"/>
          </p:nvPr>
        </p:nvSpPr>
        <p:spPr>
          <a:xfrm>
            <a:off x="381000" y="1521502"/>
            <a:ext cx="8368500" cy="3080478"/>
          </a:xfrm>
        </p:spPr>
        <p:txBody>
          <a:bodyPr/>
          <a:lstStyle/>
          <a:p>
            <a:pPr algn="l">
              <a:buFont typeface="+mj-lt"/>
              <a:buAutoNum type="arabicPeriod"/>
            </a:pPr>
            <a:r>
              <a:rPr lang="en-US" sz="1800" b="0" i="0" dirty="0">
                <a:solidFill>
                  <a:srgbClr val="1F1F1F"/>
                </a:solidFill>
                <a:effectLst/>
                <a:latin typeface="Google Sans" panose="020B0604020202020204" charset="0"/>
              </a:rPr>
              <a:t>Athena and </a:t>
            </a:r>
            <a:r>
              <a:rPr lang="en-US" sz="1800" b="0" i="0" dirty="0" err="1">
                <a:solidFill>
                  <a:srgbClr val="1F1F1F"/>
                </a:solidFill>
                <a:effectLst/>
                <a:latin typeface="Google Sans" panose="020B0604020202020204" charset="0"/>
              </a:rPr>
              <a:t>QuickSight</a:t>
            </a:r>
            <a:r>
              <a:rPr lang="en-US" sz="1800" b="0" i="0" dirty="0">
                <a:solidFill>
                  <a:srgbClr val="1F1F1F"/>
                </a:solidFill>
                <a:effectLst/>
                <a:latin typeface="Google Sans" panose="020B0604020202020204" charset="0"/>
              </a:rPr>
              <a:t> dashboards</a:t>
            </a:r>
          </a:p>
          <a:p>
            <a:pPr algn="l">
              <a:buFont typeface="+mj-lt"/>
              <a:buAutoNum type="arabicPeriod"/>
            </a:pPr>
            <a:r>
              <a:rPr lang="en-US" sz="1800" b="0" i="0" dirty="0">
                <a:solidFill>
                  <a:srgbClr val="1F1F1F"/>
                </a:solidFill>
                <a:effectLst/>
                <a:latin typeface="Google Sans" panose="020B0604020202020204" charset="0"/>
              </a:rPr>
              <a:t>Insights for optimal audience targeting</a:t>
            </a:r>
          </a:p>
          <a:p>
            <a:pPr algn="l">
              <a:buFont typeface="+mj-lt"/>
              <a:buAutoNum type="arabicPeriod"/>
            </a:pPr>
            <a:r>
              <a:rPr lang="en-US" sz="1800" b="0" i="0" dirty="0">
                <a:solidFill>
                  <a:srgbClr val="1F1F1F"/>
                </a:solidFill>
                <a:effectLst/>
                <a:latin typeface="Google Sans" panose="020B0604020202020204" charset="0"/>
              </a:rPr>
              <a:t>Continuous ad performance evaluation</a:t>
            </a:r>
          </a:p>
          <a:p>
            <a:pPr algn="l"/>
            <a:br>
              <a:rPr lang="en-US" sz="1800" dirty="0"/>
            </a:br>
            <a:br>
              <a:rPr lang="en-US" sz="1800" dirty="0"/>
            </a:br>
            <a:r>
              <a:rPr lang="en-US" sz="1800" b="0" i="0" dirty="0">
                <a:solidFill>
                  <a:srgbClr val="1F1F1F"/>
                </a:solidFill>
                <a:effectLst/>
                <a:latin typeface="Google Sans" panose="020B0604020202020204" charset="0"/>
              </a:rPr>
              <a:t>The deployment phase involves operationalizing the insights gained from data</a:t>
            </a:r>
            <a:endParaRPr lang="en-US" sz="1800" dirty="0"/>
          </a:p>
        </p:txBody>
      </p:sp>
      <p:sp>
        <p:nvSpPr>
          <p:cNvPr id="3" name="Title 2">
            <a:extLst>
              <a:ext uri="{FF2B5EF4-FFF2-40B4-BE49-F238E27FC236}">
                <a16:creationId xmlns:a16="http://schemas.microsoft.com/office/drawing/2014/main" id="{9F163C27-5825-A6D8-8345-22E373B52362}"/>
              </a:ext>
            </a:extLst>
          </p:cNvPr>
          <p:cNvSpPr>
            <a:spLocks noGrp="1"/>
          </p:cNvSpPr>
          <p:nvPr>
            <p:ph type="title"/>
          </p:nvPr>
        </p:nvSpPr>
        <p:spPr>
          <a:xfrm>
            <a:off x="381000" y="341313"/>
            <a:ext cx="8368500" cy="1345080"/>
          </a:xfrm>
        </p:spPr>
        <p:txBody>
          <a:bodyPr/>
          <a:lstStyle/>
          <a:p>
            <a:r>
              <a:rPr lang="en-US" b="1" i="0" dirty="0">
                <a:solidFill>
                  <a:srgbClr val="1F1F1F"/>
                </a:solidFill>
                <a:effectLst/>
                <a:latin typeface="Google Sans" panose="020B0604020202020204" charset="0"/>
              </a:rPr>
              <a:t>Deployment</a:t>
            </a:r>
            <a:endParaRPr lang="en-US" dirty="0"/>
          </a:p>
        </p:txBody>
      </p:sp>
    </p:spTree>
    <p:extLst>
      <p:ext uri="{BB962C8B-B14F-4D97-AF65-F5344CB8AC3E}">
        <p14:creationId xmlns:p14="http://schemas.microsoft.com/office/powerpoint/2010/main" val="327701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4EE048-F9F7-6CE2-318C-07BE50FD61BF}"/>
              </a:ext>
            </a:extLst>
          </p:cNvPr>
          <p:cNvSpPr>
            <a:spLocks noGrp="1"/>
          </p:cNvSpPr>
          <p:nvPr>
            <p:ph type="body" idx="1"/>
          </p:nvPr>
        </p:nvSpPr>
        <p:spPr/>
        <p:txBody>
          <a:bodyPr/>
          <a:lstStyle/>
          <a:p>
            <a:endParaRPr lang="en-US"/>
          </a:p>
        </p:txBody>
      </p:sp>
      <p:pic>
        <p:nvPicPr>
          <p:cNvPr id="9" name="Picture 8" descr="A screenshot of a computer">
            <a:extLst>
              <a:ext uri="{FF2B5EF4-FFF2-40B4-BE49-F238E27FC236}">
                <a16:creationId xmlns:a16="http://schemas.microsoft.com/office/drawing/2014/main" id="{1CEDD382-2111-6285-0C93-D599AB90A2F0}"/>
              </a:ext>
            </a:extLst>
          </p:cNvPr>
          <p:cNvPicPr>
            <a:picLocks noChangeAspect="1"/>
          </p:cNvPicPr>
          <p:nvPr/>
        </p:nvPicPr>
        <p:blipFill>
          <a:blip r:embed="rId2"/>
          <a:stretch>
            <a:fillRect/>
          </a:stretch>
        </p:blipFill>
        <p:spPr>
          <a:xfrm>
            <a:off x="-6750" y="1"/>
            <a:ext cx="9144000" cy="5636748"/>
          </a:xfrm>
          <a:prstGeom prst="rect">
            <a:avLst/>
          </a:prstGeom>
        </p:spPr>
      </p:pic>
      <p:sp>
        <p:nvSpPr>
          <p:cNvPr id="3" name="Title 2">
            <a:extLst>
              <a:ext uri="{FF2B5EF4-FFF2-40B4-BE49-F238E27FC236}">
                <a16:creationId xmlns:a16="http://schemas.microsoft.com/office/drawing/2014/main" id="{AFE81622-12F2-E1E9-6952-469766F49558}"/>
              </a:ext>
            </a:extLst>
          </p:cNvPr>
          <p:cNvSpPr>
            <a:spLocks noGrp="1"/>
          </p:cNvSpPr>
          <p:nvPr>
            <p:ph type="title"/>
          </p:nvPr>
        </p:nvSpPr>
        <p:spPr>
          <a:xfrm>
            <a:off x="-6750" y="1"/>
            <a:ext cx="8756250" cy="636104"/>
          </a:xfrm>
        </p:spPr>
        <p:txBody>
          <a:bodyPr/>
          <a:lstStyle/>
          <a:p>
            <a:pPr algn="l"/>
            <a:r>
              <a:rPr lang="en-US" dirty="0">
                <a:latin typeface="Arial" panose="020B0604020202020204" pitchFamily="34" charset="0"/>
              </a:rPr>
              <a:t>G</a:t>
            </a:r>
            <a:r>
              <a:rPr lang="en-US" b="0" i="0" dirty="0">
                <a:effectLst/>
                <a:latin typeface="Arial" panose="020B0604020202020204" pitchFamily="34" charset="0"/>
              </a:rPr>
              <a:t>raphical view of ETL Tools</a:t>
            </a:r>
            <a:endParaRPr lang="en-US" dirty="0"/>
          </a:p>
        </p:txBody>
      </p:sp>
    </p:spTree>
    <p:extLst>
      <p:ext uri="{BB962C8B-B14F-4D97-AF65-F5344CB8AC3E}">
        <p14:creationId xmlns:p14="http://schemas.microsoft.com/office/powerpoint/2010/main" val="353972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C348D4-BCBA-99B5-7586-1A896674128B}"/>
              </a:ext>
            </a:extLst>
          </p:cNvPr>
          <p:cNvSpPr>
            <a:spLocks noGrp="1"/>
          </p:cNvSpPr>
          <p:nvPr>
            <p:ph type="body" idx="1"/>
          </p:nvPr>
        </p:nvSpPr>
        <p:spPr>
          <a:xfrm>
            <a:off x="387750" y="2611699"/>
            <a:ext cx="8368500" cy="1774771"/>
          </a:xfrm>
        </p:spPr>
        <p:txBody>
          <a:bodyPr/>
          <a:lstStyle/>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Ingest YouTube data into S3 buckets using tools like AWS Data Pipeline for automated scheduling and data transfer. Relevant data could include video metadata, user analytics, comments, etc.</a:t>
            </a:r>
          </a:p>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Implement AWS Glue ETL jobs to transform and enrich the YouTube data, cleaning invalid records and joining related datasets to generate analysis-ready datasets.</a:t>
            </a:r>
          </a:p>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Schedule and automate the AWS Glue jobs using triggers to ensure fresh data is processed as it arrives in S3.</a:t>
            </a:r>
          </a:p>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Create AWS Glue crawlers to catalog the processed datasets from S3 into the AWS Glue Data Catalog. This indexes data for querying.</a:t>
            </a:r>
          </a:p>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Use AWS Athena to query the processed datasets using standard SQL for ad-hoc analysis. This avoids having to set up data warehouses.</a:t>
            </a:r>
          </a:p>
          <a:p>
            <a:pPr algn="l">
              <a:buFont typeface="+mj-lt"/>
              <a:buAutoNum type="arabicPeriod"/>
            </a:pP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Build visualizations and dashboards with metrics in AWS </a:t>
            </a:r>
            <a:r>
              <a:rPr lang="en-US" sz="1600" b="0" i="0" dirty="0" err="1">
                <a:solidFill>
                  <a:srgbClr val="29261B"/>
                </a:solidFill>
                <a:effectLst/>
                <a:latin typeface="Calibri" panose="020F0502020204030204" pitchFamily="34" charset="0"/>
                <a:ea typeface="Calibri" panose="020F0502020204030204" pitchFamily="34" charset="0"/>
                <a:cs typeface="Calibri" panose="020F0502020204030204" pitchFamily="34" charset="0"/>
              </a:rPr>
              <a:t>QuickSight</a:t>
            </a:r>
            <a:r>
              <a:rPr lang="en-US" sz="16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 connected to AWS data sources like Athena to surface insights.</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ABB9527-E172-41B1-6A3B-B30F66141F78}"/>
              </a:ext>
            </a:extLst>
          </p:cNvPr>
          <p:cNvSpPr>
            <a:spLocks noGrp="1"/>
          </p:cNvSpPr>
          <p:nvPr>
            <p:ph type="title"/>
          </p:nvPr>
        </p:nvSpPr>
        <p:spPr>
          <a:xfrm>
            <a:off x="387750" y="646113"/>
            <a:ext cx="8368500" cy="495300"/>
          </a:xfrm>
        </p:spPr>
        <p:txBody>
          <a:bodyPr/>
          <a:lstStyle/>
          <a:p>
            <a:r>
              <a:rPr lang="en-US" b="1" dirty="0">
                <a:solidFill>
                  <a:srgbClr val="1F1F1F"/>
                </a:solidFill>
                <a:latin typeface="Google Sans" panose="020B0604020202020204" charset="0"/>
              </a:rPr>
              <a:t>Roadmap</a:t>
            </a:r>
          </a:p>
        </p:txBody>
      </p:sp>
    </p:spTree>
    <p:extLst>
      <p:ext uri="{BB962C8B-B14F-4D97-AF65-F5344CB8AC3E}">
        <p14:creationId xmlns:p14="http://schemas.microsoft.com/office/powerpoint/2010/main" val="155960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12153-3008-CDB8-9845-38D6AAAD8642}"/>
              </a:ext>
            </a:extLst>
          </p:cNvPr>
          <p:cNvSpPr>
            <a:spLocks noGrp="1"/>
          </p:cNvSpPr>
          <p:nvPr>
            <p:ph type="body" idx="1"/>
          </p:nvPr>
        </p:nvSpPr>
        <p:spPr>
          <a:xfrm>
            <a:off x="381000" y="1485900"/>
            <a:ext cx="8368500" cy="3261360"/>
          </a:xfrm>
        </p:spPr>
        <p:txBody>
          <a:bodyPr/>
          <a:lstStyle/>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Number of YouTube video metadata/analytics records ingested.</a:t>
            </a:r>
          </a:p>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Data throughput rates and data volume trends.</a:t>
            </a:r>
          </a:p>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Glue ETL job success rates.</a:t>
            </a:r>
          </a:p>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Data quality checks on completeness, duplication etc.</a:t>
            </a:r>
          </a:p>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Usage trends of enriched datasets in Athena and </a:t>
            </a:r>
            <a:r>
              <a:rPr lang="en-US" sz="1800" b="0" i="0" dirty="0" err="1">
                <a:solidFill>
                  <a:srgbClr val="29261B"/>
                </a:solidFill>
                <a:effectLst/>
                <a:latin typeface="Calibri" panose="020F0502020204030204" pitchFamily="34" charset="0"/>
                <a:ea typeface="Calibri" panose="020F0502020204030204" pitchFamily="34" charset="0"/>
                <a:cs typeface="Calibri" panose="020F0502020204030204" pitchFamily="34" charset="0"/>
              </a:rPr>
              <a:t>QuickSight</a:t>
            </a: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mj-lt"/>
              <a:buAutoNum type="arabicPeriod"/>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Dashboard usage and insight action rates.</a:t>
            </a:r>
          </a:p>
          <a:p>
            <a:pPr>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1EB10B5-ED57-4156-E495-F94734EE88E3}"/>
              </a:ext>
            </a:extLst>
          </p:cNvPr>
          <p:cNvSpPr>
            <a:spLocks noGrp="1"/>
          </p:cNvSpPr>
          <p:nvPr>
            <p:ph type="title"/>
          </p:nvPr>
        </p:nvSpPr>
        <p:spPr>
          <a:xfrm>
            <a:off x="381000" y="341312"/>
            <a:ext cx="8368500" cy="1144587"/>
          </a:xfrm>
        </p:spPr>
        <p:txBody>
          <a:bodyPr/>
          <a:lstStyle/>
          <a:p>
            <a:r>
              <a:rPr lang="en-US" b="1" dirty="0">
                <a:solidFill>
                  <a:srgbClr val="1F1F1F"/>
                </a:solidFill>
                <a:latin typeface="Google Sans" panose="020B0604020202020204" charset="0"/>
              </a:rPr>
              <a:t>Evaluation/ Metrics milestones</a:t>
            </a:r>
          </a:p>
        </p:txBody>
      </p:sp>
    </p:spTree>
    <p:extLst>
      <p:ext uri="{BB962C8B-B14F-4D97-AF65-F5344CB8AC3E}">
        <p14:creationId xmlns:p14="http://schemas.microsoft.com/office/powerpoint/2010/main" val="62507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93780B-1F9C-1F8E-359F-120FC9C11333}"/>
              </a:ext>
            </a:extLst>
          </p:cNvPr>
          <p:cNvSpPr>
            <a:spLocks noGrp="1"/>
          </p:cNvSpPr>
          <p:nvPr>
            <p:ph type="body" idx="1"/>
          </p:nvPr>
        </p:nvSpPr>
        <p:spPr>
          <a:xfrm>
            <a:off x="381000" y="883820"/>
            <a:ext cx="8368500" cy="3370128"/>
          </a:xfrm>
        </p:spPr>
        <p:txBody>
          <a:bodyPr/>
          <a:lstStyle/>
          <a:p>
            <a:r>
              <a:rPr lang="en-US" sz="4400" dirty="0"/>
              <a:t>THANK YOU</a:t>
            </a:r>
          </a:p>
        </p:txBody>
      </p:sp>
      <p:sp>
        <p:nvSpPr>
          <p:cNvPr id="3" name="Title 2">
            <a:extLst>
              <a:ext uri="{FF2B5EF4-FFF2-40B4-BE49-F238E27FC236}">
                <a16:creationId xmlns:a16="http://schemas.microsoft.com/office/drawing/2014/main" id="{E6A6F13B-F9A1-74EF-7664-5EDC08028C5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12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body" idx="1"/>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endParaRPr dirty="0"/>
          </a:p>
        </p:txBody>
      </p:sp>
      <p:sp>
        <p:nvSpPr>
          <p:cNvPr id="77" name="Google Shape;77;p17"/>
          <p:cNvSpPr txBox="1">
            <a:spLocks noGrp="1"/>
          </p:cNvSpPr>
          <p:nvPr>
            <p:ph type="title"/>
          </p:nvPr>
        </p:nvSpPr>
        <p:spPr>
          <a:xfrm>
            <a:off x="381000" y="341312"/>
            <a:ext cx="8368500" cy="384749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3600" i="1" dirty="0">
                <a:solidFill>
                  <a:srgbClr val="002060"/>
                </a:solidFill>
              </a:rPr>
              <a:t>Team 15</a:t>
            </a:r>
            <a:endParaRPr sz="3600" i="1" dirty="0">
              <a:solidFill>
                <a:srgbClr val="002060"/>
              </a:solidFill>
            </a:endParaRPr>
          </a:p>
        </p:txBody>
      </p:sp>
      <p:sp>
        <p:nvSpPr>
          <p:cNvPr id="78" name="Google Shape;78;p17"/>
          <p:cNvSpPr/>
          <p:nvPr/>
        </p:nvSpPr>
        <p:spPr>
          <a:xfrm>
            <a:off x="574764"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6452520"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1" name="Google Shape;81;p17"/>
          <p:cNvSpPr/>
          <p:nvPr/>
        </p:nvSpPr>
        <p:spPr>
          <a:xfrm>
            <a:off x="845847" y="3048002"/>
            <a:ext cx="1511400" cy="121167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accent5">
                    <a:lumMod val="60000"/>
                    <a:lumOff val="40000"/>
                  </a:schemeClr>
                </a:solidFill>
                <a:latin typeface="Roboto"/>
                <a:ea typeface="Roboto"/>
                <a:cs typeface="Roboto"/>
                <a:sym typeface="Roboto"/>
              </a:rPr>
              <a:t>Sudheer Kumar Tatavalu</a:t>
            </a:r>
          </a:p>
          <a:p>
            <a:pPr marL="0" marR="0" lvl="0" indent="0" algn="ctr" rtl="0">
              <a:spcBef>
                <a:spcPts val="0"/>
              </a:spcBef>
              <a:spcAft>
                <a:spcPts val="0"/>
              </a:spcAft>
              <a:buNone/>
            </a:pPr>
            <a:br>
              <a:rPr lang="en" sz="1100" b="1" dirty="0">
                <a:solidFill>
                  <a:schemeClr val="accent5">
                    <a:lumMod val="60000"/>
                    <a:lumOff val="40000"/>
                  </a:schemeClr>
                </a:solidFill>
                <a:latin typeface="Roboto"/>
                <a:ea typeface="Roboto"/>
                <a:cs typeface="Roboto"/>
                <a:sym typeface="Roboto"/>
              </a:rPr>
            </a:br>
            <a:r>
              <a:rPr lang="en" sz="1050" dirty="0">
                <a:solidFill>
                  <a:schemeClr val="accent5">
                    <a:lumMod val="60000"/>
                    <a:lumOff val="40000"/>
                  </a:schemeClr>
                </a:solidFill>
                <a:latin typeface="Roboto"/>
                <a:ea typeface="Roboto"/>
                <a:cs typeface="Roboto"/>
                <a:sym typeface="Roboto"/>
              </a:rPr>
              <a:t> Data Modelling &amp; Story Telling</a:t>
            </a:r>
            <a:endParaRPr sz="1000" dirty="0">
              <a:solidFill>
                <a:schemeClr val="accent5">
                  <a:lumMod val="60000"/>
                  <a:lumOff val="40000"/>
                </a:schemeClr>
              </a:solidFill>
              <a:latin typeface="Roboto"/>
              <a:ea typeface="Roboto"/>
              <a:cs typeface="Roboto"/>
              <a:sym typeface="Roboto"/>
            </a:endParaRPr>
          </a:p>
        </p:txBody>
      </p:sp>
      <p:sp>
        <p:nvSpPr>
          <p:cNvPr id="82" name="Google Shape;82;p17"/>
          <p:cNvSpPr/>
          <p:nvPr/>
        </p:nvSpPr>
        <p:spPr>
          <a:xfrm>
            <a:off x="3807585" y="3048002"/>
            <a:ext cx="1511400" cy="97908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2"/>
                </a:solidFill>
                <a:latin typeface="Roboto"/>
                <a:ea typeface="Roboto"/>
                <a:cs typeface="Roboto"/>
                <a:sym typeface="Roboto"/>
              </a:rPr>
              <a:t>Anji Reddy Sattaru</a:t>
            </a:r>
            <a:br>
              <a:rPr lang="en" sz="1100" b="1" dirty="0">
                <a:solidFill>
                  <a:schemeClr val="accent2"/>
                </a:solidFill>
                <a:latin typeface="Roboto"/>
                <a:ea typeface="Roboto"/>
                <a:cs typeface="Roboto"/>
                <a:sym typeface="Roboto"/>
              </a:rPr>
            </a:br>
            <a:r>
              <a:rPr lang="en" sz="1050" dirty="0">
                <a:solidFill>
                  <a:schemeClr val="accent2"/>
                </a:solidFill>
                <a:latin typeface="Roboto"/>
                <a:ea typeface="Roboto"/>
                <a:cs typeface="Roboto"/>
                <a:sym typeface="Roboto"/>
              </a:rPr>
              <a:t> </a:t>
            </a:r>
          </a:p>
          <a:p>
            <a:pPr marL="0" marR="0" lvl="0" indent="0" algn="ctr" rtl="0">
              <a:spcBef>
                <a:spcPts val="0"/>
              </a:spcBef>
              <a:spcAft>
                <a:spcPts val="0"/>
              </a:spcAft>
              <a:buNone/>
            </a:pPr>
            <a:r>
              <a:rPr lang="en" sz="1050" dirty="0">
                <a:solidFill>
                  <a:schemeClr val="accent2"/>
                </a:solidFill>
                <a:latin typeface="Roboto"/>
                <a:ea typeface="Roboto"/>
                <a:cs typeface="Roboto"/>
                <a:sym typeface="Roboto"/>
              </a:rPr>
              <a:t>Team leader</a:t>
            </a:r>
            <a:endParaRPr sz="1000" dirty="0">
              <a:solidFill>
                <a:schemeClr val="accent2"/>
              </a:solidFill>
              <a:latin typeface="Roboto"/>
              <a:ea typeface="Roboto"/>
              <a:cs typeface="Roboto"/>
              <a:sym typeface="Roboto"/>
            </a:endParaRPr>
          </a:p>
        </p:txBody>
      </p:sp>
      <p:sp>
        <p:nvSpPr>
          <p:cNvPr id="83" name="Google Shape;83;p17"/>
          <p:cNvSpPr/>
          <p:nvPr/>
        </p:nvSpPr>
        <p:spPr>
          <a:xfrm>
            <a:off x="6746463" y="3048002"/>
            <a:ext cx="1511400" cy="97908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a:solidFill>
                  <a:schemeClr val="accent3"/>
                </a:solidFill>
                <a:latin typeface="Roboto"/>
                <a:ea typeface="Roboto"/>
                <a:cs typeface="Roboto"/>
                <a:sym typeface="Roboto"/>
              </a:rPr>
              <a:t>Sridhar Jurapala</a:t>
            </a:r>
            <a:br>
              <a:rPr lang="en" sz="1100" b="1" dirty="0">
                <a:solidFill>
                  <a:schemeClr val="accent3"/>
                </a:solidFill>
                <a:latin typeface="Roboto"/>
                <a:ea typeface="Roboto"/>
                <a:cs typeface="Roboto"/>
                <a:sym typeface="Roboto"/>
              </a:rPr>
            </a:br>
            <a:endParaRPr lang="en" sz="1100" b="1" dirty="0">
              <a:solidFill>
                <a:schemeClr val="accent3"/>
              </a:solidFill>
              <a:latin typeface="Roboto"/>
              <a:ea typeface="Roboto"/>
              <a:cs typeface="Roboto"/>
              <a:sym typeface="Roboto"/>
            </a:endParaRPr>
          </a:p>
          <a:p>
            <a:pPr marL="0" marR="0" lvl="0" indent="0" algn="ctr" rtl="0">
              <a:spcBef>
                <a:spcPts val="0"/>
              </a:spcBef>
              <a:spcAft>
                <a:spcPts val="0"/>
              </a:spcAft>
              <a:buNone/>
            </a:pPr>
            <a:r>
              <a:rPr lang="en" sz="1050" b="1" dirty="0">
                <a:solidFill>
                  <a:schemeClr val="accent3"/>
                </a:solidFill>
                <a:latin typeface="Roboto"/>
                <a:ea typeface="Roboto"/>
                <a:cs typeface="Roboto"/>
                <a:sym typeface="Roboto"/>
              </a:rPr>
              <a:t>Dashboard</a:t>
            </a:r>
            <a:endParaRPr sz="1000" dirty="0">
              <a:solidFill>
                <a:schemeClr val="accent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381000" y="876200"/>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dirty="0"/>
              <a:t>Explain the current problem – Problem worth solving</a:t>
            </a:r>
            <a:endParaRPr dirty="0"/>
          </a:p>
        </p:txBody>
      </p:sp>
      <p:sp>
        <p:nvSpPr>
          <p:cNvPr id="89" name="Google Shape;89;p18"/>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90" name="Google Shape;90;p18"/>
          <p:cNvSpPr txBox="1"/>
          <p:nvPr/>
        </p:nvSpPr>
        <p:spPr>
          <a:xfrm>
            <a:off x="3710353"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Roboto"/>
                <a:ea typeface="Roboto"/>
                <a:cs typeface="Roboto"/>
                <a:sym typeface="Roboto"/>
              </a:rPr>
              <a:t>Problem #2</a:t>
            </a:r>
            <a:br>
              <a:rPr lang="en" sz="1400" b="1" i="0" u="none" strike="noStrike" cap="none" dirty="0">
                <a:solidFill>
                  <a:srgbClr val="7F7F7F"/>
                </a:solidFill>
                <a:latin typeface="Roboto"/>
                <a:ea typeface="Roboto"/>
                <a:cs typeface="Roboto"/>
                <a:sym typeface="Roboto"/>
              </a:rPr>
            </a:br>
            <a:r>
              <a:rPr lang="en-US" sz="1000" b="0" i="0" u="none" strike="noStrike" cap="none" dirty="0">
                <a:solidFill>
                  <a:srgbClr val="7F7F7F"/>
                </a:solidFill>
                <a:latin typeface="Roboto"/>
                <a:ea typeface="Roboto"/>
                <a:cs typeface="Roboto"/>
                <a:sym typeface="Roboto"/>
              </a:rPr>
              <a:t>Suboptimal ad campaigns result from generic targeting strategies.</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894622" y="1242160"/>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914081"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US" sz="1000" b="0" u="none" dirty="0">
                <a:solidFill>
                  <a:srgbClr val="7F7F7F"/>
                </a:solidFill>
                <a:latin typeface="Roboto"/>
                <a:ea typeface="Roboto"/>
                <a:cs typeface="Roboto"/>
                <a:sym typeface="Roboto"/>
              </a:rPr>
              <a:t>Limited audience targeting leads to wasted resources and decreased ad effectiveness.</a:t>
            </a:r>
            <a:endParaRPr sz="1050" b="0" u="none" dirty="0">
              <a:solidFill>
                <a:srgbClr val="7F7F7F"/>
              </a:solidFill>
              <a:latin typeface="Roboto"/>
              <a:ea typeface="Roboto"/>
              <a:cs typeface="Roboto"/>
              <a:sym typeface="Roboto"/>
            </a:endParaRPr>
          </a:p>
        </p:txBody>
      </p:sp>
      <p:sp>
        <p:nvSpPr>
          <p:cNvPr id="96" name="Google Shape;96;p18"/>
          <p:cNvSpPr/>
          <p:nvPr/>
        </p:nvSpPr>
        <p:spPr>
          <a:xfrm>
            <a:off x="1098350" y="124216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435303"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315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99" name="Google Shape;99;p18"/>
          <p:cNvSpPr txBox="1"/>
          <p:nvPr/>
        </p:nvSpPr>
        <p:spPr>
          <a:xfrm>
            <a:off x="6492989"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sz="1400" b="1" u="none" dirty="0">
                <a:solidFill>
                  <a:schemeClr val="accent3"/>
                </a:solidFill>
                <a:latin typeface="Roboto"/>
                <a:ea typeface="Roboto"/>
                <a:cs typeface="Roboto"/>
                <a:sym typeface="Roboto"/>
              </a:rPr>
              <a:t>Problem #3</a:t>
            </a:r>
            <a:br>
              <a:rPr lang="en" sz="1400" b="1" u="none" dirty="0">
                <a:solidFill>
                  <a:srgbClr val="7F7F7F"/>
                </a:solidFill>
                <a:latin typeface="Roboto"/>
                <a:ea typeface="Roboto"/>
                <a:cs typeface="Roboto"/>
                <a:sym typeface="Roboto"/>
              </a:rPr>
            </a:br>
            <a:r>
              <a:rPr lang="en-US" sz="1000" b="0" u="none" dirty="0">
                <a:solidFill>
                  <a:srgbClr val="7F7F7F"/>
                </a:solidFill>
                <a:latin typeface="Roboto"/>
                <a:ea typeface="Roboto"/>
                <a:cs typeface="Roboto"/>
                <a:sym typeface="Roboto"/>
              </a:rPr>
              <a:t>Uncertain ROI due to challenges in measuring ad campaign effectiveness.</a:t>
            </a:r>
            <a:endParaRPr sz="1050" b="0" u="none" dirty="0">
              <a:solidFill>
                <a:srgbClr val="7F7F7F"/>
              </a:solidFill>
              <a:latin typeface="Roboto"/>
              <a:ea typeface="Roboto"/>
              <a:cs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1" name="Google Shape;101;p18"/>
          <p:cNvSpPr/>
          <p:nvPr/>
        </p:nvSpPr>
        <p:spPr>
          <a:xfrm>
            <a:off x="7014211"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
        <p:nvSpPr>
          <p:cNvPr id="102" name="Google Shape;102;p18"/>
          <p:cNvSpPr/>
          <p:nvPr/>
        </p:nvSpPr>
        <p:spPr>
          <a:xfrm>
            <a:off x="6677197" y="1319935"/>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a:t>Explain the solution that your product / service will provide</a:t>
            </a:r>
            <a:endParaRPr/>
          </a:p>
        </p:txBody>
      </p:sp>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Solution</a:t>
            </a:r>
            <a:endParaRPr/>
          </a:p>
        </p:txBody>
      </p:sp>
      <p:sp>
        <p:nvSpPr>
          <p:cNvPr id="109" name="Google Shape;109;p19"/>
          <p:cNvSpPr/>
          <p:nvPr/>
        </p:nvSpPr>
        <p:spPr>
          <a:xfrm>
            <a:off x="381000"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5720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i="1" dirty="0">
                <a:solidFill>
                  <a:schemeClr val="lt1"/>
                </a:solidFill>
                <a:latin typeface="Roboto"/>
                <a:ea typeface="Roboto"/>
                <a:cs typeface="Roboto"/>
                <a:sym typeface="Roboto"/>
              </a:rPr>
              <a:t>Solution #1</a:t>
            </a:r>
            <a:br>
              <a:rPr lang="en" sz="1000" i="1" dirty="0">
                <a:solidFill>
                  <a:schemeClr val="lt1"/>
                </a:solidFill>
                <a:latin typeface="Roboto"/>
                <a:ea typeface="Roboto"/>
                <a:cs typeface="Roboto"/>
                <a:sym typeface="Roboto"/>
              </a:rPr>
            </a:br>
            <a:r>
              <a:rPr lang="en" sz="900" i="1" dirty="0">
                <a:solidFill>
                  <a:schemeClr val="lt1"/>
                </a:solidFill>
                <a:latin typeface="Roboto"/>
                <a:ea typeface="Roboto"/>
                <a:cs typeface="Roboto"/>
                <a:sym typeface="Roboto"/>
              </a:rPr>
              <a:t> </a:t>
            </a:r>
            <a:r>
              <a:rPr lang="en-US" sz="900" i="1" dirty="0">
                <a:solidFill>
                  <a:schemeClr val="lt1"/>
                </a:solidFill>
                <a:latin typeface="Roboto"/>
                <a:ea typeface="Roboto"/>
                <a:cs typeface="Roboto"/>
                <a:sym typeface="Roboto"/>
              </a:rPr>
              <a:t>Limited audience targeting: </a:t>
            </a:r>
          </a:p>
          <a:p>
            <a:pPr marL="0" marR="0" lvl="0" indent="0" algn="ctr" rtl="0">
              <a:lnSpc>
                <a:spcPct val="150000"/>
              </a:lnSpc>
              <a:spcBef>
                <a:spcPts val="0"/>
              </a:spcBef>
              <a:spcAft>
                <a:spcPts val="0"/>
              </a:spcAft>
              <a:buClr>
                <a:schemeClr val="lt1"/>
              </a:buClr>
              <a:buSzPts val="1200"/>
              <a:buFont typeface="Noto Sans Symbols"/>
              <a:buNone/>
            </a:pPr>
            <a:r>
              <a:rPr lang="en-US" sz="900" dirty="0">
                <a:solidFill>
                  <a:schemeClr val="lt1"/>
                </a:solidFill>
                <a:latin typeface="Roboto"/>
                <a:ea typeface="Roboto"/>
                <a:cs typeface="Roboto"/>
                <a:sym typeface="Roboto"/>
              </a:rPr>
              <a:t>Implement data engineering for precise audience segmentation based on YouTube user demographics and behavior.</a:t>
            </a:r>
            <a:r>
              <a:rPr lang="en" sz="900" dirty="0">
                <a:solidFill>
                  <a:schemeClr val="lt1"/>
                </a:solidFill>
                <a:latin typeface="Roboto"/>
                <a:ea typeface="Roboto"/>
                <a:cs typeface="Roboto"/>
                <a:sym typeface="Roboto"/>
              </a:rPr>
              <a:t> </a:t>
            </a:r>
            <a:endParaRPr dirty="0"/>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814926"/>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i="1" dirty="0">
                <a:solidFill>
                  <a:schemeClr val="lt1"/>
                </a:solidFill>
                <a:latin typeface="Roboto"/>
                <a:ea typeface="Roboto"/>
                <a:cs typeface="Roboto"/>
                <a:sym typeface="Roboto"/>
              </a:rPr>
              <a:t>Solution #2</a:t>
            </a:r>
            <a:br>
              <a:rPr lang="en" sz="1000" i="1" dirty="0">
                <a:solidFill>
                  <a:schemeClr val="lt1"/>
                </a:solidFill>
                <a:latin typeface="Roboto"/>
                <a:ea typeface="Roboto"/>
                <a:cs typeface="Roboto"/>
                <a:sym typeface="Roboto"/>
              </a:rPr>
            </a:br>
            <a:r>
              <a:rPr lang="en-US" sz="1000" i="1" dirty="0">
                <a:solidFill>
                  <a:schemeClr val="lt1"/>
                </a:solidFill>
                <a:latin typeface="Roboto"/>
                <a:ea typeface="Roboto"/>
                <a:cs typeface="Roboto"/>
                <a:sym typeface="Roboto"/>
              </a:rPr>
              <a:t>Suboptimal ad campaigns: </a:t>
            </a:r>
          </a:p>
          <a:p>
            <a:pPr marL="0" marR="0" lvl="0" indent="0" algn="ctr" rtl="0">
              <a:lnSpc>
                <a:spcPct val="150000"/>
              </a:lnSpc>
              <a:spcBef>
                <a:spcPts val="0"/>
              </a:spcBef>
              <a:spcAft>
                <a:spcPts val="0"/>
              </a:spcAft>
              <a:buClr>
                <a:schemeClr val="lt1"/>
              </a:buClr>
              <a:buSzPts val="1200"/>
              <a:buFont typeface="Noto Sans Symbols"/>
              <a:buNone/>
            </a:pPr>
            <a:r>
              <a:rPr lang="en-US" sz="1000" dirty="0">
                <a:solidFill>
                  <a:schemeClr val="lt1"/>
                </a:solidFill>
                <a:latin typeface="Roboto"/>
                <a:ea typeface="Roboto"/>
                <a:cs typeface="Roboto"/>
                <a:sym typeface="Roboto"/>
              </a:rPr>
              <a:t>Utilize data engineering to tailor ad content by analyzing YouTube data for trends and viewer preferences</a:t>
            </a:r>
            <a:r>
              <a:rPr lang="en" sz="900" dirty="0">
                <a:solidFill>
                  <a:schemeClr val="lt1"/>
                </a:solidFill>
                <a:latin typeface="Roboto"/>
                <a:ea typeface="Roboto"/>
                <a:cs typeface="Roboto"/>
                <a:sym typeface="Roboto"/>
              </a:rPr>
              <a:t> </a:t>
            </a:r>
            <a:endParaRPr dirty="0"/>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i="1" dirty="0">
                <a:solidFill>
                  <a:schemeClr val="lt1"/>
                </a:solidFill>
                <a:latin typeface="Roboto"/>
                <a:ea typeface="Roboto"/>
                <a:cs typeface="Roboto"/>
                <a:sym typeface="Roboto"/>
              </a:rPr>
              <a:t>Solution #3</a:t>
            </a:r>
            <a:br>
              <a:rPr lang="en" sz="1000" i="1" dirty="0">
                <a:solidFill>
                  <a:schemeClr val="lt1"/>
                </a:solidFill>
                <a:latin typeface="Roboto"/>
                <a:ea typeface="Roboto"/>
                <a:cs typeface="Roboto"/>
                <a:sym typeface="Roboto"/>
              </a:rPr>
            </a:br>
            <a:r>
              <a:rPr lang="en-US" sz="1000" i="1" dirty="0">
                <a:solidFill>
                  <a:schemeClr val="lt1"/>
                </a:solidFill>
                <a:latin typeface="Roboto"/>
                <a:ea typeface="Roboto"/>
                <a:cs typeface="Roboto"/>
                <a:sym typeface="Roboto"/>
              </a:rPr>
              <a:t>Uncertain ROI: </a:t>
            </a:r>
          </a:p>
          <a:p>
            <a:pPr marL="0" marR="0" lvl="0" indent="0" algn="ctr" rtl="0">
              <a:lnSpc>
                <a:spcPct val="150000"/>
              </a:lnSpc>
              <a:spcBef>
                <a:spcPts val="0"/>
              </a:spcBef>
              <a:spcAft>
                <a:spcPts val="0"/>
              </a:spcAft>
              <a:buClr>
                <a:schemeClr val="lt1"/>
              </a:buClr>
              <a:buSzPts val="1200"/>
              <a:buFont typeface="Noto Sans Symbols"/>
              <a:buNone/>
            </a:pPr>
            <a:r>
              <a:rPr lang="en-US" sz="1000" dirty="0">
                <a:solidFill>
                  <a:schemeClr val="lt1"/>
                </a:solidFill>
                <a:latin typeface="Roboto"/>
                <a:ea typeface="Roboto"/>
                <a:cs typeface="Roboto"/>
                <a:sym typeface="Roboto"/>
              </a:rPr>
              <a:t>Employ data engineering to track and measure YouTube ad campaign performance for accurate ROI calculation.</a:t>
            </a:r>
            <a:r>
              <a:rPr lang="en" sz="900" dirty="0">
                <a:solidFill>
                  <a:schemeClr val="lt1"/>
                </a:solidFill>
                <a:latin typeface="Roboto"/>
                <a:ea typeface="Roboto"/>
                <a:cs typeface="Roboto"/>
                <a:sym typeface="Roboto"/>
              </a:rPr>
              <a:t> </a:t>
            </a:r>
            <a:endParaRPr dirty="0"/>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04821-D381-B92B-3C8E-2440DD83E080}"/>
              </a:ext>
            </a:extLst>
          </p:cNvPr>
          <p:cNvSpPr>
            <a:spLocks noGrp="1"/>
          </p:cNvSpPr>
          <p:nvPr>
            <p:ph type="body" idx="1"/>
          </p:nvPr>
        </p:nvSpPr>
        <p:spPr>
          <a:xfrm>
            <a:off x="381000" y="883820"/>
            <a:ext cx="8368500" cy="4629084"/>
          </a:xfrm>
        </p:spPr>
        <p:txBody>
          <a:bodyPr/>
          <a:lstStyle/>
          <a:p>
            <a:pPr algn="l"/>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Data Needed:</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Video metadata: Title, description, tags, category, upload date, etc.</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Video engagement metrics: Views, likes, comments, shares, watch time, traffic sources</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Audience demographics: Age, gender, interests, location, device</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Ad performance metrics: Impressions, clicks, CTR, conversions, spend</a:t>
            </a:r>
          </a:p>
          <a:p>
            <a:pPr algn="l"/>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Data Sources:</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YouTube Content API: Pull latest video metadata via API integrations</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YouTube Analytics API: Access engagement metrics and audience analytics</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Google Ads API: Track ad performance data from campaigns</a:t>
            </a:r>
          </a:p>
          <a:p>
            <a:pPr algn="l">
              <a:buFont typeface="Arial" panose="020B0604020202020204" pitchFamily="34" charset="0"/>
              <a:buChar char="•"/>
            </a:pPr>
            <a:r>
              <a:rPr lang="en-US" sz="1800" b="0" i="0" dirty="0">
                <a:solidFill>
                  <a:srgbClr val="29261B"/>
                </a:solidFill>
                <a:effectLst/>
                <a:latin typeface="Calibri" panose="020F0502020204030204" pitchFamily="34" charset="0"/>
                <a:ea typeface="Calibri" panose="020F0502020204030204" pitchFamily="34" charset="0"/>
                <a:cs typeface="Calibri" panose="020F0502020204030204" pitchFamily="34" charset="0"/>
              </a:rPr>
              <a:t>Third party consumer survey data: Audiences interests, demographics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06C36A8-48CF-0B7D-6FCD-6AE08A2FD811}"/>
              </a:ext>
            </a:extLst>
          </p:cNvPr>
          <p:cNvSpPr>
            <a:spLocks noGrp="1"/>
          </p:cNvSpPr>
          <p:nvPr>
            <p:ph type="title"/>
          </p:nvPr>
        </p:nvSpPr>
        <p:spPr>
          <a:xfrm>
            <a:off x="381000" y="341312"/>
            <a:ext cx="8368500" cy="1209191"/>
          </a:xfrm>
        </p:spPr>
        <p:txBody>
          <a:bodyPr/>
          <a:lstStyle/>
          <a:p>
            <a:r>
              <a:rPr lang="en-US" dirty="0">
                <a:solidFill>
                  <a:srgbClr val="002060"/>
                </a:solidFill>
              </a:rPr>
              <a:t>DATA REQUIREMENTS</a:t>
            </a:r>
          </a:p>
        </p:txBody>
      </p:sp>
    </p:spTree>
    <p:extLst>
      <p:ext uri="{BB962C8B-B14F-4D97-AF65-F5344CB8AC3E}">
        <p14:creationId xmlns:p14="http://schemas.microsoft.com/office/powerpoint/2010/main" val="415717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DAD1A9-DCFC-6B9B-2B6E-87F223DB20C6}"/>
              </a:ext>
            </a:extLst>
          </p:cNvPr>
          <p:cNvSpPr>
            <a:spLocks noGrp="1"/>
          </p:cNvSpPr>
          <p:nvPr>
            <p:ph type="title"/>
          </p:nvPr>
        </p:nvSpPr>
        <p:spPr>
          <a:xfrm>
            <a:off x="381000" y="341312"/>
            <a:ext cx="8368500" cy="1405041"/>
          </a:xfrm>
        </p:spPr>
        <p:txBody>
          <a:bodyPr/>
          <a:lstStyle/>
          <a:p>
            <a:r>
              <a:rPr lang="en-US" b="1" i="0" dirty="0">
                <a:solidFill>
                  <a:srgbClr val="1F1F1F"/>
                </a:solidFill>
                <a:effectLst/>
                <a:latin typeface="Google Sans" panose="020B0604020202020204" charset="0"/>
              </a:rPr>
              <a:t>CRISP-DM Framework</a:t>
            </a:r>
            <a:endParaRPr lang="en-US" dirty="0"/>
          </a:p>
        </p:txBody>
      </p:sp>
      <p:sp>
        <p:nvSpPr>
          <p:cNvPr id="5" name="TextBox 4">
            <a:extLst>
              <a:ext uri="{FF2B5EF4-FFF2-40B4-BE49-F238E27FC236}">
                <a16:creationId xmlns:a16="http://schemas.microsoft.com/office/drawing/2014/main" id="{AC0673EF-50E9-7B8C-3FE2-608B18D534EE}"/>
              </a:ext>
            </a:extLst>
          </p:cNvPr>
          <p:cNvSpPr txBox="1"/>
          <p:nvPr/>
        </p:nvSpPr>
        <p:spPr>
          <a:xfrm>
            <a:off x="449705" y="1878316"/>
            <a:ext cx="8299795" cy="2739211"/>
          </a:xfrm>
          <a:prstGeom prst="rect">
            <a:avLst/>
          </a:prstGeom>
          <a:noFill/>
        </p:spPr>
        <p:txBody>
          <a:bodyPr wrap="square">
            <a:spAutoFit/>
          </a:bodyPr>
          <a:lstStyle/>
          <a:p>
            <a:pPr marL="342900" indent="-342900">
              <a:buFont typeface="+mj-lt"/>
              <a:buAutoNum type="arabicPeriod"/>
            </a:pPr>
            <a:r>
              <a:rPr lang="en-US" sz="1800" b="0" i="0" dirty="0">
                <a:solidFill>
                  <a:srgbClr val="1F1F1F"/>
                </a:solidFill>
                <a:effectLst/>
                <a:latin typeface="Google Sans" panose="020B0604020202020204" charset="0"/>
              </a:rPr>
              <a:t>Business Understanding</a:t>
            </a:r>
          </a:p>
          <a:p>
            <a:pPr marL="342900" indent="-342900">
              <a:buFont typeface="+mj-lt"/>
              <a:buAutoNum type="arabicPeriod"/>
            </a:pPr>
            <a:r>
              <a:rPr lang="en-US" sz="1800" b="0" i="0" dirty="0">
                <a:solidFill>
                  <a:srgbClr val="1F1F1F"/>
                </a:solidFill>
                <a:effectLst/>
                <a:latin typeface="Google Sans" panose="020B0604020202020204" charset="0"/>
              </a:rPr>
              <a:t>Data Understanding</a:t>
            </a:r>
          </a:p>
          <a:p>
            <a:pPr marL="342900" indent="-342900">
              <a:buFont typeface="+mj-lt"/>
              <a:buAutoNum type="arabicPeriod"/>
            </a:pPr>
            <a:r>
              <a:rPr lang="en-US" sz="1800" b="0" i="0" dirty="0">
                <a:solidFill>
                  <a:srgbClr val="1F1F1F"/>
                </a:solidFill>
                <a:effectLst/>
                <a:latin typeface="Google Sans" panose="020B0604020202020204" charset="0"/>
              </a:rPr>
              <a:t>Data Preparation</a:t>
            </a:r>
          </a:p>
          <a:p>
            <a:pPr marL="342900" indent="-342900">
              <a:buFont typeface="+mj-lt"/>
              <a:buAutoNum type="arabicPeriod"/>
            </a:pPr>
            <a:r>
              <a:rPr lang="en-US" sz="1800" b="0" i="0" dirty="0">
                <a:solidFill>
                  <a:srgbClr val="1F1F1F"/>
                </a:solidFill>
                <a:effectLst/>
                <a:latin typeface="Google Sans" panose="020B0604020202020204" charset="0"/>
              </a:rPr>
              <a:t>Modeling</a:t>
            </a:r>
          </a:p>
          <a:p>
            <a:pPr marL="342900" indent="-342900">
              <a:buFont typeface="+mj-lt"/>
              <a:buAutoNum type="arabicPeriod"/>
            </a:pPr>
            <a:r>
              <a:rPr lang="en-US" sz="1800" b="0" i="0" dirty="0">
                <a:solidFill>
                  <a:srgbClr val="1F1F1F"/>
                </a:solidFill>
                <a:effectLst/>
                <a:latin typeface="Google Sans" panose="020B0604020202020204" charset="0"/>
              </a:rPr>
              <a:t>Evaluation</a:t>
            </a:r>
          </a:p>
          <a:p>
            <a:pPr marL="342900" indent="-342900">
              <a:buFont typeface="+mj-lt"/>
              <a:buAutoNum type="arabicPeriod"/>
            </a:pPr>
            <a:r>
              <a:rPr lang="en-US" sz="1800" b="0" i="0" dirty="0">
                <a:solidFill>
                  <a:srgbClr val="1F1F1F"/>
                </a:solidFill>
                <a:effectLst/>
                <a:latin typeface="Google Sans" panose="020B0604020202020204" charset="0"/>
              </a:rPr>
              <a:t>Deployment</a:t>
            </a:r>
          </a:p>
          <a:p>
            <a:pPr marL="342900" indent="-342900">
              <a:buFont typeface="+mj-lt"/>
              <a:buAutoNum type="arabicPeriod"/>
            </a:pPr>
            <a:endParaRPr lang="en-US" sz="1600" dirty="0">
              <a:solidFill>
                <a:srgbClr val="1F1F1F"/>
              </a:solidFill>
              <a:latin typeface="Google Sans" panose="020B0604020202020204" charset="0"/>
            </a:endParaRPr>
          </a:p>
          <a:p>
            <a:r>
              <a:rPr lang="en-US" sz="1600" b="0" i="0" dirty="0">
                <a:solidFill>
                  <a:srgbClr val="1F1F1F"/>
                </a:solidFill>
                <a:effectLst/>
                <a:latin typeface="Google Sans" panose="020B0604020202020204" charset="0"/>
              </a:rPr>
              <a:t>The CRISP-DM framework provides a structured approach for data mining projects. By applying its various phases, we can systematically analyze YouTube data to gain insights for effective ad targeting.</a:t>
            </a:r>
            <a:endParaRPr lang="en-US" sz="1200" b="0" i="0" dirty="0">
              <a:solidFill>
                <a:srgbClr val="1F1F1F"/>
              </a:solidFill>
              <a:effectLst/>
              <a:latin typeface="Google Sans" panose="020B0604020202020204" charset="0"/>
            </a:endParaRPr>
          </a:p>
        </p:txBody>
      </p:sp>
    </p:spTree>
    <p:extLst>
      <p:ext uri="{BB962C8B-B14F-4D97-AF65-F5344CB8AC3E}">
        <p14:creationId xmlns:p14="http://schemas.microsoft.com/office/powerpoint/2010/main" val="120683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58B0C0-CDBB-4BF8-A554-3F16C6B64C93}"/>
              </a:ext>
            </a:extLst>
          </p:cNvPr>
          <p:cNvSpPr>
            <a:spLocks noGrp="1"/>
          </p:cNvSpPr>
          <p:nvPr>
            <p:ph type="title"/>
          </p:nvPr>
        </p:nvSpPr>
        <p:spPr>
          <a:xfrm>
            <a:off x="381000" y="341312"/>
            <a:ext cx="8368500" cy="1697349"/>
          </a:xfrm>
        </p:spPr>
        <p:txBody>
          <a:bodyPr/>
          <a:lstStyle/>
          <a:p>
            <a:r>
              <a:rPr lang="en-US" b="1" i="0" dirty="0">
                <a:solidFill>
                  <a:srgbClr val="1F1F1F"/>
                </a:solidFill>
                <a:effectLst/>
                <a:latin typeface="Google Sans" panose="020B0604020202020204" charset="0"/>
              </a:rPr>
              <a:t>Business Understanding</a:t>
            </a:r>
            <a:endParaRPr lang="en-US" dirty="0"/>
          </a:p>
        </p:txBody>
      </p:sp>
      <p:sp>
        <p:nvSpPr>
          <p:cNvPr id="5" name="TextBox 4">
            <a:extLst>
              <a:ext uri="{FF2B5EF4-FFF2-40B4-BE49-F238E27FC236}">
                <a16:creationId xmlns:a16="http://schemas.microsoft.com/office/drawing/2014/main" id="{8F8B2FD5-2D15-EC61-6873-2B15D7D6119F}"/>
              </a:ext>
            </a:extLst>
          </p:cNvPr>
          <p:cNvSpPr txBox="1"/>
          <p:nvPr/>
        </p:nvSpPr>
        <p:spPr>
          <a:xfrm>
            <a:off x="442209" y="2201481"/>
            <a:ext cx="8237095" cy="2308324"/>
          </a:xfrm>
          <a:prstGeom prst="rect">
            <a:avLst/>
          </a:prstGeom>
          <a:noFill/>
        </p:spPr>
        <p:txBody>
          <a:bodyPr wrap="square">
            <a:spAutoFit/>
          </a:bodyPr>
          <a:lstStyle/>
          <a:p>
            <a:pPr marL="342900" indent="-342900" algn="l">
              <a:buFont typeface="+mj-lt"/>
              <a:buAutoNum type="arabicPeriod"/>
            </a:pPr>
            <a:r>
              <a:rPr lang="en-US" sz="1800" b="0" i="0" dirty="0">
                <a:solidFill>
                  <a:srgbClr val="1F1F1F"/>
                </a:solidFill>
                <a:effectLst/>
                <a:latin typeface="Google Sans" panose="020B0604020202020204" charset="0"/>
              </a:rPr>
              <a:t>Optimize audience targeting</a:t>
            </a:r>
          </a:p>
          <a:p>
            <a:pPr marL="342900" indent="-342900" algn="l">
              <a:buFont typeface="+mj-lt"/>
              <a:buAutoNum type="arabicPeriod"/>
            </a:pPr>
            <a:r>
              <a:rPr lang="en-US" sz="1800" b="0" i="0" dirty="0">
                <a:solidFill>
                  <a:srgbClr val="1F1F1F"/>
                </a:solidFill>
                <a:effectLst/>
                <a:latin typeface="Google Sans" panose="020B0604020202020204" charset="0"/>
              </a:rPr>
              <a:t>Maximize ad campaign performance</a:t>
            </a:r>
          </a:p>
          <a:p>
            <a:pPr marL="342900" indent="-342900" algn="l">
              <a:buFont typeface="+mj-lt"/>
              <a:buAutoNum type="arabicPeriod"/>
            </a:pPr>
            <a:r>
              <a:rPr lang="en-US" sz="1800" b="0" i="0" dirty="0">
                <a:solidFill>
                  <a:srgbClr val="1F1F1F"/>
                </a:solidFill>
                <a:effectLst/>
                <a:latin typeface="Google Sans" panose="020B0604020202020204" charset="0"/>
              </a:rPr>
              <a:t>Improve ROI based on YouTube data insights</a:t>
            </a:r>
          </a:p>
          <a:p>
            <a:pPr marL="342900" indent="-342900" algn="l">
              <a:buFont typeface="+mj-lt"/>
              <a:buAutoNum type="arabicPeriod"/>
            </a:pPr>
            <a:endParaRPr lang="en-US" sz="1800" dirty="0">
              <a:solidFill>
                <a:srgbClr val="1F1F1F"/>
              </a:solidFill>
              <a:latin typeface="Google Sans" panose="020B0604020202020204" charset="0"/>
            </a:endParaRPr>
          </a:p>
          <a:p>
            <a:pPr marL="342900" indent="-342900" algn="l">
              <a:buFont typeface="+mj-lt"/>
              <a:buAutoNum type="arabicPeriod"/>
            </a:pPr>
            <a:endParaRPr lang="en-US" sz="1800" b="0" i="0" dirty="0">
              <a:solidFill>
                <a:srgbClr val="1F1F1F"/>
              </a:solidFill>
              <a:effectLst/>
              <a:latin typeface="Google Sans" panose="020B0604020202020204" charset="0"/>
            </a:endParaRPr>
          </a:p>
          <a:p>
            <a:pPr algn="l"/>
            <a:r>
              <a:rPr lang="en-US" sz="1800" b="0" i="0" dirty="0">
                <a:solidFill>
                  <a:srgbClr val="1F1F1F"/>
                </a:solidFill>
                <a:effectLst/>
                <a:latin typeface="Google Sans" panose="020B0604020202020204" charset="0"/>
              </a:rPr>
              <a:t>Our primary goals are to refine our audience targeting, enhance ad campaign performance, and ultimately improve our return on investment (ROI) by leveraging the valuable insights gleaned from YouTube data analysis.</a:t>
            </a:r>
          </a:p>
        </p:txBody>
      </p:sp>
    </p:spTree>
    <p:extLst>
      <p:ext uri="{BB962C8B-B14F-4D97-AF65-F5344CB8AC3E}">
        <p14:creationId xmlns:p14="http://schemas.microsoft.com/office/powerpoint/2010/main" val="335886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9B3E22-4BA8-33F8-3395-2F171216CB39}"/>
              </a:ext>
            </a:extLst>
          </p:cNvPr>
          <p:cNvSpPr>
            <a:spLocks noGrp="1"/>
          </p:cNvSpPr>
          <p:nvPr>
            <p:ph type="title"/>
          </p:nvPr>
        </p:nvSpPr>
        <p:spPr>
          <a:xfrm>
            <a:off x="381000" y="341312"/>
            <a:ext cx="8368500" cy="1532457"/>
          </a:xfrm>
        </p:spPr>
        <p:txBody>
          <a:bodyPr/>
          <a:lstStyle/>
          <a:p>
            <a:r>
              <a:rPr lang="en-US" b="1" i="0" dirty="0">
                <a:solidFill>
                  <a:srgbClr val="1F1F1F"/>
                </a:solidFill>
                <a:effectLst/>
                <a:latin typeface="Google Sans" panose="020B0604020202020204" charset="0"/>
              </a:rPr>
              <a:t>Data Understanding</a:t>
            </a:r>
            <a:endParaRPr lang="en-US" dirty="0"/>
          </a:p>
        </p:txBody>
      </p:sp>
      <p:sp>
        <p:nvSpPr>
          <p:cNvPr id="5" name="TextBox 4">
            <a:extLst>
              <a:ext uri="{FF2B5EF4-FFF2-40B4-BE49-F238E27FC236}">
                <a16:creationId xmlns:a16="http://schemas.microsoft.com/office/drawing/2014/main" id="{2889D37E-996C-3AF4-739F-BBE33F61F6AD}"/>
              </a:ext>
            </a:extLst>
          </p:cNvPr>
          <p:cNvSpPr txBox="1"/>
          <p:nvPr/>
        </p:nvSpPr>
        <p:spPr>
          <a:xfrm>
            <a:off x="607102" y="2201481"/>
            <a:ext cx="7899816" cy="2339102"/>
          </a:xfrm>
          <a:prstGeom prst="rect">
            <a:avLst/>
          </a:prstGeom>
          <a:noFill/>
        </p:spPr>
        <p:txBody>
          <a:bodyPr wrap="square">
            <a:spAutoFit/>
          </a:bodyPr>
          <a:lstStyle/>
          <a:p>
            <a:pPr marL="342900" indent="-342900" algn="l">
              <a:buFont typeface="+mj-lt"/>
              <a:buAutoNum type="arabicPeriod"/>
            </a:pPr>
            <a:r>
              <a:rPr lang="en-US" sz="1800" b="0" i="0" dirty="0">
                <a:solidFill>
                  <a:srgbClr val="1F1F1F"/>
                </a:solidFill>
                <a:effectLst/>
                <a:latin typeface="Google Sans" panose="020B0604020202020204" charset="0"/>
              </a:rPr>
              <a:t>YouTube video metadata</a:t>
            </a:r>
          </a:p>
          <a:p>
            <a:pPr marL="342900" indent="-342900" algn="l">
              <a:buFont typeface="+mj-lt"/>
              <a:buAutoNum type="arabicPeriod"/>
            </a:pPr>
            <a:r>
              <a:rPr lang="en-US" sz="1800" b="0" i="0" dirty="0">
                <a:solidFill>
                  <a:srgbClr val="1F1F1F"/>
                </a:solidFill>
                <a:effectLst/>
                <a:latin typeface="Google Sans" panose="020B0604020202020204" charset="0"/>
              </a:rPr>
              <a:t>User </a:t>
            </a:r>
            <a:r>
              <a:rPr lang="en-US" sz="2000" dirty="0">
                <a:solidFill>
                  <a:srgbClr val="1F1F1F"/>
                </a:solidFill>
                <a:latin typeface="Google Sans" panose="020B0604020202020204" charset="0"/>
              </a:rPr>
              <a:t>analytics</a:t>
            </a:r>
          </a:p>
          <a:p>
            <a:pPr marL="342900" indent="-342900" algn="l">
              <a:buFont typeface="+mj-lt"/>
              <a:buAutoNum type="arabicPeriod"/>
            </a:pPr>
            <a:r>
              <a:rPr lang="en-US" sz="1800" b="0" i="0" dirty="0">
                <a:solidFill>
                  <a:srgbClr val="1F1F1F"/>
                </a:solidFill>
                <a:effectLst/>
                <a:latin typeface="Google Sans" panose="020B0604020202020204" charset="0"/>
              </a:rPr>
              <a:t>Comments and other engagement signals</a:t>
            </a:r>
          </a:p>
          <a:p>
            <a:pPr marL="342900" indent="-342900" algn="l">
              <a:buFont typeface="+mj-lt"/>
              <a:buAutoNum type="arabicPeriod"/>
            </a:pPr>
            <a:endParaRPr lang="en-US" sz="1800" dirty="0">
              <a:solidFill>
                <a:srgbClr val="1F1F1F"/>
              </a:solidFill>
              <a:latin typeface="Google Sans" panose="020B0604020202020204" charset="0"/>
            </a:endParaRPr>
          </a:p>
          <a:p>
            <a:pPr algn="l"/>
            <a:endParaRPr lang="en-US" sz="1800" b="0" i="0" dirty="0">
              <a:solidFill>
                <a:srgbClr val="1F1F1F"/>
              </a:solidFill>
              <a:effectLst/>
              <a:latin typeface="Google Sans" panose="020B0604020202020204" charset="0"/>
            </a:endParaRPr>
          </a:p>
          <a:p>
            <a:pPr algn="l"/>
            <a:r>
              <a:rPr lang="en-US" sz="1800" b="0" i="0" dirty="0">
                <a:solidFill>
                  <a:srgbClr val="1F1F1F"/>
                </a:solidFill>
                <a:effectLst/>
                <a:latin typeface="Google Sans" panose="020B0604020202020204" charset="0"/>
              </a:rPr>
              <a:t>To gain a comprehensive understanding of user behavior and preferences, we will utilize various data sources from YouTube, including video metadata, user analytics, comments, and other engagement signals.</a:t>
            </a:r>
          </a:p>
        </p:txBody>
      </p:sp>
    </p:spTree>
    <p:extLst>
      <p:ext uri="{BB962C8B-B14F-4D97-AF65-F5344CB8AC3E}">
        <p14:creationId xmlns:p14="http://schemas.microsoft.com/office/powerpoint/2010/main" val="30027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96D58D-8166-5DD1-CB4E-F633133B02E7}"/>
              </a:ext>
            </a:extLst>
          </p:cNvPr>
          <p:cNvSpPr>
            <a:spLocks noGrp="1"/>
          </p:cNvSpPr>
          <p:nvPr>
            <p:ph type="title"/>
          </p:nvPr>
        </p:nvSpPr>
        <p:spPr>
          <a:xfrm>
            <a:off x="381000" y="341312"/>
            <a:ext cx="8368500" cy="1614903"/>
          </a:xfrm>
        </p:spPr>
        <p:txBody>
          <a:bodyPr/>
          <a:lstStyle/>
          <a:p>
            <a:r>
              <a:rPr lang="en-US" b="1" i="0" dirty="0">
                <a:solidFill>
                  <a:srgbClr val="1F1F1F"/>
                </a:solidFill>
                <a:effectLst/>
                <a:latin typeface="Google Sans" panose="020B0604020202020204" charset="0"/>
              </a:rPr>
              <a:t>Data Preparation</a:t>
            </a:r>
            <a:endParaRPr lang="en-US" dirty="0"/>
          </a:p>
        </p:txBody>
      </p:sp>
      <p:sp>
        <p:nvSpPr>
          <p:cNvPr id="5" name="TextBox 4">
            <a:extLst>
              <a:ext uri="{FF2B5EF4-FFF2-40B4-BE49-F238E27FC236}">
                <a16:creationId xmlns:a16="http://schemas.microsoft.com/office/drawing/2014/main" id="{E9E652B5-3BD6-0056-2189-F6B0A856C87E}"/>
              </a:ext>
            </a:extLst>
          </p:cNvPr>
          <p:cNvSpPr txBox="1"/>
          <p:nvPr/>
        </p:nvSpPr>
        <p:spPr>
          <a:xfrm>
            <a:off x="524656" y="2093760"/>
            <a:ext cx="7869836" cy="2585323"/>
          </a:xfrm>
          <a:prstGeom prst="rect">
            <a:avLst/>
          </a:prstGeom>
          <a:noFill/>
        </p:spPr>
        <p:txBody>
          <a:bodyPr wrap="square">
            <a:spAutoFit/>
          </a:bodyPr>
          <a:lstStyle/>
          <a:p>
            <a:pPr marL="342900" indent="-342900" algn="l">
              <a:buFont typeface="+mj-lt"/>
              <a:buAutoNum type="arabicPeriod"/>
            </a:pPr>
            <a:r>
              <a:rPr lang="en-US" sz="1800" b="0" i="0" dirty="0">
                <a:solidFill>
                  <a:srgbClr val="1F1F1F"/>
                </a:solidFill>
                <a:effectLst/>
                <a:latin typeface="Google Sans" panose="020B0604020202020204" charset="0"/>
              </a:rPr>
              <a:t>Data ingestion into AWS</a:t>
            </a:r>
          </a:p>
          <a:p>
            <a:pPr marL="342900" indent="-342900" algn="l">
              <a:buFont typeface="+mj-lt"/>
              <a:buAutoNum type="arabicPeriod"/>
            </a:pPr>
            <a:r>
              <a:rPr lang="en-US" sz="1800" b="0" i="0" dirty="0">
                <a:solidFill>
                  <a:srgbClr val="1F1F1F"/>
                </a:solidFill>
                <a:effectLst/>
                <a:latin typeface="Google Sans" panose="020B0604020202020204" charset="0"/>
              </a:rPr>
              <a:t>ETL processing using Glue</a:t>
            </a:r>
          </a:p>
          <a:p>
            <a:pPr marL="342900" indent="-342900" algn="l">
              <a:buFont typeface="+mj-lt"/>
              <a:buAutoNum type="arabicPeriod"/>
            </a:pPr>
            <a:r>
              <a:rPr lang="en-US" sz="1800" b="0" i="0" dirty="0">
                <a:solidFill>
                  <a:srgbClr val="1F1F1F"/>
                </a:solidFill>
                <a:effectLst/>
                <a:latin typeface="Google Sans" panose="020B0604020202020204" charset="0"/>
              </a:rPr>
              <a:t>Data cataloging</a:t>
            </a:r>
          </a:p>
          <a:p>
            <a:pPr marL="342900" indent="-342900" algn="l">
              <a:buFont typeface="+mj-lt"/>
              <a:buAutoNum type="arabicPeriod"/>
            </a:pPr>
            <a:r>
              <a:rPr lang="en-US" sz="1800" b="0" i="0" dirty="0">
                <a:solidFill>
                  <a:srgbClr val="1F1F1F"/>
                </a:solidFill>
                <a:effectLst/>
                <a:latin typeface="Google Sans" panose="020B0604020202020204" charset="0"/>
              </a:rPr>
              <a:t>Creating analysis-ready datasets</a:t>
            </a:r>
          </a:p>
          <a:p>
            <a:pPr marL="342900" indent="-342900" algn="l">
              <a:buFont typeface="+mj-lt"/>
              <a:buAutoNum type="arabicPeriod"/>
            </a:pPr>
            <a:endParaRPr lang="en-US" sz="1800" dirty="0">
              <a:solidFill>
                <a:srgbClr val="1F1F1F"/>
              </a:solidFill>
              <a:latin typeface="Google Sans" panose="020B0604020202020204" charset="0"/>
            </a:endParaRPr>
          </a:p>
          <a:p>
            <a:pPr algn="l"/>
            <a:r>
              <a:rPr lang="en-US" sz="1800" b="0" i="0" dirty="0">
                <a:solidFill>
                  <a:srgbClr val="1F1F1F"/>
                </a:solidFill>
                <a:effectLst/>
                <a:latin typeface="Google Sans" panose="020B0604020202020204" charset="0"/>
              </a:rPr>
              <a:t>The data preparation phase involves ingesting YouTube data into AWS, processing it using Glue for data extraction, transformation, and loading (ETL), and finally, organizing and cataloging the data for efficient analysis. This ensures we have clean and accessible datasets ready for exploration.</a:t>
            </a:r>
          </a:p>
        </p:txBody>
      </p:sp>
    </p:spTree>
    <p:extLst>
      <p:ext uri="{BB962C8B-B14F-4D97-AF65-F5344CB8AC3E}">
        <p14:creationId xmlns:p14="http://schemas.microsoft.com/office/powerpoint/2010/main" val="417536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818BBE7-1508-4A05-8EDA-1FF962D62BBF}">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 Boardroom</Template>
  <TotalTime>82</TotalTime>
  <Words>779</Words>
  <Application>Microsoft Office PowerPoint</Application>
  <PresentationFormat>On-screen Show (16:9)</PresentationFormat>
  <Paragraphs>97</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Google Sans</vt:lpstr>
      <vt:lpstr>Calibri</vt:lpstr>
      <vt:lpstr>Proxima Nova</vt:lpstr>
      <vt:lpstr>Wingdings 3</vt:lpstr>
      <vt:lpstr>Century Gothic</vt:lpstr>
      <vt:lpstr>Arial</vt:lpstr>
      <vt:lpstr>Roboto</vt:lpstr>
      <vt:lpstr>Noto Sans Symbols</vt:lpstr>
      <vt:lpstr>Ion Boardroom</vt:lpstr>
      <vt:lpstr>PowerPoint Presentation</vt:lpstr>
      <vt:lpstr>Team 15</vt:lpstr>
      <vt:lpstr>The Problem</vt:lpstr>
      <vt:lpstr>The Solution</vt:lpstr>
      <vt:lpstr>DATA REQUIREMENTS</vt:lpstr>
      <vt:lpstr>CRISP-DM Framework</vt:lpstr>
      <vt:lpstr>Business Understanding</vt:lpstr>
      <vt:lpstr>Data Understanding</vt:lpstr>
      <vt:lpstr>Data Preparation</vt:lpstr>
      <vt:lpstr>Modeling</vt:lpstr>
      <vt:lpstr>Deployment</vt:lpstr>
      <vt:lpstr>Graphical view of ETL Tools</vt:lpstr>
      <vt:lpstr>Roadmap</vt:lpstr>
      <vt:lpstr>Evaluation/ Metrics milestones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Sattaru Anji Reddy</cp:lastModifiedBy>
  <cp:revision>3</cp:revision>
  <dcterms:modified xsi:type="dcterms:W3CDTF">2024-03-03T12:35:57Z</dcterms:modified>
</cp:coreProperties>
</file>