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06a1e562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06a1e562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Avoids quantization of RoI boundaries done in RoI pool to remvove the harshness and uses bi-linear interpolation to compute exact values of the input features at regularly sampled locations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06a1e562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06a1e562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06a1e562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06a1e562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06a1e562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06a1e562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06a1e562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06a1e562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06a1e562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06a1e562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06a1e562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06a1e562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06a1e562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06a1e562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06a1e562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06a1e562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Implementing </a:t>
            </a:r>
            <a:r>
              <a:rPr lang="en" sz="3600"/>
              <a:t>Mask R-CNN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Sudheeradh | Chaitanya | </a:t>
            </a:r>
            <a:r>
              <a:rPr lang="en" sz="2400"/>
              <a:t>Afreed | </a:t>
            </a:r>
            <a:r>
              <a:rPr lang="en" sz="2400"/>
              <a:t>Abhishek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RoIPool -&gt; RoIAlign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Increased accuracy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10% -&gt; 50%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825" y="541700"/>
            <a:ext cx="4038500" cy="43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Model Architecture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00" y="1400275"/>
            <a:ext cx="4168075" cy="32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</a:t>
            </a:r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807375" y="2056400"/>
            <a:ext cx="66315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Loss = (Classifcation loss) + (Bounding box loss)+(Mask Loss)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729450" y="2794525"/>
            <a:ext cx="5928600" cy="15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Mask loss is pixel-wise binary cross entropy loss. The definition of mask loss of MaskRCNN allows network to generate masks without competition among classes and thus decoupling mask and class prediction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 to Pose estimation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Mask R-CNN can be extended to pose-estimation by modeling a keypoint’s location as a one-hot mask and use MaskRCNN to pred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 Segmentation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47400" y="2043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Detecting objects and identifying boundaries at pixel level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4294967295" type="title"/>
          </p:nvPr>
        </p:nvSpPr>
        <p:spPr>
          <a:xfrm>
            <a:off x="2074125" y="2424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575" y="513300"/>
            <a:ext cx="7180851" cy="41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Study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RCNN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Fast RCNN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FasterRCNN</a:t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RCNN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13" y="542575"/>
            <a:ext cx="8118324" cy="30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842450" y="3860725"/>
            <a:ext cx="43938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SVM for classification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Selective search for Region proposals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659150" y="709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RCNN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5845425" y="1493975"/>
            <a:ext cx="2835600" cy="32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Ṣoftmax classifier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Bounding Box regressor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RoI Pooling Layer</a:t>
            </a:r>
            <a:endParaRPr sz="2000"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275" y="1276125"/>
            <a:ext cx="4906550" cy="35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125" y="843625"/>
            <a:ext cx="5177525" cy="39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FasterRCNN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783925" y="2091525"/>
            <a:ext cx="2766300" cy="24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Lato"/>
                <a:ea typeface="Lato"/>
                <a:cs typeface="Lato"/>
                <a:sym typeface="Lato"/>
              </a:rPr>
              <a:t>FastRCNN</a:t>
            </a:r>
            <a:endParaRPr sz="3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Lato"/>
                <a:ea typeface="Lato"/>
                <a:cs typeface="Lato"/>
                <a:sym typeface="Lato"/>
              </a:rPr>
              <a:t>+</a:t>
            </a:r>
            <a:endParaRPr sz="3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Lato"/>
                <a:ea typeface="Lato"/>
                <a:cs typeface="Lato"/>
                <a:sym typeface="Lato"/>
              </a:rPr>
              <a:t>Region Proposal Network</a:t>
            </a:r>
            <a:endParaRPr sz="3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 Proposal Network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12500"/>
            <a:ext cx="506795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MaskRCNN is an extension of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FasterRCNN by adding a branch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for mask prediction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MaskRCNN solves the problem of misalignment of region proposals by using RoIAlign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