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6a1e56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6a1e56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Avoids quantization of RoI boundaries done in RoI pool to remvove the harshness and uses bi-linear interpolation to compute exact values of the input features at regularly sampled locations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6a1e56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6a1e56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6a1e56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6a1e56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6a1e56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6a1e56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6a1e56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6a1e56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6a1e56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6a1e56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a1e56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a1e56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6a1e56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6a1e56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6a1e56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6a1e56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6a1e56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6a1e56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6a1e56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6a1e56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6a1e56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6a1e56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Implementing </a:t>
            </a:r>
            <a:r>
              <a:rPr lang="en" sz="3600"/>
              <a:t>Mask R-CNN for Instance Level Segmentation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Sudheeradh(18D070016)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Chaitanya(180070021)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Afreed(180070036)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Abhishek(180070052)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RoIPool -&gt; RoIAlign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accuracy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10% -&gt; 50%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825" y="541700"/>
            <a:ext cx="4038500" cy="4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Model Architecture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25" y="1376850"/>
            <a:ext cx="4168075" cy="32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807375" y="2056400"/>
            <a:ext cx="6631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Loss = (Classifcation loss) + (Bounding box loss)+(Mask Loss)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29450" y="2794525"/>
            <a:ext cx="59286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Mask loss is pixel-wise binary cross entropy loss. The definition of mask loss of MaskRCNN allows network to generate masks without competition among classes and thus decoupling mask and class prediction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Pose estimation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Mask R-CNN can be extended to pose-estimation by modeling a keypoint’s location as a one-hot mask and use MaskRCNN to predict K masks for each of the K keypoints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MaskRCNN is a robust baseline for instance level segmentation it was used for later models like: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Detect and Track: Efficient Pose Estimation in Videos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24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1783550"/>
            <a:ext cx="7688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K. Sudeeradh : </a:t>
            </a:r>
            <a:r>
              <a:rPr lang="en" sz="1700"/>
              <a:t>Read the paper and adapted the code for Tensorflow 2 </a:t>
            </a:r>
            <a:r>
              <a:rPr lang="en" sz="1700"/>
              <a:t>referring to the tensorflow 1 implementation, contributed to the t</a:t>
            </a:r>
            <a:r>
              <a:rPr lang="en" sz="1700"/>
              <a:t>opic selection.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Abhishek Sara: Collected resources for reference, referred to the previous research and later works done, made the slides and presentation, contributed to the implementation, contributed to the topic selection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Gardas Chaitanya, Afreed: Contributed to the topic selection, read the relevant papers, read the code and tested the inference for different images.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He, K., Gkioxari, G., Dollar, P. and Girshick, R., 2017, October. Mask R-CNN. In 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2017 IEEE International Conference on Computer Vision (ICCV)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2980-2988).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https://github.com/matterport/Mask_RCNN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Segmentation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400" y="20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Detecting objects and identifying boundaries at pixel level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75" y="513300"/>
            <a:ext cx="7180851" cy="41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RCNN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Fast RCNN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FasterRCNN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RCNN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3" y="542575"/>
            <a:ext cx="8118324" cy="3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842450" y="3860725"/>
            <a:ext cx="43938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SVM for classification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Selective search for Region proposals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59150" y="70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RCNN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845425" y="1493975"/>
            <a:ext cx="28356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Ṣoftmax classifier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Bounding Box regressor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RoI Pooling Layer</a:t>
            </a:r>
            <a:endParaRPr sz="20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75" y="1276125"/>
            <a:ext cx="4906550" cy="35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125" y="843625"/>
            <a:ext cx="5177525" cy="39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FasterRCNN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83925" y="2091525"/>
            <a:ext cx="27663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FastRCNN</a:t>
            </a:r>
            <a:endParaRPr sz="3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+</a:t>
            </a:r>
            <a:endParaRPr sz="3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Region Proposal Network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Proposal Network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2500"/>
            <a:ext cx="50679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MaskRCNN is an extension of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FasterRCNN by adding a branch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for mask prediction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MaskRCNN solves the problem of misalignment of region proposals by using RoIAlign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