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Montserrat Light"/>
      <p:regular r:id="rId28"/>
      <p:bold r:id="rId29"/>
      <p:italic r:id="rId30"/>
      <p:boldItalic r:id="rId31"/>
    </p:embeddedFont>
    <p:embeddedFont>
      <p:font typeface="Fira Sans"/>
      <p:regular r:id="rId32"/>
      <p:bold r:id="rId33"/>
      <p:italic r:id="rId34"/>
      <p:boldItalic r:id="rId35"/>
    </p:embeddedFont>
    <p:embeddedFont>
      <p:font typeface="Fira Sans Condensed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2CC22F-F748-4FDD-B003-1C87C4DB0DC4}">
  <a:tblStyle styleId="{662CC22F-F748-4FDD-B003-1C87C4DB0D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font" Target="fonts/Montserrat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font" Target="fonts/Montserrat-italic.fntdata"/><Relationship Id="rId44" Type="http://schemas.openxmlformats.org/officeDocument/2006/relationships/font" Target="fonts/HelveticaNeueLight-regular.fntdata"/><Relationship Id="rId21" Type="http://schemas.openxmlformats.org/officeDocument/2006/relationships/font" Target="fonts/Montserrat-bold.fntdata"/><Relationship Id="rId43" Type="http://schemas.openxmlformats.org/officeDocument/2006/relationships/font" Target="fonts/HelveticaNeue-boldItalic.fntdata"/><Relationship Id="rId24" Type="http://schemas.openxmlformats.org/officeDocument/2006/relationships/font" Target="fonts/MontserratMedium-regular.fntdata"/><Relationship Id="rId46" Type="http://schemas.openxmlformats.org/officeDocument/2006/relationships/font" Target="fonts/HelveticaNeueLight-italic.fntdata"/><Relationship Id="rId23" Type="http://schemas.openxmlformats.org/officeDocument/2006/relationships/font" Target="fonts/Montserrat-bold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47" Type="http://schemas.openxmlformats.org/officeDocument/2006/relationships/font" Target="fonts/HelveticaNeueLight-boldItalic.fntdata"/><Relationship Id="rId28" Type="http://schemas.openxmlformats.org/officeDocument/2006/relationships/font" Target="fonts/MontserratLight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33" Type="http://schemas.openxmlformats.org/officeDocument/2006/relationships/font" Target="fonts/FiraSans-bold.fntdata"/><Relationship Id="rId10" Type="http://schemas.openxmlformats.org/officeDocument/2006/relationships/slide" Target="slides/slide5.xml"/><Relationship Id="rId32" Type="http://schemas.openxmlformats.org/officeDocument/2006/relationships/font" Target="fonts/FiraSans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-italic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-bold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Condensed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8618ee34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8618ee34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809b083e0a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809b083e0a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8fc6f07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a8fc6f07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a7d6835c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a7d6835c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85d32b42a5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85d32b42a5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d32b42a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d32b42a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d683580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d683580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5f35364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5f35364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5d32b42a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5d32b42a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5f35364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85f35364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5f35364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5f35364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85f12af023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85f12af023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809b083e0a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809b083e0a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1"/>
          <p:cNvGrpSpPr/>
          <p:nvPr/>
        </p:nvGrpSpPr>
        <p:grpSpPr>
          <a:xfrm rot="948817">
            <a:off x="-4597937" y="2049564"/>
            <a:ext cx="7490916" cy="4079606"/>
            <a:chOff x="841175" y="1036025"/>
            <a:chExt cx="5753500" cy="3133100"/>
          </a:xfrm>
        </p:grpSpPr>
        <p:sp>
          <p:nvSpPr>
            <p:cNvPr id="49" name="Google Shape;49;p11"/>
            <p:cNvSpPr/>
            <p:nvPr/>
          </p:nvSpPr>
          <p:spPr>
            <a:xfrm>
              <a:off x="841175" y="1036025"/>
              <a:ext cx="5753500" cy="3133100"/>
            </a:xfrm>
            <a:custGeom>
              <a:rect b="b" l="l" r="r" t="t"/>
              <a:pathLst>
                <a:path extrusionOk="0" h="125324" w="23014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4751925" y="1176225"/>
              <a:ext cx="712150" cy="591475"/>
            </a:xfrm>
            <a:custGeom>
              <a:rect b="b" l="l" r="r" t="t"/>
              <a:pathLst>
                <a:path extrusionOk="0" h="23659" w="28486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2701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807500" y="3316250"/>
            <a:ext cx="55290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rot="5400000">
            <a:off x="5852317" y="1316647"/>
            <a:ext cx="4119681" cy="2463735"/>
          </a:xfrm>
          <a:custGeom>
            <a:rect b="b" l="l" r="r" t="t"/>
            <a:pathLst>
              <a:path extrusionOk="0" h="32531" w="54396">
                <a:moveTo>
                  <a:pt x="524" y="0"/>
                </a:moveTo>
                <a:cubicBezTo>
                  <a:pt x="1" y="3164"/>
                  <a:pt x="981" y="6876"/>
                  <a:pt x="3114" y="9263"/>
                </a:cubicBezTo>
                <a:cubicBezTo>
                  <a:pt x="5181" y="11579"/>
                  <a:pt x="8228" y="12980"/>
                  <a:pt x="9904" y="15606"/>
                </a:cubicBezTo>
                <a:cubicBezTo>
                  <a:pt x="12001" y="18886"/>
                  <a:pt x="11463" y="23315"/>
                  <a:pt x="13453" y="26656"/>
                </a:cubicBezTo>
                <a:cubicBezTo>
                  <a:pt x="14845" y="28987"/>
                  <a:pt x="17313" y="30496"/>
                  <a:pt x="19877" y="31389"/>
                </a:cubicBezTo>
                <a:cubicBezTo>
                  <a:pt x="22030" y="32145"/>
                  <a:pt x="24310" y="32530"/>
                  <a:pt x="26591" y="32530"/>
                </a:cubicBezTo>
                <a:cubicBezTo>
                  <a:pt x="27727" y="32530"/>
                  <a:pt x="28863" y="32435"/>
                  <a:pt x="29983" y="32242"/>
                </a:cubicBezTo>
                <a:cubicBezTo>
                  <a:pt x="31360" y="32009"/>
                  <a:pt x="32756" y="31608"/>
                  <a:pt x="33833" y="30719"/>
                </a:cubicBezTo>
                <a:cubicBezTo>
                  <a:pt x="35443" y="29378"/>
                  <a:pt x="36032" y="27174"/>
                  <a:pt x="36296" y="25102"/>
                </a:cubicBezTo>
                <a:cubicBezTo>
                  <a:pt x="36555" y="23020"/>
                  <a:pt x="36585" y="20862"/>
                  <a:pt x="37423" y="18942"/>
                </a:cubicBezTo>
                <a:cubicBezTo>
                  <a:pt x="38541" y="16383"/>
                  <a:pt x="40968" y="14605"/>
                  <a:pt x="43543" y="13529"/>
                </a:cubicBezTo>
                <a:cubicBezTo>
                  <a:pt x="45213" y="12828"/>
                  <a:pt x="46986" y="12371"/>
                  <a:pt x="48555" y="11472"/>
                </a:cubicBezTo>
                <a:cubicBezTo>
                  <a:pt x="52399" y="9258"/>
                  <a:pt x="54395" y="4261"/>
                  <a:pt x="531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0" y="0"/>
            <a:ext cx="4353834" cy="679175"/>
          </a:xfrm>
          <a:custGeom>
            <a:rect b="b" l="l" r="r" t="t"/>
            <a:pathLst>
              <a:path extrusionOk="0" h="6417" w="41136">
                <a:moveTo>
                  <a:pt x="1" y="0"/>
                </a:moveTo>
                <a:cubicBezTo>
                  <a:pt x="976" y="1843"/>
                  <a:pt x="2408" y="3443"/>
                  <a:pt x="4165" y="4560"/>
                </a:cubicBezTo>
                <a:cubicBezTo>
                  <a:pt x="6086" y="5777"/>
                  <a:pt x="8361" y="6417"/>
                  <a:pt x="10634" y="6417"/>
                </a:cubicBezTo>
                <a:cubicBezTo>
                  <a:pt x="11719" y="6417"/>
                  <a:pt x="12804" y="6271"/>
                  <a:pt x="13849" y="5972"/>
                </a:cubicBezTo>
                <a:cubicBezTo>
                  <a:pt x="16069" y="5348"/>
                  <a:pt x="18105" y="4068"/>
                  <a:pt x="20401" y="3738"/>
                </a:cubicBezTo>
                <a:cubicBezTo>
                  <a:pt x="20838" y="3675"/>
                  <a:pt x="21274" y="3647"/>
                  <a:pt x="21710" y="3647"/>
                </a:cubicBezTo>
                <a:cubicBezTo>
                  <a:pt x="24674" y="3647"/>
                  <a:pt x="27608" y="4932"/>
                  <a:pt x="30618" y="5109"/>
                </a:cubicBezTo>
                <a:cubicBezTo>
                  <a:pt x="30832" y="5122"/>
                  <a:pt x="31045" y="5128"/>
                  <a:pt x="31258" y="5128"/>
                </a:cubicBezTo>
                <a:cubicBezTo>
                  <a:pt x="35103" y="5128"/>
                  <a:pt x="38826" y="3070"/>
                  <a:pt x="41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8573975" y="3889475"/>
            <a:ext cx="1143000" cy="114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 rot="-4865444">
            <a:off x="-3485036" y="703416"/>
            <a:ext cx="5233868" cy="4453602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2" type="title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7" type="title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5" type="subTitle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hree columns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-394275" y="-335266"/>
            <a:ext cx="4812353" cy="1390524"/>
          </a:xfrm>
          <a:custGeom>
            <a:rect b="b" l="l" r="r" t="t"/>
            <a:pathLst>
              <a:path extrusionOk="0" h="85729" w="259461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76" name="Google Shape;76;p1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rect b="b" l="l" r="r" t="t"/>
              <a:pathLst>
                <a:path extrusionOk="0" h="11036" w="13722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80" name="Google Shape;80;p1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 txBox="1"/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2" type="subTitle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4" type="subTitle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7" name="Google Shape;87;p14"/>
          <p:cNvSpPr txBox="1"/>
          <p:nvPr>
            <p:ph idx="5" type="subTitle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6" type="subTitle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photo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 flipH="1" rot="10800000">
            <a:off x="-639331" y="-14428"/>
            <a:ext cx="5609625" cy="5233000"/>
          </a:xfrm>
          <a:custGeom>
            <a:rect b="b" l="l" r="r" t="t"/>
            <a:pathLst>
              <a:path extrusionOk="0" h="209320" w="224385">
                <a:moveTo>
                  <a:pt x="0" y="0"/>
                </a:moveTo>
                <a:lnTo>
                  <a:pt x="0" y="209320"/>
                </a:lnTo>
                <a:lnTo>
                  <a:pt x="176134" y="209320"/>
                </a:lnTo>
                <a:cubicBezTo>
                  <a:pt x="185257" y="204863"/>
                  <a:pt x="224384" y="146863"/>
                  <a:pt x="179608" y="93403"/>
                </a:cubicBezTo>
                <a:cubicBezTo>
                  <a:pt x="134831" y="39943"/>
                  <a:pt x="151361" y="0"/>
                  <a:pt x="151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633350" y="2862821"/>
            <a:ext cx="29958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flipH="1" rot="10800000">
            <a:off x="448747" y="-8003"/>
            <a:ext cx="4517425" cy="3497775"/>
          </a:xfrm>
          <a:custGeom>
            <a:rect b="b" l="l" r="r" t="t"/>
            <a:pathLst>
              <a:path extrusionOk="0" h="139911" w="180697">
                <a:moveTo>
                  <a:pt x="93120" y="0"/>
                </a:moveTo>
                <a:cubicBezTo>
                  <a:pt x="81858" y="0"/>
                  <a:pt x="71002" y="3419"/>
                  <a:pt x="65491" y="10666"/>
                </a:cubicBezTo>
                <a:cubicBezTo>
                  <a:pt x="47581" y="34247"/>
                  <a:pt x="94617" y="87204"/>
                  <a:pt x="80807" y="100721"/>
                </a:cubicBezTo>
                <a:cubicBezTo>
                  <a:pt x="78965" y="102524"/>
                  <a:pt x="76399" y="103271"/>
                  <a:pt x="73319" y="103271"/>
                </a:cubicBezTo>
                <a:cubicBezTo>
                  <a:pt x="58419" y="103271"/>
                  <a:pt x="31467" y="85792"/>
                  <a:pt x="15972" y="85792"/>
                </a:cubicBezTo>
                <a:cubicBezTo>
                  <a:pt x="12700" y="85792"/>
                  <a:pt x="9938" y="86571"/>
                  <a:pt x="7910" y="88460"/>
                </a:cubicBezTo>
                <a:cubicBezTo>
                  <a:pt x="0" y="95825"/>
                  <a:pt x="6822" y="116937"/>
                  <a:pt x="17827" y="139911"/>
                </a:cubicBezTo>
                <a:lnTo>
                  <a:pt x="132446" y="139911"/>
                </a:lnTo>
                <a:cubicBezTo>
                  <a:pt x="141569" y="135454"/>
                  <a:pt x="180696" y="77454"/>
                  <a:pt x="135920" y="23994"/>
                </a:cubicBezTo>
                <a:cubicBezTo>
                  <a:pt x="129664" y="16503"/>
                  <a:pt x="124475" y="8636"/>
                  <a:pt x="113950" y="4096"/>
                </a:cubicBezTo>
                <a:cubicBezTo>
                  <a:pt x="107703" y="1401"/>
                  <a:pt x="100328" y="0"/>
                  <a:pt x="9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-602281" y="-14425"/>
            <a:ext cx="2729500" cy="2519100"/>
          </a:xfrm>
          <a:custGeom>
            <a:rect b="b" l="l" r="r" t="t"/>
            <a:pathLst>
              <a:path extrusionOk="0" h="100764" w="10918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/>
        </p:txBody>
      </p:sp>
      <p:sp>
        <p:nvSpPr>
          <p:cNvPr id="96" name="Google Shape;96;p16"/>
          <p:cNvSpPr txBox="1"/>
          <p:nvPr/>
        </p:nvSpPr>
        <p:spPr>
          <a:xfrm>
            <a:off x="619275" y="3521700"/>
            <a:ext cx="36549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including icons by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Freepik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and illustrations by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700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6"/>
          <p:cNvSpPr/>
          <p:nvPr/>
        </p:nvSpPr>
        <p:spPr>
          <a:xfrm rot="519298">
            <a:off x="5303945" y="2112100"/>
            <a:ext cx="4806720" cy="4225984"/>
          </a:xfrm>
          <a:custGeom>
            <a:rect b="b" l="l" r="r" t="t"/>
            <a:pathLst>
              <a:path extrusionOk="0" h="138720" w="151325">
                <a:moveTo>
                  <a:pt x="113711" y="0"/>
                </a:moveTo>
                <a:cubicBezTo>
                  <a:pt x="103623" y="0"/>
                  <a:pt x="91774" y="3757"/>
                  <a:pt x="86234" y="11698"/>
                </a:cubicBezTo>
                <a:cubicBezTo>
                  <a:pt x="78151" y="23296"/>
                  <a:pt x="89214" y="35661"/>
                  <a:pt x="79525" y="54967"/>
                </a:cubicBezTo>
                <a:cubicBezTo>
                  <a:pt x="76546" y="60926"/>
                  <a:pt x="73691" y="67046"/>
                  <a:pt x="67303" y="69401"/>
                </a:cubicBezTo>
                <a:cubicBezTo>
                  <a:pt x="65397" y="70105"/>
                  <a:pt x="63463" y="70395"/>
                  <a:pt x="61508" y="70395"/>
                </a:cubicBezTo>
                <a:cubicBezTo>
                  <a:pt x="52449" y="70395"/>
                  <a:pt x="42948" y="64179"/>
                  <a:pt x="33801" y="64179"/>
                </a:cubicBezTo>
                <a:cubicBezTo>
                  <a:pt x="32059" y="64179"/>
                  <a:pt x="30331" y="64405"/>
                  <a:pt x="28620" y="64941"/>
                </a:cubicBezTo>
                <a:cubicBezTo>
                  <a:pt x="22572" y="66832"/>
                  <a:pt x="18361" y="72221"/>
                  <a:pt x="14899" y="77538"/>
                </a:cubicBezTo>
                <a:cubicBezTo>
                  <a:pt x="8993" y="86602"/>
                  <a:pt x="4033" y="96504"/>
                  <a:pt x="2035" y="107139"/>
                </a:cubicBezTo>
                <a:cubicBezTo>
                  <a:pt x="322" y="116274"/>
                  <a:pt x="1" y="136222"/>
                  <a:pt x="6888" y="138524"/>
                </a:cubicBezTo>
                <a:cubicBezTo>
                  <a:pt x="7282" y="138656"/>
                  <a:pt x="7667" y="138719"/>
                  <a:pt x="8048" y="138719"/>
                </a:cubicBezTo>
                <a:cubicBezTo>
                  <a:pt x="14961" y="138719"/>
                  <a:pt x="20189" y="117776"/>
                  <a:pt x="41735" y="107781"/>
                </a:cubicBezTo>
                <a:cubicBezTo>
                  <a:pt x="55235" y="101505"/>
                  <a:pt x="71558" y="101195"/>
                  <a:pt x="93244" y="101195"/>
                </a:cubicBezTo>
                <a:cubicBezTo>
                  <a:pt x="94430" y="101195"/>
                  <a:pt x="95632" y="101196"/>
                  <a:pt x="96851" y="101197"/>
                </a:cubicBezTo>
                <a:cubicBezTo>
                  <a:pt x="98281" y="101200"/>
                  <a:pt x="99713" y="101216"/>
                  <a:pt x="101158" y="101216"/>
                </a:cubicBezTo>
                <a:cubicBezTo>
                  <a:pt x="107736" y="101216"/>
                  <a:pt x="114576" y="100897"/>
                  <a:pt x="122651" y="97664"/>
                </a:cubicBezTo>
                <a:cubicBezTo>
                  <a:pt x="129770" y="94809"/>
                  <a:pt x="138745" y="91205"/>
                  <a:pt x="142635" y="83301"/>
                </a:cubicBezTo>
                <a:cubicBezTo>
                  <a:pt x="151324" y="65619"/>
                  <a:pt x="123168" y="48115"/>
                  <a:pt x="129217" y="18086"/>
                </a:cubicBezTo>
                <a:cubicBezTo>
                  <a:pt x="130306" y="12698"/>
                  <a:pt x="131929" y="8968"/>
                  <a:pt x="129717" y="5632"/>
                </a:cubicBezTo>
                <a:cubicBezTo>
                  <a:pt x="127266" y="1930"/>
                  <a:pt x="120941" y="0"/>
                  <a:pt x="1137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912763" y="-294525"/>
            <a:ext cx="3589075" cy="3021975"/>
          </a:xfrm>
          <a:custGeom>
            <a:rect b="b" l="l" r="r" t="t"/>
            <a:pathLst>
              <a:path extrusionOk="0" h="120879" w="143563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7809863" y="-18525"/>
            <a:ext cx="913575" cy="1793000"/>
          </a:xfrm>
          <a:custGeom>
            <a:rect b="b" l="l" r="r" t="t"/>
            <a:pathLst>
              <a:path extrusionOk="0" h="71720" w="36543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809863" y="-18525"/>
            <a:ext cx="913575" cy="1793000"/>
          </a:xfrm>
          <a:custGeom>
            <a:rect b="b" l="l" r="r" t="t"/>
            <a:pathLst>
              <a:path extrusionOk="0" h="71720" w="36543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8065913" y="156475"/>
            <a:ext cx="487575" cy="1500325"/>
          </a:xfrm>
          <a:custGeom>
            <a:rect b="b" l="l" r="r" t="t"/>
            <a:pathLst>
              <a:path extrusionOk="0" h="60013" w="19503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284038" y="-54650"/>
            <a:ext cx="1152225" cy="1532475"/>
          </a:xfrm>
          <a:custGeom>
            <a:rect b="b" l="l" r="r" t="t"/>
            <a:pathLst>
              <a:path extrusionOk="0" h="61299" w="46089">
                <a:moveTo>
                  <a:pt x="41244" y="0"/>
                </a:moveTo>
                <a:cubicBezTo>
                  <a:pt x="41241" y="0"/>
                  <a:pt x="41238" y="0"/>
                  <a:pt x="41235" y="0"/>
                </a:cubicBezTo>
                <a:cubicBezTo>
                  <a:pt x="41021" y="0"/>
                  <a:pt x="17183" y="1499"/>
                  <a:pt x="17183" y="1517"/>
                </a:cubicBezTo>
                <a:cubicBezTo>
                  <a:pt x="14899" y="2677"/>
                  <a:pt x="12705" y="3979"/>
                  <a:pt x="10581" y="5407"/>
                </a:cubicBezTo>
                <a:cubicBezTo>
                  <a:pt x="8601" y="6852"/>
                  <a:pt x="6906" y="8636"/>
                  <a:pt x="5568" y="10688"/>
                </a:cubicBezTo>
                <a:cubicBezTo>
                  <a:pt x="4711" y="11866"/>
                  <a:pt x="4247" y="13275"/>
                  <a:pt x="4229" y="14721"/>
                </a:cubicBezTo>
                <a:cubicBezTo>
                  <a:pt x="4372" y="18093"/>
                  <a:pt x="6442" y="20662"/>
                  <a:pt x="5800" y="23963"/>
                </a:cubicBezTo>
                <a:cubicBezTo>
                  <a:pt x="5068" y="27692"/>
                  <a:pt x="268" y="29780"/>
                  <a:pt x="90" y="33580"/>
                </a:cubicBezTo>
                <a:cubicBezTo>
                  <a:pt x="1" y="35507"/>
                  <a:pt x="1178" y="37274"/>
                  <a:pt x="2570" y="38612"/>
                </a:cubicBezTo>
                <a:cubicBezTo>
                  <a:pt x="4051" y="39825"/>
                  <a:pt x="5461" y="41146"/>
                  <a:pt x="6781" y="42555"/>
                </a:cubicBezTo>
                <a:cubicBezTo>
                  <a:pt x="9886" y="46445"/>
                  <a:pt x="9529" y="52172"/>
                  <a:pt x="12152" y="56419"/>
                </a:cubicBezTo>
                <a:cubicBezTo>
                  <a:pt x="12901" y="57793"/>
                  <a:pt x="13954" y="59006"/>
                  <a:pt x="15220" y="59934"/>
                </a:cubicBezTo>
                <a:cubicBezTo>
                  <a:pt x="16378" y="60652"/>
                  <a:pt x="17717" y="61298"/>
                  <a:pt x="19058" y="61298"/>
                </a:cubicBezTo>
                <a:cubicBezTo>
                  <a:pt x="19350" y="61298"/>
                  <a:pt x="19641" y="61268"/>
                  <a:pt x="19931" y="61201"/>
                </a:cubicBezTo>
                <a:cubicBezTo>
                  <a:pt x="21911" y="60737"/>
                  <a:pt x="23160" y="58703"/>
                  <a:pt x="23517" y="56686"/>
                </a:cubicBezTo>
                <a:cubicBezTo>
                  <a:pt x="23892" y="54688"/>
                  <a:pt x="23571" y="52618"/>
                  <a:pt x="23607" y="50602"/>
                </a:cubicBezTo>
                <a:cubicBezTo>
                  <a:pt x="23589" y="49639"/>
                  <a:pt x="23749" y="48693"/>
                  <a:pt x="24106" y="47819"/>
                </a:cubicBezTo>
                <a:cubicBezTo>
                  <a:pt x="24820" y="46445"/>
                  <a:pt x="25997" y="45374"/>
                  <a:pt x="27407" y="44768"/>
                </a:cubicBezTo>
                <a:cubicBezTo>
                  <a:pt x="29316" y="43822"/>
                  <a:pt x="31386" y="43304"/>
                  <a:pt x="33349" y="42484"/>
                </a:cubicBezTo>
                <a:cubicBezTo>
                  <a:pt x="35365" y="41806"/>
                  <a:pt x="37113" y="40450"/>
                  <a:pt x="38273" y="38665"/>
                </a:cubicBezTo>
                <a:cubicBezTo>
                  <a:pt x="39629" y="36274"/>
                  <a:pt x="38773" y="33491"/>
                  <a:pt x="37756" y="31154"/>
                </a:cubicBezTo>
                <a:cubicBezTo>
                  <a:pt x="36810" y="29048"/>
                  <a:pt x="35829" y="26657"/>
                  <a:pt x="36703" y="24534"/>
                </a:cubicBezTo>
                <a:cubicBezTo>
                  <a:pt x="37203" y="23499"/>
                  <a:pt x="37898" y="22571"/>
                  <a:pt x="38773" y="21822"/>
                </a:cubicBezTo>
                <a:cubicBezTo>
                  <a:pt x="39594" y="21019"/>
                  <a:pt x="40414" y="20198"/>
                  <a:pt x="41253" y="19395"/>
                </a:cubicBezTo>
                <a:cubicBezTo>
                  <a:pt x="42109" y="18575"/>
                  <a:pt x="42912" y="17700"/>
                  <a:pt x="43644" y="16790"/>
                </a:cubicBezTo>
                <a:cubicBezTo>
                  <a:pt x="45036" y="15042"/>
                  <a:pt x="45856" y="12918"/>
                  <a:pt x="45981" y="10688"/>
                </a:cubicBezTo>
                <a:cubicBezTo>
                  <a:pt x="46088" y="8725"/>
                  <a:pt x="45678" y="6763"/>
                  <a:pt x="44821" y="4996"/>
                </a:cubicBezTo>
                <a:cubicBezTo>
                  <a:pt x="44305" y="3982"/>
                  <a:pt x="42634" y="0"/>
                  <a:pt x="412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598963" y="-50650"/>
            <a:ext cx="386325" cy="1382900"/>
          </a:xfrm>
          <a:custGeom>
            <a:rect b="b" l="l" r="r" t="t"/>
            <a:pathLst>
              <a:path extrusionOk="0" h="55316" w="15453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707813" y="566425"/>
            <a:ext cx="343050" cy="275900"/>
          </a:xfrm>
          <a:custGeom>
            <a:rect b="b" l="l" r="r" t="t"/>
            <a:pathLst>
              <a:path extrusionOk="0" h="11036" w="13722">
                <a:moveTo>
                  <a:pt x="553" y="0"/>
                </a:moveTo>
                <a:cubicBezTo>
                  <a:pt x="432" y="0"/>
                  <a:pt x="312" y="41"/>
                  <a:pt x="214" y="119"/>
                </a:cubicBezTo>
                <a:cubicBezTo>
                  <a:pt x="0" y="333"/>
                  <a:pt x="0" y="672"/>
                  <a:pt x="196" y="904"/>
                </a:cubicBezTo>
                <a:cubicBezTo>
                  <a:pt x="4033" y="4687"/>
                  <a:pt x="8261" y="8059"/>
                  <a:pt x="12811" y="10950"/>
                </a:cubicBezTo>
                <a:cubicBezTo>
                  <a:pt x="12829" y="10950"/>
                  <a:pt x="12829" y="10950"/>
                  <a:pt x="12847" y="10968"/>
                </a:cubicBezTo>
                <a:cubicBezTo>
                  <a:pt x="12928" y="11014"/>
                  <a:pt x="13016" y="11036"/>
                  <a:pt x="13104" y="11036"/>
                </a:cubicBezTo>
                <a:cubicBezTo>
                  <a:pt x="13286" y="11036"/>
                  <a:pt x="13464" y="10940"/>
                  <a:pt x="13561" y="10771"/>
                </a:cubicBezTo>
                <a:cubicBezTo>
                  <a:pt x="13721" y="10522"/>
                  <a:pt x="13650" y="10183"/>
                  <a:pt x="13400" y="10022"/>
                </a:cubicBezTo>
                <a:cubicBezTo>
                  <a:pt x="8904" y="7185"/>
                  <a:pt x="4746" y="3884"/>
                  <a:pt x="982" y="155"/>
                </a:cubicBezTo>
                <a:cubicBezTo>
                  <a:pt x="946" y="119"/>
                  <a:pt x="892" y="84"/>
                  <a:pt x="839" y="84"/>
                </a:cubicBezTo>
                <a:cubicBezTo>
                  <a:pt x="750" y="27"/>
                  <a:pt x="651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981538" y="-190700"/>
            <a:ext cx="1509950" cy="1449625"/>
          </a:xfrm>
          <a:custGeom>
            <a:rect b="b" l="l" r="r" t="t"/>
            <a:pathLst>
              <a:path extrusionOk="0" h="57985" w="60398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981538" y="-190700"/>
            <a:ext cx="1509950" cy="1449625"/>
          </a:xfrm>
          <a:custGeom>
            <a:rect b="b" l="l" r="r" t="t"/>
            <a:pathLst>
              <a:path extrusionOk="0" h="57985" w="60398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378088" y="-108975"/>
            <a:ext cx="1044700" cy="1217575"/>
          </a:xfrm>
          <a:custGeom>
            <a:rect b="b" l="l" r="r" t="t"/>
            <a:pathLst>
              <a:path extrusionOk="0" h="48703" w="41788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170663" y="-300875"/>
            <a:ext cx="1180325" cy="921400"/>
          </a:xfrm>
          <a:custGeom>
            <a:rect b="b" l="l" r="r" t="t"/>
            <a:pathLst>
              <a:path extrusionOk="0" h="36856" w="47213">
                <a:moveTo>
                  <a:pt x="43429" y="0"/>
                </a:moveTo>
                <a:cubicBezTo>
                  <a:pt x="31118" y="18467"/>
                  <a:pt x="10635" y="21287"/>
                  <a:pt x="6210" y="24213"/>
                </a:cubicBezTo>
                <a:cubicBezTo>
                  <a:pt x="1785" y="27121"/>
                  <a:pt x="0" y="30975"/>
                  <a:pt x="4675" y="35222"/>
                </a:cubicBezTo>
                <a:cubicBezTo>
                  <a:pt x="5905" y="36335"/>
                  <a:pt x="7829" y="36856"/>
                  <a:pt x="10161" y="36856"/>
                </a:cubicBezTo>
                <a:cubicBezTo>
                  <a:pt x="16723" y="36856"/>
                  <a:pt x="26523" y="32730"/>
                  <a:pt x="33223" y="26068"/>
                </a:cubicBezTo>
                <a:cubicBezTo>
                  <a:pt x="43626" y="15702"/>
                  <a:pt x="47212" y="5032"/>
                  <a:pt x="47212" y="5032"/>
                </a:cubicBezTo>
                <a:lnTo>
                  <a:pt x="434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329013" y="-246175"/>
            <a:ext cx="989400" cy="764525"/>
          </a:xfrm>
          <a:custGeom>
            <a:rect b="b" l="l" r="r" t="t"/>
            <a:pathLst>
              <a:path extrusionOk="0" h="30581" w="39576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833842" y="1608670"/>
            <a:ext cx="1749700" cy="1623825"/>
          </a:xfrm>
          <a:custGeom>
            <a:rect b="b" l="l" r="r" t="t"/>
            <a:pathLst>
              <a:path extrusionOk="0" h="64953" w="69988">
                <a:moveTo>
                  <a:pt x="12360" y="3698"/>
                </a:moveTo>
                <a:cubicBezTo>
                  <a:pt x="7229" y="4734"/>
                  <a:pt x="7613" y="2735"/>
                  <a:pt x="6377" y="7021"/>
                </a:cubicBezTo>
                <a:cubicBezTo>
                  <a:pt x="5141" y="11307"/>
                  <a:pt x="5995" y="23318"/>
                  <a:pt x="4942" y="29412"/>
                </a:cubicBezTo>
                <a:cubicBezTo>
                  <a:pt x="3890" y="35506"/>
                  <a:pt x="211" y="38728"/>
                  <a:pt x="62" y="43583"/>
                </a:cubicBezTo>
                <a:cubicBezTo>
                  <a:pt x="-86" y="48438"/>
                  <a:pt x="-325" y="55106"/>
                  <a:pt x="4051" y="58540"/>
                </a:cubicBezTo>
                <a:cubicBezTo>
                  <a:pt x="8427" y="61975"/>
                  <a:pt x="21390" y="66849"/>
                  <a:pt x="26320" y="64190"/>
                </a:cubicBezTo>
                <a:cubicBezTo>
                  <a:pt x="31250" y="61531"/>
                  <a:pt x="26874" y="46131"/>
                  <a:pt x="33632" y="42586"/>
                </a:cubicBezTo>
                <a:cubicBezTo>
                  <a:pt x="40390" y="39041"/>
                  <a:pt x="61607" y="46796"/>
                  <a:pt x="66870" y="42918"/>
                </a:cubicBezTo>
                <a:cubicBezTo>
                  <a:pt x="72133" y="39040"/>
                  <a:pt x="70160" y="26338"/>
                  <a:pt x="65208" y="19319"/>
                </a:cubicBezTo>
                <a:cubicBezTo>
                  <a:pt x="60257" y="12300"/>
                  <a:pt x="45969" y="3408"/>
                  <a:pt x="37161" y="804"/>
                </a:cubicBezTo>
                <a:cubicBezTo>
                  <a:pt x="28353" y="-1799"/>
                  <a:pt x="17491" y="2662"/>
                  <a:pt x="12360" y="36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column">
  <p:cSld name="CUSTOM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1855020" y="1616001"/>
            <a:ext cx="5433960" cy="2368697"/>
          </a:xfrm>
          <a:custGeom>
            <a:rect b="b" l="l" r="r" t="t"/>
            <a:pathLst>
              <a:path extrusionOk="0" h="84619" w="194122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 flipH="1">
            <a:off x="141799" y="4624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95666" y="4171239"/>
            <a:ext cx="817388" cy="1087138"/>
            <a:chOff x="6377563" y="1659325"/>
            <a:chExt cx="1152225" cy="1532475"/>
          </a:xfrm>
        </p:grpSpPr>
        <p:sp>
          <p:nvSpPr>
            <p:cNvPr id="116" name="Google Shape;116;p17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rect b="b" l="l" r="r" t="t"/>
              <a:pathLst>
                <a:path extrusionOk="0" h="11036" w="13722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-76198" y="3980752"/>
            <a:ext cx="608258" cy="1193779"/>
            <a:chOff x="7090388" y="1362675"/>
            <a:chExt cx="913575" cy="1793000"/>
          </a:xfrm>
        </p:grpSpPr>
        <p:sp>
          <p:nvSpPr>
            <p:cNvPr id="120" name="Google Shape;120;p17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 flipH="1" rot="10800000">
            <a:off x="6897063" y="3389527"/>
            <a:ext cx="2454725" cy="2075350"/>
            <a:chOff x="6981538" y="-300875"/>
            <a:chExt cx="2454725" cy="2075350"/>
          </a:xfrm>
        </p:grpSpPr>
        <p:sp>
          <p:nvSpPr>
            <p:cNvPr id="123" name="Google Shape;123;p17"/>
            <p:cNvSpPr/>
            <p:nvPr/>
          </p:nvSpPr>
          <p:spPr>
            <a:xfrm>
              <a:off x="7809863" y="-1852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065913" y="156475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8284038" y="-54650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598963" y="-5065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981538" y="-190700"/>
              <a:ext cx="1509950" cy="1449625"/>
            </a:xfrm>
            <a:custGeom>
              <a:rect b="b" l="l" r="r" t="t"/>
              <a:pathLst>
                <a:path extrusionOk="0" h="57985" w="60398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378088" y="-108975"/>
              <a:ext cx="1044700" cy="1217575"/>
            </a:xfrm>
            <a:custGeom>
              <a:rect b="b" l="l" r="r" t="t"/>
              <a:pathLst>
                <a:path extrusionOk="0" h="48703" w="41788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7170663" y="-300875"/>
              <a:ext cx="1180325" cy="921400"/>
            </a:xfrm>
            <a:custGeom>
              <a:rect b="b" l="l" r="r" t="t"/>
              <a:pathLst>
                <a:path extrusionOk="0" h="36856" w="47213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7329013" y="-246175"/>
              <a:ext cx="989400" cy="764525"/>
            </a:xfrm>
            <a:custGeom>
              <a:rect b="b" l="l" r="r" t="t"/>
              <a:pathLst>
                <a:path extrusionOk="0" h="30581" w="39576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wo columns">
  <p:cSld name="CUSTOM_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 rot="10800000">
            <a:off x="5114776" y="-394445"/>
            <a:ext cx="5118875" cy="3738922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2554024" y="2214950"/>
            <a:ext cx="189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2" type="subTitle"/>
          </p:nvPr>
        </p:nvSpPr>
        <p:spPr>
          <a:xfrm>
            <a:off x="2554039" y="2538626"/>
            <a:ext cx="1770300" cy="9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3" type="subTitle"/>
          </p:nvPr>
        </p:nvSpPr>
        <p:spPr>
          <a:xfrm>
            <a:off x="4690974" y="2214950"/>
            <a:ext cx="189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4" type="subTitle"/>
          </p:nvPr>
        </p:nvSpPr>
        <p:spPr>
          <a:xfrm>
            <a:off x="4819665" y="2538626"/>
            <a:ext cx="1770300" cy="9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9" name="Google Shape;139;p18"/>
          <p:cNvSpPr/>
          <p:nvPr/>
        </p:nvSpPr>
        <p:spPr>
          <a:xfrm rot="-7126212">
            <a:off x="-3438667" y="2453900"/>
            <a:ext cx="5119108" cy="3739092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hree columns 2">
  <p:cSld name="CUSTOM_6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 flipH="1" rot="10800000">
            <a:off x="-1376573" y="-374695"/>
            <a:ext cx="8278950" cy="6047100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42" name="Google Shape;142;p19"/>
          <p:cNvSpPr/>
          <p:nvPr/>
        </p:nvSpPr>
        <p:spPr>
          <a:xfrm flipH="1" rot="-10083919">
            <a:off x="-1299740" y="-309632"/>
            <a:ext cx="2729545" cy="2519141"/>
          </a:xfrm>
          <a:custGeom>
            <a:rect b="b" l="l" r="r" t="t"/>
            <a:pathLst>
              <a:path extrusionOk="0" h="100764" w="10918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flipH="1" rot="10800000">
            <a:off x="-266700" y="1221744"/>
            <a:ext cx="866700" cy="80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21392" y="1172823"/>
            <a:ext cx="15819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2" type="subTitle"/>
          </p:nvPr>
        </p:nvSpPr>
        <p:spPr>
          <a:xfrm>
            <a:off x="705875" y="3321200"/>
            <a:ext cx="15819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3" type="subTitle"/>
          </p:nvPr>
        </p:nvSpPr>
        <p:spPr>
          <a:xfrm>
            <a:off x="5002700" y="1555476"/>
            <a:ext cx="34953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hree columns">
  <p:cSld name="CUSTOM_7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 rot="-5400000">
            <a:off x="-1863306" y="2265115"/>
            <a:ext cx="4812353" cy="1390524"/>
          </a:xfrm>
          <a:custGeom>
            <a:rect b="b" l="l" r="r" t="t"/>
            <a:pathLst>
              <a:path extrusionOk="0" h="85729" w="259461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718400" y="35772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1" name="Google Shape;151;p20"/>
          <p:cNvSpPr/>
          <p:nvPr/>
        </p:nvSpPr>
        <p:spPr>
          <a:xfrm rot="-1213025">
            <a:off x="7174966" y="433548"/>
            <a:ext cx="5459327" cy="5145149"/>
          </a:xfrm>
          <a:custGeom>
            <a:rect b="b" l="l" r="r" t="t"/>
            <a:pathLst>
              <a:path extrusionOk="0" h="166173" w="176320">
                <a:moveTo>
                  <a:pt x="111116" y="1"/>
                </a:moveTo>
                <a:cubicBezTo>
                  <a:pt x="108722" y="1"/>
                  <a:pt x="106376" y="333"/>
                  <a:pt x="104144" y="1200"/>
                </a:cubicBezTo>
                <a:cubicBezTo>
                  <a:pt x="97500" y="3795"/>
                  <a:pt x="99358" y="8213"/>
                  <a:pt x="92238" y="13987"/>
                </a:cubicBezTo>
                <a:cubicBezTo>
                  <a:pt x="82748" y="21690"/>
                  <a:pt x="73414" y="18750"/>
                  <a:pt x="69806" y="24429"/>
                </a:cubicBezTo>
                <a:cubicBezTo>
                  <a:pt x="65222" y="31620"/>
                  <a:pt x="78653" y="38835"/>
                  <a:pt x="74378" y="45991"/>
                </a:cubicBezTo>
                <a:cubicBezTo>
                  <a:pt x="70128" y="53135"/>
                  <a:pt x="54709" y="49456"/>
                  <a:pt x="48411" y="57028"/>
                </a:cubicBezTo>
                <a:cubicBezTo>
                  <a:pt x="42243" y="64422"/>
                  <a:pt x="54150" y="71316"/>
                  <a:pt x="51518" y="83412"/>
                </a:cubicBezTo>
                <a:cubicBezTo>
                  <a:pt x="48589" y="96807"/>
                  <a:pt x="32052" y="97009"/>
                  <a:pt x="18348" y="114214"/>
                </a:cubicBezTo>
                <a:cubicBezTo>
                  <a:pt x="15597" y="117678"/>
                  <a:pt x="0" y="137264"/>
                  <a:pt x="9204" y="151194"/>
                </a:cubicBezTo>
                <a:cubicBezTo>
                  <a:pt x="18800" y="165708"/>
                  <a:pt x="49947" y="165970"/>
                  <a:pt x="73235" y="166161"/>
                </a:cubicBezTo>
                <a:cubicBezTo>
                  <a:pt x="73902" y="166161"/>
                  <a:pt x="74950" y="166172"/>
                  <a:pt x="76319" y="166172"/>
                </a:cubicBezTo>
                <a:cubicBezTo>
                  <a:pt x="81320" y="166161"/>
                  <a:pt x="126325" y="165732"/>
                  <a:pt x="128659" y="154647"/>
                </a:cubicBezTo>
                <a:cubicBezTo>
                  <a:pt x="129885" y="148849"/>
                  <a:pt x="118372" y="145265"/>
                  <a:pt x="119658" y="137919"/>
                </a:cubicBezTo>
                <a:cubicBezTo>
                  <a:pt x="120706" y="131918"/>
                  <a:pt x="128790" y="131942"/>
                  <a:pt x="134279" y="122905"/>
                </a:cubicBezTo>
                <a:cubicBezTo>
                  <a:pt x="138624" y="115785"/>
                  <a:pt x="134826" y="113737"/>
                  <a:pt x="138422" y="107177"/>
                </a:cubicBezTo>
                <a:cubicBezTo>
                  <a:pt x="145328" y="94568"/>
                  <a:pt x="162116" y="97081"/>
                  <a:pt x="166437" y="84293"/>
                </a:cubicBezTo>
                <a:cubicBezTo>
                  <a:pt x="167069" y="82412"/>
                  <a:pt x="167378" y="80971"/>
                  <a:pt x="167307" y="79245"/>
                </a:cubicBezTo>
                <a:cubicBezTo>
                  <a:pt x="166926" y="71065"/>
                  <a:pt x="157567" y="66160"/>
                  <a:pt x="157853" y="52599"/>
                </a:cubicBezTo>
                <a:cubicBezTo>
                  <a:pt x="158246" y="33942"/>
                  <a:pt x="176320" y="24762"/>
                  <a:pt x="169866" y="17380"/>
                </a:cubicBezTo>
                <a:cubicBezTo>
                  <a:pt x="166152" y="13142"/>
                  <a:pt x="160330" y="16344"/>
                  <a:pt x="143566" y="9903"/>
                </a:cubicBezTo>
                <a:cubicBezTo>
                  <a:pt x="134314" y="6343"/>
                  <a:pt x="132505" y="4010"/>
                  <a:pt x="123551" y="1926"/>
                </a:cubicBezTo>
                <a:cubicBezTo>
                  <a:pt x="119493" y="985"/>
                  <a:pt x="115234" y="1"/>
                  <a:pt x="1111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4421795" y="1502600"/>
            <a:ext cx="344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2" type="subTitle"/>
          </p:nvPr>
        </p:nvSpPr>
        <p:spPr>
          <a:xfrm>
            <a:off x="4421795" y="2593550"/>
            <a:ext cx="344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3" type="subTitle"/>
          </p:nvPr>
        </p:nvSpPr>
        <p:spPr>
          <a:xfrm>
            <a:off x="4421795" y="3684500"/>
            <a:ext cx="344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4" type="subTitle"/>
          </p:nvPr>
        </p:nvSpPr>
        <p:spPr>
          <a:xfrm>
            <a:off x="1646905" y="1653580"/>
            <a:ext cx="1708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5" type="subTitle"/>
          </p:nvPr>
        </p:nvSpPr>
        <p:spPr>
          <a:xfrm>
            <a:off x="1646905" y="2710413"/>
            <a:ext cx="1708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6" type="subTitle"/>
          </p:nvPr>
        </p:nvSpPr>
        <p:spPr>
          <a:xfrm>
            <a:off x="1646905" y="3784152"/>
            <a:ext cx="1708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26471" y="531945"/>
            <a:ext cx="7491057" cy="4079610"/>
            <a:chOff x="841175" y="1036025"/>
            <a:chExt cx="5753500" cy="3133100"/>
          </a:xfrm>
        </p:grpSpPr>
        <p:sp>
          <p:nvSpPr>
            <p:cNvPr id="15" name="Google Shape;15;p3"/>
            <p:cNvSpPr/>
            <p:nvPr/>
          </p:nvSpPr>
          <p:spPr>
            <a:xfrm>
              <a:off x="841175" y="1036025"/>
              <a:ext cx="5753500" cy="3133100"/>
            </a:xfrm>
            <a:custGeom>
              <a:rect b="b" l="l" r="r" t="t"/>
              <a:pathLst>
                <a:path extrusionOk="0" h="125324" w="23014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51925" y="1176225"/>
              <a:ext cx="712150" cy="591475"/>
            </a:xfrm>
            <a:custGeom>
              <a:rect b="b" l="l" r="r" t="t"/>
              <a:pathLst>
                <a:path extrusionOk="0" h="23659" w="28486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wo bodies">
  <p:cSld name="CUSTOM_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18500" y="347795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0" name="Google Shape;160;p21"/>
          <p:cNvSpPr/>
          <p:nvPr/>
        </p:nvSpPr>
        <p:spPr>
          <a:xfrm flipH="1" rot="10800000">
            <a:off x="-2536724" y="3650250"/>
            <a:ext cx="6718109" cy="2956828"/>
          </a:xfrm>
          <a:custGeom>
            <a:rect b="b" l="l" r="r" t="t"/>
            <a:pathLst>
              <a:path extrusionOk="0" h="140902" w="303027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612900" y="1169725"/>
            <a:ext cx="3933000" cy="3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62" name="Google Shape;162;p21"/>
          <p:cNvSpPr txBox="1"/>
          <p:nvPr>
            <p:ph idx="2" type="subTitle"/>
          </p:nvPr>
        </p:nvSpPr>
        <p:spPr>
          <a:xfrm>
            <a:off x="4589425" y="1169725"/>
            <a:ext cx="3839700" cy="3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background 6">
  <p:cSld name="CUSTOM_9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586825" y="0"/>
            <a:ext cx="6039251" cy="1257950"/>
          </a:xfrm>
          <a:custGeom>
            <a:rect b="b" l="l" r="r" t="t"/>
            <a:pathLst>
              <a:path extrusionOk="0" h="14086" w="67625">
                <a:moveTo>
                  <a:pt x="0" y="0"/>
                </a:moveTo>
                <a:cubicBezTo>
                  <a:pt x="402" y="4113"/>
                  <a:pt x="2448" y="8075"/>
                  <a:pt x="5668" y="10680"/>
                </a:cubicBezTo>
                <a:cubicBezTo>
                  <a:pt x="8424" y="12907"/>
                  <a:pt x="11971" y="14085"/>
                  <a:pt x="15507" y="14085"/>
                </a:cubicBezTo>
                <a:cubicBezTo>
                  <a:pt x="17301" y="14085"/>
                  <a:pt x="19092" y="13782"/>
                  <a:pt x="20776" y="13158"/>
                </a:cubicBezTo>
                <a:cubicBezTo>
                  <a:pt x="24326" y="11848"/>
                  <a:pt x="27347" y="9253"/>
                  <a:pt x="31004" y="8278"/>
                </a:cubicBezTo>
                <a:cubicBezTo>
                  <a:pt x="32201" y="7958"/>
                  <a:pt x="33406" y="7822"/>
                  <a:pt x="34617" y="7822"/>
                </a:cubicBezTo>
                <a:cubicBezTo>
                  <a:pt x="41471" y="7822"/>
                  <a:pt x="48519" y="12169"/>
                  <a:pt x="55292" y="12169"/>
                </a:cubicBezTo>
                <a:cubicBezTo>
                  <a:pt x="56756" y="12169"/>
                  <a:pt x="58207" y="11966"/>
                  <a:pt x="59641" y="11472"/>
                </a:cubicBezTo>
                <a:cubicBezTo>
                  <a:pt x="64328" y="9852"/>
                  <a:pt x="67624" y="4931"/>
                  <a:pt x="67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52400" y="0"/>
            <a:ext cx="2499379" cy="4426045"/>
          </a:xfrm>
          <a:custGeom>
            <a:rect b="b" l="l" r="r" t="t"/>
            <a:pathLst>
              <a:path extrusionOk="0" h="49561" w="27987">
                <a:moveTo>
                  <a:pt x="0" y="0"/>
                </a:moveTo>
                <a:lnTo>
                  <a:pt x="0" y="47737"/>
                </a:lnTo>
                <a:cubicBezTo>
                  <a:pt x="1387" y="48842"/>
                  <a:pt x="3097" y="49560"/>
                  <a:pt x="4802" y="49560"/>
                </a:cubicBezTo>
                <a:cubicBezTo>
                  <a:pt x="5401" y="49560"/>
                  <a:pt x="5998" y="49472"/>
                  <a:pt x="6582" y="49280"/>
                </a:cubicBezTo>
                <a:cubicBezTo>
                  <a:pt x="10792" y="47899"/>
                  <a:pt x="11863" y="42419"/>
                  <a:pt x="11416" y="38011"/>
                </a:cubicBezTo>
                <a:cubicBezTo>
                  <a:pt x="10964" y="33609"/>
                  <a:pt x="9791" y="28815"/>
                  <a:pt x="12031" y="24996"/>
                </a:cubicBezTo>
                <a:cubicBezTo>
                  <a:pt x="14468" y="20852"/>
                  <a:pt x="19922" y="19648"/>
                  <a:pt x="23361" y="16286"/>
                </a:cubicBezTo>
                <a:cubicBezTo>
                  <a:pt x="27286" y="12467"/>
                  <a:pt x="27987" y="6013"/>
                  <a:pt x="25646" y="1066"/>
                </a:cubicBezTo>
                <a:cubicBezTo>
                  <a:pt x="25473" y="696"/>
                  <a:pt x="25285" y="340"/>
                  <a:pt x="25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718500" y="35772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background 5">
  <p:cSld name="CUSTOM_10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4754226" y="2"/>
            <a:ext cx="4438131" cy="4186748"/>
          </a:xfrm>
          <a:custGeom>
            <a:rect b="b" l="l" r="r" t="t"/>
            <a:pathLst>
              <a:path extrusionOk="0" h="63655" w="67477">
                <a:moveTo>
                  <a:pt x="11686" y="1"/>
                </a:moveTo>
                <a:cubicBezTo>
                  <a:pt x="10853" y="4714"/>
                  <a:pt x="11767" y="9746"/>
                  <a:pt x="14301" y="13814"/>
                </a:cubicBezTo>
                <a:cubicBezTo>
                  <a:pt x="15520" y="15774"/>
                  <a:pt x="17099" y="17552"/>
                  <a:pt x="17810" y="19751"/>
                </a:cubicBezTo>
                <a:cubicBezTo>
                  <a:pt x="19410" y="24682"/>
                  <a:pt x="16129" y="29862"/>
                  <a:pt x="12382" y="33452"/>
                </a:cubicBezTo>
                <a:cubicBezTo>
                  <a:pt x="8639" y="37048"/>
                  <a:pt x="4104" y="40191"/>
                  <a:pt x="2128" y="44980"/>
                </a:cubicBezTo>
                <a:cubicBezTo>
                  <a:pt x="0" y="50134"/>
                  <a:pt x="1605" y="56594"/>
                  <a:pt x="5902" y="60149"/>
                </a:cubicBezTo>
                <a:cubicBezTo>
                  <a:pt x="8877" y="62614"/>
                  <a:pt x="12846" y="63655"/>
                  <a:pt x="16729" y="63655"/>
                </a:cubicBezTo>
                <a:cubicBezTo>
                  <a:pt x="16822" y="63655"/>
                  <a:pt x="16915" y="63654"/>
                  <a:pt x="17008" y="63653"/>
                </a:cubicBezTo>
                <a:cubicBezTo>
                  <a:pt x="20974" y="63592"/>
                  <a:pt x="24854" y="62546"/>
                  <a:pt x="28612" y="61292"/>
                </a:cubicBezTo>
                <a:cubicBezTo>
                  <a:pt x="42755" y="56579"/>
                  <a:pt x="55756" y="49002"/>
                  <a:pt x="67477" y="39739"/>
                </a:cubicBezTo>
                <a:lnTo>
                  <a:pt x="67477" y="6"/>
                </a:lnTo>
                <a:lnTo>
                  <a:pt x="674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5262256" y="397"/>
            <a:ext cx="4338946" cy="3874000"/>
          </a:xfrm>
          <a:custGeom>
            <a:rect b="b" l="l" r="r" t="t"/>
            <a:pathLst>
              <a:path extrusionOk="0" h="58900" w="65969">
                <a:moveTo>
                  <a:pt x="65430" y="0"/>
                </a:moveTo>
                <a:lnTo>
                  <a:pt x="65430" y="5"/>
                </a:lnTo>
                <a:lnTo>
                  <a:pt x="9639" y="5"/>
                </a:lnTo>
                <a:cubicBezTo>
                  <a:pt x="8802" y="4362"/>
                  <a:pt x="11767" y="9009"/>
                  <a:pt x="14301" y="12767"/>
                </a:cubicBezTo>
                <a:cubicBezTo>
                  <a:pt x="15520" y="14570"/>
                  <a:pt x="17105" y="16220"/>
                  <a:pt x="17816" y="18247"/>
                </a:cubicBezTo>
                <a:cubicBezTo>
                  <a:pt x="19415" y="22807"/>
                  <a:pt x="16130" y="27596"/>
                  <a:pt x="12387" y="30907"/>
                </a:cubicBezTo>
                <a:cubicBezTo>
                  <a:pt x="8639" y="34223"/>
                  <a:pt x="4109" y="37123"/>
                  <a:pt x="2129" y="41556"/>
                </a:cubicBezTo>
                <a:cubicBezTo>
                  <a:pt x="1" y="46315"/>
                  <a:pt x="1605" y="52282"/>
                  <a:pt x="5907" y="55562"/>
                </a:cubicBezTo>
                <a:cubicBezTo>
                  <a:pt x="7831" y="57035"/>
                  <a:pt x="9775" y="58899"/>
                  <a:pt x="14093" y="58899"/>
                </a:cubicBezTo>
                <a:cubicBezTo>
                  <a:pt x="16625" y="58899"/>
                  <a:pt x="19972" y="58258"/>
                  <a:pt x="24610" y="56522"/>
                </a:cubicBezTo>
                <a:cubicBezTo>
                  <a:pt x="36926" y="51916"/>
                  <a:pt x="54243" y="40378"/>
                  <a:pt x="65969" y="31821"/>
                </a:cubicBezTo>
                <a:lnTo>
                  <a:pt x="654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718400" y="366010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background 4">
  <p:cSld name="CUSTOM_1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4629151" y="-8276"/>
            <a:ext cx="4094287" cy="1647149"/>
          </a:xfrm>
          <a:custGeom>
            <a:rect b="b" l="l" r="r" t="t"/>
            <a:pathLst>
              <a:path extrusionOk="0" h="28076" w="69788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7561274" y="2136"/>
            <a:ext cx="1582738" cy="1405167"/>
          </a:xfrm>
          <a:custGeom>
            <a:rect b="b" l="l" r="r" t="t"/>
            <a:pathLst>
              <a:path extrusionOk="0" h="21714" w="24458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">
  <p:cSld name="CUSTOM_1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4207250" y="-8283"/>
            <a:ext cx="4516156" cy="1816868"/>
          </a:xfrm>
          <a:custGeom>
            <a:rect b="b" l="l" r="r" t="t"/>
            <a:pathLst>
              <a:path extrusionOk="0" h="28076" w="69788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561274" y="2136"/>
            <a:ext cx="1582738" cy="1405167"/>
          </a:xfrm>
          <a:custGeom>
            <a:rect b="b" l="l" r="r" t="t"/>
            <a:pathLst>
              <a:path extrusionOk="0" h="21714" w="24458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6178825" y="1739225"/>
            <a:ext cx="22464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subTitle"/>
          </p:nvPr>
        </p:nvSpPr>
        <p:spPr>
          <a:xfrm>
            <a:off x="6178825" y="2177450"/>
            <a:ext cx="22464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subTitle"/>
          </p:nvPr>
        </p:nvSpPr>
        <p:spPr>
          <a:xfrm>
            <a:off x="6493575" y="3624475"/>
            <a:ext cx="193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4" type="subTitle"/>
          </p:nvPr>
        </p:nvSpPr>
        <p:spPr>
          <a:xfrm>
            <a:off x="6493575" y="4005475"/>
            <a:ext cx="19629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background 2">
  <p:cSld name="CUSTOM_1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184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5" name="Google Shape;185;p26"/>
          <p:cNvSpPr/>
          <p:nvPr/>
        </p:nvSpPr>
        <p:spPr>
          <a:xfrm>
            <a:off x="2524035" y="3756232"/>
            <a:ext cx="6908208" cy="1700729"/>
          </a:xfrm>
          <a:custGeom>
            <a:rect b="b" l="l" r="r" t="t"/>
            <a:pathLst>
              <a:path extrusionOk="0" h="21887" w="88903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7844296" y="3435620"/>
            <a:ext cx="1149179" cy="1102012"/>
          </a:xfrm>
          <a:custGeom>
            <a:rect b="b" l="l" r="r" t="t"/>
            <a:pathLst>
              <a:path extrusionOk="0" h="14182" w="14789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background 1">
  <p:cSld name="CUSTOM_1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9" name="Google Shape;189;p27"/>
          <p:cNvSpPr/>
          <p:nvPr/>
        </p:nvSpPr>
        <p:spPr>
          <a:xfrm rot="-5033328">
            <a:off x="5726121" y="-1510411"/>
            <a:ext cx="5233712" cy="4453469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 rot="5875358">
            <a:off x="-2005558" y="1369695"/>
            <a:ext cx="5233775" cy="4453523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background 3">
  <p:cSld name="CUSTOM_14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-2042500" y="-2466975"/>
            <a:ext cx="3914100" cy="391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column 2">
  <p:cSld name="CUSTOM_15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 rot="9129524">
            <a:off x="-257809" y="3284194"/>
            <a:ext cx="3588893" cy="3021822"/>
          </a:xfrm>
          <a:custGeom>
            <a:rect b="b" l="l" r="r" t="t"/>
            <a:pathLst>
              <a:path extrusionOk="0" h="120879" w="143563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29"/>
          <p:cNvSpPr txBox="1"/>
          <p:nvPr>
            <p:ph idx="1" type="subTitle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f this template">
  <p:cSld name="CUSTOM_16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18400" y="346028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627884" y="1057869"/>
            <a:ext cx="79014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four columns">
  <p:cSld name="CUSTOM_17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 rot="5766672">
            <a:off x="-2016830" y="1916162"/>
            <a:ext cx="5233712" cy="4453469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" type="subTitle"/>
          </p:nvPr>
        </p:nvSpPr>
        <p:spPr>
          <a:xfrm>
            <a:off x="1180181" y="1713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2" type="subTitle"/>
          </p:nvPr>
        </p:nvSpPr>
        <p:spPr>
          <a:xfrm>
            <a:off x="886631" y="1956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idx="3" type="subTitle"/>
          </p:nvPr>
        </p:nvSpPr>
        <p:spPr>
          <a:xfrm>
            <a:off x="1180181" y="3237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4" type="subTitle"/>
          </p:nvPr>
        </p:nvSpPr>
        <p:spPr>
          <a:xfrm>
            <a:off x="886631" y="3480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5" type="subTitle"/>
          </p:nvPr>
        </p:nvSpPr>
        <p:spPr>
          <a:xfrm>
            <a:off x="5943319" y="3237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6" type="subTitle"/>
          </p:nvPr>
        </p:nvSpPr>
        <p:spPr>
          <a:xfrm>
            <a:off x="5649769" y="3480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7" type="subTitle"/>
          </p:nvPr>
        </p:nvSpPr>
        <p:spPr>
          <a:xfrm>
            <a:off x="5943319" y="1713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8" type="subTitle"/>
          </p:nvPr>
        </p:nvSpPr>
        <p:spPr>
          <a:xfrm>
            <a:off x="5649769" y="1956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3" name="Google Shape;213;p31"/>
          <p:cNvSpPr/>
          <p:nvPr/>
        </p:nvSpPr>
        <p:spPr>
          <a:xfrm rot="-6776231">
            <a:off x="5379710" y="-1534247"/>
            <a:ext cx="5233928" cy="4453653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only">
  <p:cSld name="CUSTOM_18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only 3">
  <p:cSld name="CUSTOM_18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/>
          <p:nvPr/>
        </p:nvSpPr>
        <p:spPr>
          <a:xfrm flipH="1" rot="10800000">
            <a:off x="-2421723" y="-2457095"/>
            <a:ext cx="8278950" cy="6047100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8" name="Google Shape;218;p33"/>
          <p:cNvSpPr/>
          <p:nvPr/>
        </p:nvSpPr>
        <p:spPr>
          <a:xfrm flipH="1" rot="-10083919">
            <a:off x="-1271890" y="-873657"/>
            <a:ext cx="2729545" cy="2519141"/>
          </a:xfrm>
          <a:custGeom>
            <a:rect b="b" l="l" r="r" t="t"/>
            <a:pathLst>
              <a:path extrusionOk="0" h="100764" w="10918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 flipH="1" rot="10800000">
            <a:off x="-313100" y="644219"/>
            <a:ext cx="866700" cy="80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column 3">
  <p:cSld name="CUSTOM_1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 flipH="1" rot="-5320285">
            <a:off x="-2213136" y="-1585"/>
            <a:ext cx="4443570" cy="1955535"/>
          </a:xfrm>
          <a:custGeom>
            <a:rect b="b" l="l" r="r" t="t"/>
            <a:pathLst>
              <a:path extrusionOk="0" h="140902" w="303027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718400" y="346331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1919100" y="3825908"/>
            <a:ext cx="5305800" cy="89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25" name="Google Shape;225;p34"/>
          <p:cNvSpPr/>
          <p:nvPr/>
        </p:nvSpPr>
        <p:spPr>
          <a:xfrm flipH="1" rot="-3755545">
            <a:off x="4997871" y="2946773"/>
            <a:ext cx="6474385" cy="2849132"/>
          </a:xfrm>
          <a:custGeom>
            <a:rect b="b" l="l" r="r" t="t"/>
            <a:pathLst>
              <a:path extrusionOk="0" h="140902" w="303027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only 2">
  <p:cSld name="CUSTOM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-394275" y="-335266"/>
            <a:ext cx="4812353" cy="1390524"/>
          </a:xfrm>
          <a:custGeom>
            <a:rect b="b" l="l" r="r" t="t"/>
            <a:pathLst>
              <a:path extrusionOk="0" h="85729" w="259461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35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30" name="Google Shape;230;p35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rect b="b" l="l" r="r" t="t"/>
              <a:pathLst>
                <a:path extrusionOk="0" h="11036" w="13722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35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34" name="Google Shape;234;p35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5"/>
          <p:cNvSpPr txBox="1"/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wo columns 2">
  <p:cSld name="ONE_COLUMN_TEXT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6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239" name="Google Shape;239;p36"/>
            <p:cNvSpPr/>
            <p:nvPr/>
          </p:nvSpPr>
          <p:spPr>
            <a:xfrm>
              <a:off x="-1376573" y="-336035"/>
              <a:ext cx="8278950" cy="6047100"/>
            </a:xfrm>
            <a:custGeom>
              <a:rect b="b" l="l" r="r" t="t"/>
              <a:pathLst>
                <a:path extrusionOk="0" h="241884" w="331158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40" name="Google Shape;240;p36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rect b="b" l="l" r="r" t="t"/>
              <a:pathLst>
                <a:path extrusionOk="0" h="100764" w="10918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36"/>
          <p:cNvSpPr txBox="1"/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6"/>
          <p:cNvSpPr txBox="1"/>
          <p:nvPr>
            <p:ph idx="1" type="subTitle"/>
          </p:nvPr>
        </p:nvSpPr>
        <p:spPr>
          <a:xfrm>
            <a:off x="5346675" y="1758400"/>
            <a:ext cx="31551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2" type="subTitle"/>
          </p:nvPr>
        </p:nvSpPr>
        <p:spPr>
          <a:xfrm>
            <a:off x="5347856" y="1444050"/>
            <a:ext cx="15156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3" type="subTitle"/>
          </p:nvPr>
        </p:nvSpPr>
        <p:spPr>
          <a:xfrm>
            <a:off x="5357525" y="3340389"/>
            <a:ext cx="31551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4" type="subTitle"/>
          </p:nvPr>
        </p:nvSpPr>
        <p:spPr>
          <a:xfrm>
            <a:off x="5351399" y="3033050"/>
            <a:ext cx="15156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636236">
            <a:off x="-1392045" y="-1087245"/>
            <a:ext cx="4443276" cy="3780872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18500" y="401362"/>
            <a:ext cx="770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rect b="b" l="l" r="r" t="t"/>
              <a:pathLst>
                <a:path extrusionOk="0" h="241884" w="331158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rect b="b" l="l" r="r" t="t"/>
              <a:pathLst>
                <a:path extrusionOk="0" h="100764" w="10918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7"/>
          <p:cNvSpPr txBox="1"/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ppWQ-XCHMmhvsHxsUAG_4fJgXmmyPuSuAbtsEvCDBH4/copy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ppWQ-XCHMmhvsHxsUAG_4fJgXmmyPuSuAbtsEvCDBH4/copy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098731" y="1619719"/>
            <a:ext cx="56553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PANACEA</a:t>
            </a:r>
            <a:endParaRPr sz="5600"/>
          </a:p>
        </p:txBody>
      </p:sp>
      <p:sp>
        <p:nvSpPr>
          <p:cNvPr id="252" name="Google Shape;252;p37"/>
          <p:cNvSpPr txBox="1"/>
          <p:nvPr>
            <p:ph idx="1" type="subTitle"/>
          </p:nvPr>
        </p:nvSpPr>
        <p:spPr>
          <a:xfrm>
            <a:off x="4425525" y="2711050"/>
            <a:ext cx="47685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 one-stop instant solution to all your medical problems</a:t>
            </a:r>
            <a:endParaRPr b="1" sz="17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53" name="Google Shape;253;p37"/>
          <p:cNvGrpSpPr/>
          <p:nvPr/>
        </p:nvGrpSpPr>
        <p:grpSpPr>
          <a:xfrm>
            <a:off x="65044" y="167226"/>
            <a:ext cx="4575190" cy="4747095"/>
            <a:chOff x="-3142275" y="-3574825"/>
            <a:chExt cx="13789000" cy="12836925"/>
          </a:xfrm>
        </p:grpSpPr>
        <p:sp>
          <p:nvSpPr>
            <p:cNvPr id="254" name="Google Shape;254;p37"/>
            <p:cNvSpPr/>
            <p:nvPr/>
          </p:nvSpPr>
          <p:spPr>
            <a:xfrm>
              <a:off x="-3142275" y="2204675"/>
              <a:ext cx="13789000" cy="7057425"/>
            </a:xfrm>
            <a:custGeom>
              <a:rect b="b" l="l" r="r" t="t"/>
              <a:pathLst>
                <a:path extrusionOk="0" h="282297" w="55156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rgbClr val="F2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5805425" y="5691775"/>
              <a:ext cx="3757500" cy="2320150"/>
            </a:xfrm>
            <a:custGeom>
              <a:rect b="b" l="l" r="r" t="t"/>
              <a:pathLst>
                <a:path extrusionOk="0" h="92806" w="15030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-2127800" y="4062600"/>
              <a:ext cx="5379725" cy="3098925"/>
            </a:xfrm>
            <a:custGeom>
              <a:rect b="b" l="l" r="r" t="t"/>
              <a:pathLst>
                <a:path extrusionOk="0" h="123957" w="215189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8449075" y="3427125"/>
              <a:ext cx="1649975" cy="2992600"/>
            </a:xfrm>
            <a:custGeom>
              <a:rect b="b" l="l" r="r" t="t"/>
              <a:pathLst>
                <a:path extrusionOk="0" h="119704" w="65999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8449075" y="3427125"/>
              <a:ext cx="1649975" cy="2992600"/>
            </a:xfrm>
            <a:custGeom>
              <a:rect b="b" l="l" r="r" t="t"/>
              <a:pathLst>
                <a:path extrusionOk="0" h="119704" w="65999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8592350" y="3605050"/>
              <a:ext cx="1199350" cy="2599750"/>
            </a:xfrm>
            <a:custGeom>
              <a:rect b="b" l="l" r="r" t="t"/>
              <a:pathLst>
                <a:path extrusionOk="0" h="103990" w="47974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8553050" y="4545575"/>
              <a:ext cx="1714700" cy="1918050"/>
            </a:xfrm>
            <a:custGeom>
              <a:rect b="b" l="l" r="r" t="t"/>
              <a:pathLst>
                <a:path extrusionOk="0" h="76722" w="68588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8636250" y="4707350"/>
              <a:ext cx="1411975" cy="1615325"/>
            </a:xfrm>
            <a:custGeom>
              <a:rect b="b" l="l" r="r" t="t"/>
              <a:pathLst>
                <a:path extrusionOk="0" h="64613" w="56479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-2395875" y="3722900"/>
              <a:ext cx="1619950" cy="1968900"/>
            </a:xfrm>
            <a:custGeom>
              <a:rect b="b" l="l" r="r" t="t"/>
              <a:pathLst>
                <a:path extrusionOk="0" h="78756" w="64798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-2395875" y="3722900"/>
              <a:ext cx="1619950" cy="1968900"/>
            </a:xfrm>
            <a:custGeom>
              <a:rect b="b" l="l" r="r" t="t"/>
              <a:pathLst>
                <a:path extrusionOk="0" h="78756" w="64798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-2118550" y="3889300"/>
              <a:ext cx="1210925" cy="1640725"/>
            </a:xfrm>
            <a:custGeom>
              <a:rect b="b" l="l" r="r" t="t"/>
              <a:pathLst>
                <a:path extrusionOk="0" h="65629" w="48437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-2386625" y="4654200"/>
              <a:ext cx="1807125" cy="2017400"/>
            </a:xfrm>
            <a:custGeom>
              <a:rect b="b" l="l" r="r" t="t"/>
              <a:pathLst>
                <a:path extrusionOk="0" h="80696" w="72285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-1956800" y="5497650"/>
              <a:ext cx="746450" cy="138700"/>
            </a:xfrm>
            <a:custGeom>
              <a:rect b="b" l="l" r="r" t="t"/>
              <a:pathLst>
                <a:path extrusionOk="0" h="5548" w="29858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-2081575" y="4839050"/>
              <a:ext cx="1160075" cy="1573750"/>
            </a:xfrm>
            <a:custGeom>
              <a:rect b="b" l="l" r="r" t="t"/>
              <a:pathLst>
                <a:path extrusionOk="0" h="62950" w="46403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-699675" y="-2934725"/>
              <a:ext cx="3491750" cy="9872075"/>
            </a:xfrm>
            <a:custGeom>
              <a:rect b="b" l="l" r="r" t="t"/>
              <a:pathLst>
                <a:path extrusionOk="0" h="394883" w="13967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-551775" y="-2227600"/>
              <a:ext cx="3184400" cy="8372325"/>
            </a:xfrm>
            <a:custGeom>
              <a:rect b="b" l="l" r="r" t="t"/>
              <a:pathLst>
                <a:path extrusionOk="0" h="334893" w="127376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-551775" y="2590575"/>
              <a:ext cx="3147425" cy="3554150"/>
            </a:xfrm>
            <a:custGeom>
              <a:rect b="b" l="l" r="r" t="t"/>
              <a:pathLst>
                <a:path extrusionOk="0" h="142166" w="125897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-551775" y="-2132850"/>
              <a:ext cx="2941750" cy="8067300"/>
            </a:xfrm>
            <a:custGeom>
              <a:rect b="b" l="l" r="r" t="t"/>
              <a:pathLst>
                <a:path extrusionOk="0" h="322692" w="11767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-1046325" y="-1150725"/>
              <a:ext cx="443725" cy="8101950"/>
            </a:xfrm>
            <a:custGeom>
              <a:rect b="b" l="l" r="r" t="t"/>
              <a:pathLst>
                <a:path extrusionOk="0" h="324078" w="17749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869400" y="5379800"/>
              <a:ext cx="353600" cy="480700"/>
            </a:xfrm>
            <a:custGeom>
              <a:rect b="b" l="l" r="r" t="t"/>
              <a:pathLst>
                <a:path extrusionOk="0" h="19228" w="14144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989575" y="-1857850"/>
              <a:ext cx="108625" cy="136375"/>
            </a:xfrm>
            <a:custGeom>
              <a:rect b="b" l="l" r="r" t="t"/>
              <a:pathLst>
                <a:path extrusionOk="0" h="5455" w="4345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645250" y="-1402600"/>
              <a:ext cx="97075" cy="124800"/>
            </a:xfrm>
            <a:custGeom>
              <a:rect b="b" l="l" r="r" t="t"/>
              <a:pathLst>
                <a:path extrusionOk="0" h="4992" w="3883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802375" y="-1809325"/>
              <a:ext cx="642450" cy="441400"/>
            </a:xfrm>
            <a:custGeom>
              <a:rect b="b" l="l" r="r" t="t"/>
              <a:pathLst>
                <a:path extrusionOk="0" h="17656" w="25698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-1013950" y="-3145000"/>
              <a:ext cx="3803700" cy="2195350"/>
            </a:xfrm>
            <a:custGeom>
              <a:rect b="b" l="l" r="r" t="t"/>
              <a:pathLst>
                <a:path extrusionOk="0" h="87814" w="152148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1800675" y="-2960125"/>
              <a:ext cx="508425" cy="332775"/>
            </a:xfrm>
            <a:custGeom>
              <a:rect b="b" l="l" r="r" t="t"/>
              <a:pathLst>
                <a:path extrusionOk="0" h="13311" w="20337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1800675" y="-2960125"/>
              <a:ext cx="508425" cy="332775"/>
            </a:xfrm>
            <a:custGeom>
              <a:rect b="b" l="l" r="r" t="t"/>
              <a:pathLst>
                <a:path extrusionOk="0" h="13311" w="20337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1803000" y="-2962450"/>
              <a:ext cx="506100" cy="291200"/>
            </a:xfrm>
            <a:custGeom>
              <a:rect b="b" l="l" r="r" t="t"/>
              <a:pathLst>
                <a:path extrusionOk="0" h="11648" w="20244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1803000" y="-2962450"/>
              <a:ext cx="506100" cy="291200"/>
            </a:xfrm>
            <a:custGeom>
              <a:rect b="b" l="l" r="r" t="t"/>
              <a:pathLst>
                <a:path extrusionOk="0" h="11648" w="20244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-976975" y="16275"/>
              <a:ext cx="150225" cy="1026050"/>
            </a:xfrm>
            <a:custGeom>
              <a:rect b="b" l="l" r="r" t="t"/>
              <a:pathLst>
                <a:path extrusionOk="0" h="41042" w="6009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-976975" y="16275"/>
              <a:ext cx="150225" cy="1026050"/>
            </a:xfrm>
            <a:custGeom>
              <a:rect b="b" l="l" r="r" t="t"/>
              <a:pathLst>
                <a:path extrusionOk="0" h="41042" w="6009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-974675" y="39375"/>
              <a:ext cx="106325" cy="1005250"/>
            </a:xfrm>
            <a:custGeom>
              <a:rect b="b" l="l" r="r" t="t"/>
              <a:pathLst>
                <a:path extrusionOk="0" h="40210" w="4253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-974675" y="39375"/>
              <a:ext cx="106325" cy="1005250"/>
            </a:xfrm>
            <a:custGeom>
              <a:rect b="b" l="l" r="r" t="t"/>
              <a:pathLst>
                <a:path extrusionOk="0" h="40210" w="4253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-976975" y="1167075"/>
              <a:ext cx="147900" cy="573125"/>
            </a:xfrm>
            <a:custGeom>
              <a:rect b="b" l="l" r="r" t="t"/>
              <a:pathLst>
                <a:path extrusionOk="0" h="22925" w="5916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-976975" y="1167075"/>
              <a:ext cx="147900" cy="573125"/>
            </a:xfrm>
            <a:custGeom>
              <a:rect b="b" l="l" r="r" t="t"/>
              <a:pathLst>
                <a:path extrusionOk="0" h="22925" w="5916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-974675" y="1187875"/>
              <a:ext cx="106325" cy="550025"/>
            </a:xfrm>
            <a:custGeom>
              <a:rect b="b" l="l" r="r" t="t"/>
              <a:pathLst>
                <a:path extrusionOk="0" h="22001" w="4253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-974675" y="1187875"/>
              <a:ext cx="106325" cy="550025"/>
            </a:xfrm>
            <a:custGeom>
              <a:rect b="b" l="l" r="r" t="t"/>
              <a:pathLst>
                <a:path extrusionOk="0" h="22001" w="4253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525" y="-122375"/>
              <a:ext cx="2061300" cy="2195350"/>
            </a:xfrm>
            <a:custGeom>
              <a:rect b="b" l="l" r="r" t="t"/>
              <a:pathLst>
                <a:path extrusionOk="0" h="87814" w="82452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1733675" y="1014575"/>
              <a:ext cx="2130650" cy="1751650"/>
            </a:xfrm>
            <a:custGeom>
              <a:rect b="b" l="l" r="r" t="t"/>
              <a:pathLst>
                <a:path extrusionOk="0" h="70066" w="85226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914525" y="1347325"/>
              <a:ext cx="1830225" cy="2206925"/>
            </a:xfrm>
            <a:custGeom>
              <a:rect b="b" l="l" r="r" t="t"/>
              <a:pathLst>
                <a:path extrusionOk="0" h="88277" w="73209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914525" y="1844175"/>
              <a:ext cx="420600" cy="1710075"/>
            </a:xfrm>
            <a:custGeom>
              <a:rect b="b" l="l" r="r" t="t"/>
              <a:pathLst>
                <a:path extrusionOk="0" h="68403" w="16824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rgbClr val="337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2949175" y="1382000"/>
              <a:ext cx="1795575" cy="2172250"/>
            </a:xfrm>
            <a:custGeom>
              <a:rect b="b" l="l" r="r" t="t"/>
              <a:pathLst>
                <a:path extrusionOk="0" h="86890" w="71823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4076900" y="2708425"/>
              <a:ext cx="302750" cy="99400"/>
            </a:xfrm>
            <a:custGeom>
              <a:rect b="b" l="l" r="r" t="t"/>
              <a:pathLst>
                <a:path extrusionOk="0" h="3976" w="1211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3663250" y="1652375"/>
              <a:ext cx="667875" cy="305050"/>
            </a:xfrm>
            <a:custGeom>
              <a:rect b="b" l="l" r="r" t="t"/>
              <a:pathLst>
                <a:path extrusionOk="0" h="12202" w="26715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3679425" y="1449000"/>
              <a:ext cx="725625" cy="307375"/>
            </a:xfrm>
            <a:custGeom>
              <a:rect b="b" l="l" r="r" t="t"/>
              <a:pathLst>
                <a:path extrusionOk="0" h="12295" w="29025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3753375" y="1509100"/>
              <a:ext cx="596225" cy="385925"/>
            </a:xfrm>
            <a:custGeom>
              <a:rect b="b" l="l" r="r" t="t"/>
              <a:pathLst>
                <a:path extrusionOk="0" h="15437" w="23849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3684050" y="1652375"/>
              <a:ext cx="665550" cy="309675"/>
            </a:xfrm>
            <a:custGeom>
              <a:rect b="b" l="l" r="r" t="t"/>
              <a:pathLst>
                <a:path extrusionOk="0" h="12387" w="26622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3947475" y="1920425"/>
              <a:ext cx="753375" cy="845800"/>
            </a:xfrm>
            <a:custGeom>
              <a:rect b="b" l="l" r="r" t="t"/>
              <a:pathLst>
                <a:path extrusionOk="0" h="33832" w="30135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1068125" y="989150"/>
              <a:ext cx="1338025" cy="4261275"/>
            </a:xfrm>
            <a:custGeom>
              <a:rect b="b" l="l" r="r" t="t"/>
              <a:pathLst>
                <a:path extrusionOk="0" h="170451" w="53521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148400" y="3172925"/>
              <a:ext cx="2045150" cy="2609000"/>
            </a:xfrm>
            <a:custGeom>
              <a:rect b="b" l="l" r="r" t="t"/>
              <a:pathLst>
                <a:path extrusionOk="0" h="104360" w="81806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62900" y="3168300"/>
              <a:ext cx="2193050" cy="2664450"/>
            </a:xfrm>
            <a:custGeom>
              <a:rect b="b" l="l" r="r" t="t"/>
              <a:pathLst>
                <a:path extrusionOk="0" h="106578" w="87722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62900" y="3168300"/>
              <a:ext cx="2193050" cy="2664450"/>
            </a:xfrm>
            <a:custGeom>
              <a:rect b="b" l="l" r="r" t="t"/>
              <a:pathLst>
                <a:path extrusionOk="0" h="106578" w="87722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1259950" y="4182775"/>
              <a:ext cx="610075" cy="959025"/>
            </a:xfrm>
            <a:custGeom>
              <a:rect b="b" l="l" r="r" t="t"/>
              <a:pathLst>
                <a:path extrusionOk="0" h="38361" w="24403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35175" y="1070025"/>
              <a:ext cx="2206900" cy="3591125"/>
            </a:xfrm>
            <a:custGeom>
              <a:rect b="b" l="l" r="r" t="t"/>
              <a:pathLst>
                <a:path extrusionOk="0" h="143645" w="88276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35175" y="1070025"/>
              <a:ext cx="2206900" cy="3591125"/>
            </a:xfrm>
            <a:custGeom>
              <a:rect b="b" l="l" r="r" t="t"/>
              <a:pathLst>
                <a:path extrusionOk="0" h="143645" w="88276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-154325" y="1067725"/>
              <a:ext cx="1377325" cy="4892125"/>
            </a:xfrm>
            <a:custGeom>
              <a:rect b="b" l="l" r="r" t="t"/>
              <a:pathLst>
                <a:path extrusionOk="0" h="195685" w="55093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69850" y="1372750"/>
              <a:ext cx="496850" cy="2523500"/>
            </a:xfrm>
            <a:custGeom>
              <a:rect b="b" l="l" r="r" t="t"/>
              <a:pathLst>
                <a:path extrusionOk="0" h="100940" w="19874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1484100" y="848175"/>
              <a:ext cx="536150" cy="688675"/>
            </a:xfrm>
            <a:custGeom>
              <a:rect b="b" l="l" r="r" t="t"/>
              <a:pathLst>
                <a:path extrusionOk="0" h="27547" w="21446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70025" y="982225"/>
              <a:ext cx="120200" cy="931300"/>
            </a:xfrm>
            <a:custGeom>
              <a:rect b="b" l="l" r="r" t="t"/>
              <a:pathLst>
                <a:path extrusionOk="0" h="37252" w="4808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rgbClr val="337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358700" y="-653875"/>
              <a:ext cx="231100" cy="208000"/>
            </a:xfrm>
            <a:custGeom>
              <a:rect b="b" l="l" r="r" t="t"/>
              <a:pathLst>
                <a:path extrusionOk="0" h="8320" w="9244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361000" y="-993575"/>
              <a:ext cx="1853350" cy="1867200"/>
            </a:xfrm>
            <a:custGeom>
              <a:rect b="b" l="l" r="r" t="t"/>
              <a:pathLst>
                <a:path extrusionOk="0" h="74688" w="74134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541250" y="-623850"/>
              <a:ext cx="1515975" cy="1950400"/>
            </a:xfrm>
            <a:custGeom>
              <a:rect b="b" l="l" r="r" t="t"/>
              <a:pathLst>
                <a:path extrusionOk="0" h="78016" w="60639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887900" y="-11450"/>
              <a:ext cx="127100" cy="261150"/>
            </a:xfrm>
            <a:custGeom>
              <a:rect b="b" l="l" r="r" t="t"/>
              <a:pathLst>
                <a:path extrusionOk="0" h="10446" w="5084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1819175" y="-36875"/>
              <a:ext cx="124800" cy="124800"/>
            </a:xfrm>
            <a:custGeom>
              <a:rect b="b" l="l" r="r" t="t"/>
              <a:pathLst>
                <a:path extrusionOk="0" h="4992" w="4992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1320025" y="-11450"/>
              <a:ext cx="134050" cy="136350"/>
            </a:xfrm>
            <a:custGeom>
              <a:rect b="b" l="l" r="r" t="t"/>
              <a:pathLst>
                <a:path extrusionOk="0" h="5454" w="5362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1823800" y="-210200"/>
              <a:ext cx="164100" cy="120200"/>
            </a:xfrm>
            <a:custGeom>
              <a:rect b="b" l="l" r="r" t="t"/>
              <a:pathLst>
                <a:path extrusionOk="0" h="4808" w="6564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1659725" y="-25325"/>
              <a:ext cx="205675" cy="385950"/>
            </a:xfrm>
            <a:custGeom>
              <a:rect b="b" l="l" r="r" t="t"/>
              <a:pathLst>
                <a:path extrusionOk="0" h="15438" w="8227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1417075" y="439150"/>
              <a:ext cx="208000" cy="145625"/>
            </a:xfrm>
            <a:custGeom>
              <a:rect b="b" l="l" r="r" t="t"/>
              <a:pathLst>
                <a:path extrusionOk="0" h="5825" w="832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1417075" y="476125"/>
              <a:ext cx="117875" cy="106325"/>
            </a:xfrm>
            <a:custGeom>
              <a:rect b="b" l="l" r="r" t="t"/>
              <a:pathLst>
                <a:path extrusionOk="0" h="4253" w="4715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989575" y="584750"/>
              <a:ext cx="494550" cy="316600"/>
            </a:xfrm>
            <a:custGeom>
              <a:rect b="b" l="l" r="r" t="t"/>
              <a:pathLst>
                <a:path extrusionOk="0" h="12664" w="19782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661425" y="845875"/>
              <a:ext cx="570800" cy="2246200"/>
            </a:xfrm>
            <a:custGeom>
              <a:rect b="b" l="l" r="r" t="t"/>
              <a:pathLst>
                <a:path extrusionOk="0" h="89848" w="22832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978000" y="3108225"/>
              <a:ext cx="110950" cy="110950"/>
            </a:xfrm>
            <a:custGeom>
              <a:rect b="b" l="l" r="r" t="t"/>
              <a:pathLst>
                <a:path extrusionOk="0" h="4438" w="4438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654500" y="3124400"/>
              <a:ext cx="110925" cy="110950"/>
            </a:xfrm>
            <a:custGeom>
              <a:rect b="b" l="l" r="r" t="t"/>
              <a:pathLst>
                <a:path extrusionOk="0" h="4438" w="4437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-2705525" y="1123175"/>
              <a:ext cx="3170550" cy="2098300"/>
            </a:xfrm>
            <a:custGeom>
              <a:rect b="b" l="l" r="r" t="t"/>
              <a:pathLst>
                <a:path extrusionOk="0" h="83932" w="126822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-1508500" y="1102375"/>
              <a:ext cx="2038225" cy="2130650"/>
            </a:xfrm>
            <a:custGeom>
              <a:rect b="b" l="l" r="r" t="t"/>
              <a:pathLst>
                <a:path extrusionOk="0" h="85226" w="81529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-699675" y="2405700"/>
              <a:ext cx="217250" cy="413675"/>
            </a:xfrm>
            <a:custGeom>
              <a:rect b="b" l="l" r="r" t="t"/>
              <a:pathLst>
                <a:path extrusionOk="0" h="16547" w="869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378525" y="7272400"/>
              <a:ext cx="1437375" cy="293525"/>
            </a:xfrm>
            <a:custGeom>
              <a:rect b="b" l="l" r="r" t="t"/>
              <a:pathLst>
                <a:path extrusionOk="0" h="11741" w="57495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6383150" y="6916525"/>
              <a:ext cx="1416575" cy="584675"/>
            </a:xfrm>
            <a:custGeom>
              <a:rect b="b" l="l" r="r" t="t"/>
              <a:pathLst>
                <a:path extrusionOk="0" h="23387" w="56663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6366975" y="7029775"/>
              <a:ext cx="415975" cy="429850"/>
            </a:xfrm>
            <a:custGeom>
              <a:rect b="b" l="l" r="r" t="t"/>
              <a:pathLst>
                <a:path extrusionOk="0" h="17194" w="16639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965475" y="7015900"/>
              <a:ext cx="152550" cy="198775"/>
            </a:xfrm>
            <a:custGeom>
              <a:rect b="b" l="l" r="r" t="t"/>
              <a:pathLst>
                <a:path extrusionOk="0" h="7951" w="6102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6817600" y="7029775"/>
              <a:ext cx="145600" cy="189500"/>
            </a:xfrm>
            <a:custGeom>
              <a:rect b="b" l="l" r="r" t="t"/>
              <a:pathLst>
                <a:path extrusionOk="0" h="7580" w="5824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268200" y="6643850"/>
              <a:ext cx="439100" cy="413675"/>
            </a:xfrm>
            <a:custGeom>
              <a:rect b="b" l="l" r="r" t="t"/>
              <a:pathLst>
                <a:path extrusionOk="0" h="16547" w="17564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7945300" y="6070750"/>
              <a:ext cx="790350" cy="764925"/>
            </a:xfrm>
            <a:custGeom>
              <a:rect b="b" l="l" r="r" t="t"/>
              <a:pathLst>
                <a:path extrusionOk="0" h="30597" w="31614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7961475" y="5959825"/>
              <a:ext cx="776475" cy="813450"/>
            </a:xfrm>
            <a:custGeom>
              <a:rect b="b" l="l" r="r" t="t"/>
              <a:pathLst>
                <a:path extrusionOk="0" h="32538" w="31059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8155575" y="6086925"/>
              <a:ext cx="298125" cy="184900"/>
            </a:xfrm>
            <a:custGeom>
              <a:rect b="b" l="l" r="r" t="t"/>
              <a:pathLst>
                <a:path extrusionOk="0" h="7396" w="11925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8257275" y="6142400"/>
              <a:ext cx="258825" cy="184900"/>
            </a:xfrm>
            <a:custGeom>
              <a:rect b="b" l="l" r="r" t="t"/>
              <a:pathLst>
                <a:path extrusionOk="0" h="7396" w="10353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8372800" y="6225575"/>
              <a:ext cx="335100" cy="238050"/>
            </a:xfrm>
            <a:custGeom>
              <a:rect b="b" l="l" r="r" t="t"/>
              <a:pathLst>
                <a:path extrusionOk="0" h="9522" w="13404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7947600" y="5945975"/>
              <a:ext cx="392875" cy="342025"/>
            </a:xfrm>
            <a:custGeom>
              <a:rect b="b" l="l" r="r" t="t"/>
              <a:pathLst>
                <a:path extrusionOk="0" h="13681" w="15715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7150350" y="2137650"/>
              <a:ext cx="1656925" cy="4961475"/>
            </a:xfrm>
            <a:custGeom>
              <a:rect b="b" l="l" r="r" t="t"/>
              <a:pathLst>
                <a:path extrusionOk="0" h="198459" w="66277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8023875" y="2988050"/>
              <a:ext cx="566175" cy="1178575"/>
            </a:xfrm>
            <a:custGeom>
              <a:rect b="b" l="l" r="r" t="t"/>
              <a:pathLst>
                <a:path extrusionOk="0" h="47143" w="22647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8583100" y="254300"/>
              <a:ext cx="919750" cy="2116775"/>
            </a:xfrm>
            <a:custGeom>
              <a:rect b="b" l="l" r="r" t="t"/>
              <a:pathLst>
                <a:path extrusionOk="0" h="84671" w="3679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8497600" y="215000"/>
              <a:ext cx="903575" cy="1356500"/>
            </a:xfrm>
            <a:custGeom>
              <a:rect b="b" l="l" r="r" t="t"/>
              <a:pathLst>
                <a:path extrusionOk="0" h="54260" w="36143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7808950" y="-103900"/>
              <a:ext cx="524600" cy="617025"/>
            </a:xfrm>
            <a:custGeom>
              <a:rect b="b" l="l" r="r" t="t"/>
              <a:pathLst>
                <a:path extrusionOk="0" h="24681" w="20984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7185025" y="219625"/>
              <a:ext cx="1682325" cy="2551225"/>
            </a:xfrm>
            <a:custGeom>
              <a:rect b="b" l="l" r="r" t="t"/>
              <a:pathLst>
                <a:path extrusionOk="0" h="102049" w="67293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7434600" y="101775"/>
              <a:ext cx="295800" cy="281950"/>
            </a:xfrm>
            <a:custGeom>
              <a:rect b="b" l="l" r="r" t="t"/>
              <a:pathLst>
                <a:path extrusionOk="0" h="11278" w="11832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434600" y="101775"/>
              <a:ext cx="295800" cy="281950"/>
            </a:xfrm>
            <a:custGeom>
              <a:rect b="b" l="l" r="r" t="t"/>
              <a:pathLst>
                <a:path extrusionOk="0" h="11278" w="11832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529350" y="39375"/>
              <a:ext cx="1076875" cy="591600"/>
            </a:xfrm>
            <a:custGeom>
              <a:rect b="b" l="l" r="r" t="t"/>
              <a:pathLst>
                <a:path extrusionOk="0" h="23664" w="43075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7529350" y="39375"/>
              <a:ext cx="1076875" cy="591600"/>
            </a:xfrm>
            <a:custGeom>
              <a:rect b="b" l="l" r="r" t="t"/>
              <a:pathLst>
                <a:path extrusionOk="0" h="23664" w="43075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7365275" y="-614600"/>
              <a:ext cx="106325" cy="233425"/>
            </a:xfrm>
            <a:custGeom>
              <a:rect b="b" l="l" r="r" t="t"/>
              <a:pathLst>
                <a:path extrusionOk="0" h="9337" w="4253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7448450" y="-1139175"/>
              <a:ext cx="1100000" cy="1178575"/>
            </a:xfrm>
            <a:custGeom>
              <a:rect b="b" l="l" r="r" t="t"/>
              <a:pathLst>
                <a:path extrusionOk="0" h="47143" w="4400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7538575" y="-25325"/>
              <a:ext cx="272725" cy="64725"/>
            </a:xfrm>
            <a:custGeom>
              <a:rect b="b" l="l" r="r" t="t"/>
              <a:pathLst>
                <a:path extrusionOk="0" h="2589" w="10909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rgbClr val="FDA2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7351400" y="-1354075"/>
              <a:ext cx="1354200" cy="1363425"/>
            </a:xfrm>
            <a:custGeom>
              <a:rect b="b" l="l" r="r" t="t"/>
              <a:pathLst>
                <a:path extrusionOk="0" h="54537" w="54168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8573850" y="-1162275"/>
              <a:ext cx="157175" cy="127125"/>
            </a:xfrm>
            <a:custGeom>
              <a:rect b="b" l="l" r="r" t="t"/>
              <a:pathLst>
                <a:path extrusionOk="0" h="5085" w="6287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6138200" y="-346550"/>
              <a:ext cx="843475" cy="2211550"/>
            </a:xfrm>
            <a:custGeom>
              <a:rect b="b" l="l" r="r" t="t"/>
              <a:pathLst>
                <a:path extrusionOk="0" h="88462" w="33739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6387775" y="1060775"/>
              <a:ext cx="256525" cy="434475"/>
            </a:xfrm>
            <a:custGeom>
              <a:rect b="b" l="l" r="r" t="t"/>
              <a:pathLst>
                <a:path extrusionOk="0" h="17379" w="10261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498700" y="388325"/>
              <a:ext cx="986750" cy="1247900"/>
            </a:xfrm>
            <a:custGeom>
              <a:rect b="b" l="l" r="r" t="t"/>
              <a:pathLst>
                <a:path extrusionOk="0" h="49916" w="3947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803725" y="-757875"/>
              <a:ext cx="476075" cy="462200"/>
            </a:xfrm>
            <a:custGeom>
              <a:rect b="b" l="l" r="r" t="t"/>
              <a:pathLst>
                <a:path extrusionOk="0" h="18488" w="19043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7233550" y="-785600"/>
              <a:ext cx="122500" cy="325850"/>
            </a:xfrm>
            <a:custGeom>
              <a:rect b="b" l="l" r="r" t="t"/>
              <a:pathLst>
                <a:path extrusionOk="0" h="13034" w="490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692800" y="-231000"/>
              <a:ext cx="603175" cy="175650"/>
            </a:xfrm>
            <a:custGeom>
              <a:rect b="b" l="l" r="r" t="t"/>
              <a:pathLst>
                <a:path extrusionOk="0" h="7026" w="24127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228325" y="1950475"/>
              <a:ext cx="311975" cy="129425"/>
            </a:xfrm>
            <a:custGeom>
              <a:rect b="b" l="l" r="r" t="t"/>
              <a:pathLst>
                <a:path extrusionOk="0" h="5177" w="12479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51425" y="2102975"/>
              <a:ext cx="226500" cy="87850"/>
            </a:xfrm>
            <a:custGeom>
              <a:rect b="b" l="l" r="r" t="t"/>
              <a:pathLst>
                <a:path extrusionOk="0" h="3514" w="906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8821125" y="178025"/>
              <a:ext cx="284250" cy="182600"/>
            </a:xfrm>
            <a:custGeom>
              <a:rect b="b" l="l" r="r" t="t"/>
              <a:pathLst>
                <a:path extrusionOk="0" h="7304" w="1137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8904300" y="80975"/>
              <a:ext cx="214950" cy="124800"/>
            </a:xfrm>
            <a:custGeom>
              <a:rect b="b" l="l" r="r" t="t"/>
              <a:pathLst>
                <a:path extrusionOk="0" h="4992" w="8598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9507450" y="1589975"/>
              <a:ext cx="173325" cy="291200"/>
            </a:xfrm>
            <a:custGeom>
              <a:rect b="b" l="l" r="r" t="t"/>
              <a:pathLst>
                <a:path extrusionOk="0" h="11648" w="6933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9659975" y="1670850"/>
              <a:ext cx="117875" cy="214950"/>
            </a:xfrm>
            <a:custGeom>
              <a:rect b="b" l="l" r="r" t="t"/>
              <a:pathLst>
                <a:path extrusionOk="0" h="8598" w="4715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6949300" y="4617225"/>
              <a:ext cx="108650" cy="318925"/>
            </a:xfrm>
            <a:custGeom>
              <a:rect b="b" l="l" r="r" t="t"/>
              <a:pathLst>
                <a:path extrusionOk="0" h="12757" w="4346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838375" y="4700400"/>
              <a:ext cx="90150" cy="228800"/>
            </a:xfrm>
            <a:custGeom>
              <a:rect b="b" l="l" r="r" t="t"/>
              <a:pathLst>
                <a:path extrusionOk="0" h="9152" w="3606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473750" y="-3498575"/>
              <a:ext cx="1834875" cy="1943475"/>
            </a:xfrm>
            <a:custGeom>
              <a:rect b="b" l="l" r="r" t="t"/>
              <a:pathLst>
                <a:path extrusionOk="0" h="77739" w="73395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473750" y="-3498575"/>
              <a:ext cx="1834875" cy="1943475"/>
            </a:xfrm>
            <a:custGeom>
              <a:rect b="b" l="l" r="r" t="t"/>
              <a:pathLst>
                <a:path extrusionOk="0" h="77739" w="73395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473750" y="-2576525"/>
              <a:ext cx="281950" cy="1021425"/>
            </a:xfrm>
            <a:custGeom>
              <a:rect b="b" l="l" r="r" t="t"/>
              <a:pathLst>
                <a:path extrusionOk="0" h="40857" w="11278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496875" y="-3498575"/>
              <a:ext cx="1809425" cy="1046850"/>
            </a:xfrm>
            <a:custGeom>
              <a:rect b="b" l="l" r="r" t="t"/>
              <a:pathLst>
                <a:path extrusionOk="0" h="41874" w="72377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201075" y="-2255325"/>
              <a:ext cx="489925" cy="441400"/>
            </a:xfrm>
            <a:custGeom>
              <a:rect b="b" l="l" r="r" t="t"/>
              <a:pathLst>
                <a:path extrusionOk="0" h="17656" w="19597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201075" y="-2255325"/>
              <a:ext cx="489925" cy="441400"/>
            </a:xfrm>
            <a:custGeom>
              <a:rect b="b" l="l" r="r" t="t"/>
              <a:pathLst>
                <a:path extrusionOk="0" h="17656" w="19597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198750" y="-2255325"/>
              <a:ext cx="492250" cy="434475"/>
            </a:xfrm>
            <a:custGeom>
              <a:rect b="b" l="l" r="r" t="t"/>
              <a:pathLst>
                <a:path extrusionOk="0" h="17379" w="1969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4014500" y="-2377800"/>
              <a:ext cx="208000" cy="268100"/>
            </a:xfrm>
            <a:custGeom>
              <a:rect b="b" l="l" r="r" t="t"/>
              <a:pathLst>
                <a:path extrusionOk="0" h="10724" w="832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398100" y="-2597325"/>
              <a:ext cx="205700" cy="265775"/>
            </a:xfrm>
            <a:custGeom>
              <a:rect b="b" l="l" r="r" t="t"/>
              <a:pathLst>
                <a:path extrusionOk="0" h="10631" w="8228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779400" y="-2816850"/>
              <a:ext cx="205700" cy="265775"/>
            </a:xfrm>
            <a:custGeom>
              <a:rect b="b" l="l" r="r" t="t"/>
              <a:pathLst>
                <a:path extrusionOk="0" h="10631" w="8228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845925" y="-2414775"/>
              <a:ext cx="279650" cy="589300"/>
            </a:xfrm>
            <a:custGeom>
              <a:rect b="b" l="l" r="r" t="t"/>
              <a:pathLst>
                <a:path extrusionOk="0" h="23572" w="11186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845925" y="-2414775"/>
              <a:ext cx="279650" cy="589300"/>
            </a:xfrm>
            <a:custGeom>
              <a:rect b="b" l="l" r="r" t="t"/>
              <a:pathLst>
                <a:path extrusionOk="0" h="23572" w="11186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7076400" y="-3574825"/>
              <a:ext cx="1832550" cy="1936525"/>
            </a:xfrm>
            <a:custGeom>
              <a:rect b="b" l="l" r="r" t="t"/>
              <a:pathLst>
                <a:path extrusionOk="0" h="77461" w="73302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7453075" y="-3114975"/>
              <a:ext cx="1291800" cy="825025"/>
            </a:xfrm>
            <a:custGeom>
              <a:rect b="b" l="l" r="r" t="t"/>
              <a:pathLst>
                <a:path extrusionOk="0" h="33001" w="51672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7453075" y="-2816850"/>
              <a:ext cx="1291800" cy="827300"/>
            </a:xfrm>
            <a:custGeom>
              <a:rect b="b" l="l" r="r" t="t"/>
              <a:pathLst>
                <a:path extrusionOk="0" h="33092" w="51672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076400" y="-2657400"/>
              <a:ext cx="281950" cy="1019100"/>
            </a:xfrm>
            <a:custGeom>
              <a:rect b="b" l="l" r="r" t="t"/>
              <a:pathLst>
                <a:path extrusionOk="0" h="40764" w="11278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099525" y="-3574825"/>
              <a:ext cx="1807125" cy="1044525"/>
            </a:xfrm>
            <a:custGeom>
              <a:rect b="b" l="l" r="r" t="t"/>
              <a:pathLst>
                <a:path extrusionOk="0" h="41781" w="72285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rgbClr val="337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6675" y="1890375"/>
              <a:ext cx="540775" cy="1310300"/>
            </a:xfrm>
            <a:custGeom>
              <a:rect b="b" l="l" r="r" t="t"/>
              <a:pathLst>
                <a:path extrusionOk="0" h="52412" w="21631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566675" y="1890375"/>
              <a:ext cx="540775" cy="1310300"/>
            </a:xfrm>
            <a:custGeom>
              <a:rect b="b" l="l" r="r" t="t"/>
              <a:pathLst>
                <a:path extrusionOk="0" h="52412" w="21631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66675" y="1890375"/>
              <a:ext cx="540775" cy="1310300"/>
            </a:xfrm>
            <a:custGeom>
              <a:rect b="b" l="l" r="r" t="t"/>
              <a:pathLst>
                <a:path extrusionOk="0" h="52412" w="21631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562050" y="1878825"/>
              <a:ext cx="552325" cy="614725"/>
            </a:xfrm>
            <a:custGeom>
              <a:rect b="b" l="l" r="r" t="t"/>
              <a:pathLst>
                <a:path extrusionOk="0" h="24589" w="22093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7"/>
          <p:cNvSpPr/>
          <p:nvPr/>
        </p:nvSpPr>
        <p:spPr>
          <a:xfrm>
            <a:off x="5342700" y="2500875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6"/>
          <p:cNvSpPr txBox="1"/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grpSp>
        <p:nvGrpSpPr>
          <p:cNvPr id="1302" name="Google Shape;1302;p46"/>
          <p:cNvGrpSpPr/>
          <p:nvPr/>
        </p:nvGrpSpPr>
        <p:grpSpPr>
          <a:xfrm>
            <a:off x="524183" y="889050"/>
            <a:ext cx="1962250" cy="3719200"/>
            <a:chOff x="1723900" y="590200"/>
            <a:chExt cx="1962250" cy="3719200"/>
          </a:xfrm>
        </p:grpSpPr>
        <p:sp>
          <p:nvSpPr>
            <p:cNvPr id="1303" name="Google Shape;1303;p46"/>
            <p:cNvSpPr/>
            <p:nvPr/>
          </p:nvSpPr>
          <p:spPr>
            <a:xfrm>
              <a:off x="2009100" y="3610525"/>
              <a:ext cx="1169200" cy="698875"/>
            </a:xfrm>
            <a:custGeom>
              <a:rect b="b" l="l" r="r" t="t"/>
              <a:pathLst>
                <a:path extrusionOk="0" h="27955" w="46768">
                  <a:moveTo>
                    <a:pt x="23245" y="0"/>
                  </a:moveTo>
                  <a:cubicBezTo>
                    <a:pt x="10430" y="0"/>
                    <a:pt x="67" y="6180"/>
                    <a:pt x="34" y="13877"/>
                  </a:cubicBezTo>
                  <a:cubicBezTo>
                    <a:pt x="1" y="21583"/>
                    <a:pt x="10442" y="27887"/>
                    <a:pt x="23317" y="27954"/>
                  </a:cubicBezTo>
                  <a:cubicBezTo>
                    <a:pt x="23352" y="27954"/>
                    <a:pt x="23386" y="27954"/>
                    <a:pt x="23421" y="27954"/>
                  </a:cubicBezTo>
                  <a:cubicBezTo>
                    <a:pt x="36283" y="27954"/>
                    <a:pt x="46701" y="21762"/>
                    <a:pt x="46734" y="14077"/>
                  </a:cubicBezTo>
                  <a:cubicBezTo>
                    <a:pt x="46767" y="6372"/>
                    <a:pt x="36360" y="67"/>
                    <a:pt x="23451" y="1"/>
                  </a:cubicBezTo>
                  <a:cubicBezTo>
                    <a:pt x="23382" y="0"/>
                    <a:pt x="23313" y="0"/>
                    <a:pt x="23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1723900" y="590200"/>
              <a:ext cx="546250" cy="413800"/>
            </a:xfrm>
            <a:custGeom>
              <a:rect b="b" l="l" r="r" t="t"/>
              <a:pathLst>
                <a:path extrusionOk="0" h="16552" w="21850">
                  <a:moveTo>
                    <a:pt x="10125" y="1"/>
                  </a:moveTo>
                  <a:cubicBezTo>
                    <a:pt x="9559" y="1"/>
                    <a:pt x="8918" y="192"/>
                    <a:pt x="8240" y="594"/>
                  </a:cubicBezTo>
                  <a:cubicBezTo>
                    <a:pt x="5972" y="1928"/>
                    <a:pt x="4070" y="5197"/>
                    <a:pt x="4070" y="7833"/>
                  </a:cubicBezTo>
                  <a:lnTo>
                    <a:pt x="4070" y="9367"/>
                  </a:lnTo>
                  <a:cubicBezTo>
                    <a:pt x="4070" y="9934"/>
                    <a:pt x="4204" y="10568"/>
                    <a:pt x="4404" y="11102"/>
                  </a:cubicBezTo>
                  <a:lnTo>
                    <a:pt x="1535" y="12770"/>
                  </a:lnTo>
                  <a:cubicBezTo>
                    <a:pt x="634" y="13370"/>
                    <a:pt x="34" y="14371"/>
                    <a:pt x="1" y="15438"/>
                  </a:cubicBezTo>
                  <a:cubicBezTo>
                    <a:pt x="1" y="16160"/>
                    <a:pt x="365" y="16552"/>
                    <a:pt x="881" y="16552"/>
                  </a:cubicBezTo>
                  <a:cubicBezTo>
                    <a:pt x="1080" y="16552"/>
                    <a:pt x="1302" y="16493"/>
                    <a:pt x="1535" y="16372"/>
                  </a:cubicBezTo>
                  <a:lnTo>
                    <a:pt x="20315" y="5531"/>
                  </a:lnTo>
                  <a:cubicBezTo>
                    <a:pt x="21216" y="4931"/>
                    <a:pt x="21816" y="3930"/>
                    <a:pt x="21850" y="2796"/>
                  </a:cubicBezTo>
                  <a:cubicBezTo>
                    <a:pt x="21826" y="2130"/>
                    <a:pt x="21480" y="1718"/>
                    <a:pt x="20969" y="1718"/>
                  </a:cubicBezTo>
                  <a:cubicBezTo>
                    <a:pt x="20763" y="1718"/>
                    <a:pt x="20531" y="1785"/>
                    <a:pt x="20282" y="1928"/>
                  </a:cubicBezTo>
                  <a:lnTo>
                    <a:pt x="16813" y="3930"/>
                  </a:lnTo>
                  <a:cubicBezTo>
                    <a:pt x="16813" y="3763"/>
                    <a:pt x="16846" y="3630"/>
                    <a:pt x="16846" y="3463"/>
                  </a:cubicBezTo>
                  <a:lnTo>
                    <a:pt x="16846" y="2462"/>
                  </a:lnTo>
                  <a:cubicBezTo>
                    <a:pt x="16846" y="1199"/>
                    <a:pt x="16215" y="463"/>
                    <a:pt x="15283" y="463"/>
                  </a:cubicBezTo>
                  <a:cubicBezTo>
                    <a:pt x="14911" y="463"/>
                    <a:pt x="14491" y="580"/>
                    <a:pt x="14044" y="828"/>
                  </a:cubicBezTo>
                  <a:cubicBezTo>
                    <a:pt x="13377" y="1261"/>
                    <a:pt x="12810" y="1795"/>
                    <a:pt x="12376" y="2429"/>
                  </a:cubicBezTo>
                  <a:cubicBezTo>
                    <a:pt x="12217" y="881"/>
                    <a:pt x="11343" y="1"/>
                    <a:pt x="10125" y="1"/>
                  </a:cubicBezTo>
                  <a:close/>
                </a:path>
              </a:pathLst>
            </a:custGeom>
            <a:solidFill>
              <a:srgbClr val="E4E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2195900" y="792150"/>
              <a:ext cx="412825" cy="312175"/>
            </a:xfrm>
            <a:custGeom>
              <a:rect b="b" l="l" r="r" t="t"/>
              <a:pathLst>
                <a:path extrusionOk="0" h="12487" w="16513">
                  <a:moveTo>
                    <a:pt x="7716" y="1"/>
                  </a:moveTo>
                  <a:cubicBezTo>
                    <a:pt x="7284" y="1"/>
                    <a:pt x="6793" y="147"/>
                    <a:pt x="6272" y="455"/>
                  </a:cubicBezTo>
                  <a:cubicBezTo>
                    <a:pt x="4404" y="1656"/>
                    <a:pt x="3236" y="3691"/>
                    <a:pt x="3103" y="5892"/>
                  </a:cubicBezTo>
                  <a:lnTo>
                    <a:pt x="3103" y="7027"/>
                  </a:lnTo>
                  <a:cubicBezTo>
                    <a:pt x="3103" y="7494"/>
                    <a:pt x="3170" y="7961"/>
                    <a:pt x="3336" y="8361"/>
                  </a:cubicBezTo>
                  <a:lnTo>
                    <a:pt x="1168" y="9628"/>
                  </a:lnTo>
                  <a:cubicBezTo>
                    <a:pt x="468" y="10062"/>
                    <a:pt x="67" y="10829"/>
                    <a:pt x="1" y="11663"/>
                  </a:cubicBezTo>
                  <a:cubicBezTo>
                    <a:pt x="1" y="12184"/>
                    <a:pt x="287" y="12487"/>
                    <a:pt x="668" y="12487"/>
                  </a:cubicBezTo>
                  <a:cubicBezTo>
                    <a:pt x="823" y="12487"/>
                    <a:pt x="994" y="12437"/>
                    <a:pt x="1168" y="12330"/>
                  </a:cubicBezTo>
                  <a:lnTo>
                    <a:pt x="15345" y="4124"/>
                  </a:lnTo>
                  <a:cubicBezTo>
                    <a:pt x="16079" y="3657"/>
                    <a:pt x="16479" y="2890"/>
                    <a:pt x="16513" y="2056"/>
                  </a:cubicBezTo>
                  <a:cubicBezTo>
                    <a:pt x="16513" y="1535"/>
                    <a:pt x="16243" y="1233"/>
                    <a:pt x="15860" y="1233"/>
                  </a:cubicBezTo>
                  <a:cubicBezTo>
                    <a:pt x="15704" y="1233"/>
                    <a:pt x="15529" y="1283"/>
                    <a:pt x="15345" y="1389"/>
                  </a:cubicBezTo>
                  <a:lnTo>
                    <a:pt x="12743" y="2890"/>
                  </a:lnTo>
                  <a:cubicBezTo>
                    <a:pt x="12743" y="2790"/>
                    <a:pt x="12777" y="2657"/>
                    <a:pt x="12777" y="2557"/>
                  </a:cubicBezTo>
                  <a:lnTo>
                    <a:pt x="12777" y="1823"/>
                  </a:lnTo>
                  <a:cubicBezTo>
                    <a:pt x="12777" y="878"/>
                    <a:pt x="12292" y="335"/>
                    <a:pt x="11594" y="335"/>
                  </a:cubicBezTo>
                  <a:cubicBezTo>
                    <a:pt x="11306" y="335"/>
                    <a:pt x="10983" y="427"/>
                    <a:pt x="10642" y="622"/>
                  </a:cubicBezTo>
                  <a:cubicBezTo>
                    <a:pt x="10141" y="889"/>
                    <a:pt x="9741" y="1322"/>
                    <a:pt x="9407" y="1823"/>
                  </a:cubicBezTo>
                  <a:cubicBezTo>
                    <a:pt x="9294" y="664"/>
                    <a:pt x="8639" y="1"/>
                    <a:pt x="7716" y="1"/>
                  </a:cubicBezTo>
                  <a:close/>
                </a:path>
              </a:pathLst>
            </a:custGeom>
            <a:solidFill>
              <a:srgbClr val="E4E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2356025" y="2383825"/>
              <a:ext cx="552925" cy="1419825"/>
            </a:xfrm>
            <a:custGeom>
              <a:rect b="b" l="l" r="r" t="t"/>
              <a:pathLst>
                <a:path extrusionOk="0" h="56793" w="22117">
                  <a:moveTo>
                    <a:pt x="1768" y="0"/>
                  </a:moveTo>
                  <a:cubicBezTo>
                    <a:pt x="1168" y="2602"/>
                    <a:pt x="200" y="13877"/>
                    <a:pt x="100" y="19047"/>
                  </a:cubicBezTo>
                  <a:cubicBezTo>
                    <a:pt x="0" y="24217"/>
                    <a:pt x="1001" y="25585"/>
                    <a:pt x="1868" y="27220"/>
                  </a:cubicBezTo>
                  <a:cubicBezTo>
                    <a:pt x="2435" y="28287"/>
                    <a:pt x="13210" y="44198"/>
                    <a:pt x="14844" y="46433"/>
                  </a:cubicBezTo>
                  <a:cubicBezTo>
                    <a:pt x="16112" y="48135"/>
                    <a:pt x="16746" y="50236"/>
                    <a:pt x="16579" y="52304"/>
                  </a:cubicBezTo>
                  <a:cubicBezTo>
                    <a:pt x="16412" y="53305"/>
                    <a:pt x="16245" y="54272"/>
                    <a:pt x="15978" y="55273"/>
                  </a:cubicBezTo>
                  <a:cubicBezTo>
                    <a:pt x="15912" y="55573"/>
                    <a:pt x="15912" y="55873"/>
                    <a:pt x="15978" y="56107"/>
                  </a:cubicBezTo>
                  <a:cubicBezTo>
                    <a:pt x="16179" y="56441"/>
                    <a:pt x="16445" y="56707"/>
                    <a:pt x="16812" y="56741"/>
                  </a:cubicBezTo>
                  <a:cubicBezTo>
                    <a:pt x="16970" y="56776"/>
                    <a:pt x="17130" y="56792"/>
                    <a:pt x="17290" y="56792"/>
                  </a:cubicBezTo>
                  <a:cubicBezTo>
                    <a:pt x="17739" y="56792"/>
                    <a:pt x="18187" y="56662"/>
                    <a:pt x="18580" y="56441"/>
                  </a:cubicBezTo>
                  <a:cubicBezTo>
                    <a:pt x="19081" y="56140"/>
                    <a:pt x="19581" y="55740"/>
                    <a:pt x="19948" y="55273"/>
                  </a:cubicBezTo>
                  <a:cubicBezTo>
                    <a:pt x="21449" y="53538"/>
                    <a:pt x="22116" y="51237"/>
                    <a:pt x="21783" y="48968"/>
                  </a:cubicBezTo>
                  <a:cubicBezTo>
                    <a:pt x="21649" y="48468"/>
                    <a:pt x="21482" y="47968"/>
                    <a:pt x="21249" y="47534"/>
                  </a:cubicBezTo>
                  <a:cubicBezTo>
                    <a:pt x="20982" y="46800"/>
                    <a:pt x="20715" y="46133"/>
                    <a:pt x="20448" y="45466"/>
                  </a:cubicBezTo>
                  <a:cubicBezTo>
                    <a:pt x="19781" y="43865"/>
                    <a:pt x="16412" y="33224"/>
                    <a:pt x="15245" y="30622"/>
                  </a:cubicBezTo>
                  <a:cubicBezTo>
                    <a:pt x="13610" y="27086"/>
                    <a:pt x="10641" y="23917"/>
                    <a:pt x="10641" y="23917"/>
                  </a:cubicBezTo>
                  <a:lnTo>
                    <a:pt x="14311" y="27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2311000" y="2398000"/>
              <a:ext cx="559575" cy="1169400"/>
            </a:xfrm>
            <a:custGeom>
              <a:rect b="b" l="l" r="r" t="t"/>
              <a:pathLst>
                <a:path extrusionOk="0" h="46776" w="22383">
                  <a:moveTo>
                    <a:pt x="1835" y="0"/>
                  </a:moveTo>
                  <a:cubicBezTo>
                    <a:pt x="1835" y="0"/>
                    <a:pt x="1568" y="4503"/>
                    <a:pt x="1067" y="12009"/>
                  </a:cubicBezTo>
                  <a:cubicBezTo>
                    <a:pt x="634" y="18814"/>
                    <a:pt x="0" y="21949"/>
                    <a:pt x="2535" y="26386"/>
                  </a:cubicBezTo>
                  <a:cubicBezTo>
                    <a:pt x="4803" y="30355"/>
                    <a:pt x="15745" y="45366"/>
                    <a:pt x="16812" y="46767"/>
                  </a:cubicBezTo>
                  <a:cubicBezTo>
                    <a:pt x="16812" y="46767"/>
                    <a:pt x="16916" y="46776"/>
                    <a:pt x="17098" y="46776"/>
                  </a:cubicBezTo>
                  <a:cubicBezTo>
                    <a:pt x="17988" y="46776"/>
                    <a:pt x="20749" y="46569"/>
                    <a:pt x="22383" y="44132"/>
                  </a:cubicBezTo>
                  <a:cubicBezTo>
                    <a:pt x="22383" y="44132"/>
                    <a:pt x="20548" y="38161"/>
                    <a:pt x="18680" y="33491"/>
                  </a:cubicBezTo>
                  <a:cubicBezTo>
                    <a:pt x="16812" y="28821"/>
                    <a:pt x="14877" y="24318"/>
                    <a:pt x="14877" y="24318"/>
                  </a:cubicBezTo>
                  <a:lnTo>
                    <a:pt x="20715" y="453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2401875" y="2458875"/>
              <a:ext cx="426175" cy="1066625"/>
            </a:xfrm>
            <a:custGeom>
              <a:rect b="b" l="l" r="r" t="t"/>
              <a:pathLst>
                <a:path extrusionOk="0" h="42665" w="17047">
                  <a:moveTo>
                    <a:pt x="1" y="0"/>
                  </a:moveTo>
                  <a:lnTo>
                    <a:pt x="1" y="0"/>
                  </a:lnTo>
                  <a:cubicBezTo>
                    <a:pt x="835" y="5771"/>
                    <a:pt x="7073" y="9540"/>
                    <a:pt x="7073" y="9540"/>
                  </a:cubicBezTo>
                  <a:cubicBezTo>
                    <a:pt x="7073" y="9540"/>
                    <a:pt x="4037" y="23083"/>
                    <a:pt x="3704" y="24951"/>
                  </a:cubicBezTo>
                  <a:cubicBezTo>
                    <a:pt x="3604" y="25452"/>
                    <a:pt x="3503" y="27453"/>
                    <a:pt x="3370" y="30255"/>
                  </a:cubicBezTo>
                  <a:cubicBezTo>
                    <a:pt x="6372" y="34792"/>
                    <a:pt x="10041" y="39996"/>
                    <a:pt x="11943" y="42664"/>
                  </a:cubicBezTo>
                  <a:cubicBezTo>
                    <a:pt x="12243" y="41630"/>
                    <a:pt x="12510" y="40596"/>
                    <a:pt x="12777" y="39495"/>
                  </a:cubicBezTo>
                  <a:cubicBezTo>
                    <a:pt x="14044" y="34258"/>
                    <a:pt x="13577" y="29922"/>
                    <a:pt x="13711" y="29421"/>
                  </a:cubicBezTo>
                  <a:cubicBezTo>
                    <a:pt x="13744" y="29288"/>
                    <a:pt x="13844" y="28988"/>
                    <a:pt x="13978" y="28587"/>
                  </a:cubicBezTo>
                  <a:lnTo>
                    <a:pt x="11209" y="21816"/>
                  </a:lnTo>
                  <a:lnTo>
                    <a:pt x="17046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2421075" y="2553100"/>
              <a:ext cx="140950" cy="640475"/>
            </a:xfrm>
            <a:custGeom>
              <a:rect b="b" l="l" r="r" t="t"/>
              <a:pathLst>
                <a:path extrusionOk="0" h="25619" w="5638">
                  <a:moveTo>
                    <a:pt x="0" y="1"/>
                  </a:moveTo>
                  <a:lnTo>
                    <a:pt x="0" y="1"/>
                  </a:lnTo>
                  <a:cubicBezTo>
                    <a:pt x="267" y="1001"/>
                    <a:pt x="667" y="1969"/>
                    <a:pt x="1268" y="2836"/>
                  </a:cubicBezTo>
                  <a:cubicBezTo>
                    <a:pt x="1968" y="3903"/>
                    <a:pt x="2969" y="4671"/>
                    <a:pt x="4103" y="5238"/>
                  </a:cubicBezTo>
                  <a:cubicBezTo>
                    <a:pt x="4103" y="5238"/>
                    <a:pt x="2302" y="16946"/>
                    <a:pt x="1968" y="19181"/>
                  </a:cubicBezTo>
                  <a:cubicBezTo>
                    <a:pt x="1568" y="21850"/>
                    <a:pt x="2102" y="25619"/>
                    <a:pt x="2102" y="25619"/>
                  </a:cubicBezTo>
                  <a:lnTo>
                    <a:pt x="5638" y="47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2669575" y="3655475"/>
              <a:ext cx="284400" cy="272825"/>
            </a:xfrm>
            <a:custGeom>
              <a:rect b="b" l="l" r="r" t="t"/>
              <a:pathLst>
                <a:path extrusionOk="0" h="10913" w="11376">
                  <a:moveTo>
                    <a:pt x="10768" y="1"/>
                  </a:moveTo>
                  <a:cubicBezTo>
                    <a:pt x="10759" y="1"/>
                    <a:pt x="10750" y="2"/>
                    <a:pt x="10742" y="4"/>
                  </a:cubicBezTo>
                  <a:lnTo>
                    <a:pt x="1" y="8710"/>
                  </a:lnTo>
                  <a:cubicBezTo>
                    <a:pt x="67" y="9210"/>
                    <a:pt x="34" y="9577"/>
                    <a:pt x="267" y="9944"/>
                  </a:cubicBezTo>
                  <a:cubicBezTo>
                    <a:pt x="768" y="10411"/>
                    <a:pt x="1402" y="10745"/>
                    <a:pt x="2069" y="10845"/>
                  </a:cubicBezTo>
                  <a:cubicBezTo>
                    <a:pt x="2485" y="10891"/>
                    <a:pt x="2872" y="10912"/>
                    <a:pt x="3234" y="10912"/>
                  </a:cubicBezTo>
                  <a:cubicBezTo>
                    <a:pt x="6033" y="10912"/>
                    <a:pt x="7275" y="9633"/>
                    <a:pt x="8073" y="8510"/>
                  </a:cubicBezTo>
                  <a:cubicBezTo>
                    <a:pt x="9007" y="7209"/>
                    <a:pt x="9074" y="5941"/>
                    <a:pt x="9341" y="5108"/>
                  </a:cubicBezTo>
                  <a:cubicBezTo>
                    <a:pt x="9607" y="4274"/>
                    <a:pt x="10074" y="3506"/>
                    <a:pt x="10608" y="2773"/>
                  </a:cubicBezTo>
                  <a:cubicBezTo>
                    <a:pt x="11008" y="2339"/>
                    <a:pt x="11242" y="1772"/>
                    <a:pt x="11375" y="1205"/>
                  </a:cubicBezTo>
                  <a:cubicBezTo>
                    <a:pt x="11375" y="914"/>
                    <a:pt x="11032" y="1"/>
                    <a:pt x="10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2666250" y="3582100"/>
              <a:ext cx="274375" cy="327200"/>
            </a:xfrm>
            <a:custGeom>
              <a:rect b="b" l="l" r="r" t="t"/>
              <a:pathLst>
                <a:path extrusionOk="0" h="13088" w="10975">
                  <a:moveTo>
                    <a:pt x="9054" y="0"/>
                  </a:moveTo>
                  <a:cubicBezTo>
                    <a:pt x="9039" y="0"/>
                    <a:pt x="9023" y="1"/>
                    <a:pt x="9007" y="3"/>
                  </a:cubicBezTo>
                  <a:lnTo>
                    <a:pt x="9240" y="604"/>
                  </a:lnTo>
                  <a:cubicBezTo>
                    <a:pt x="9240" y="871"/>
                    <a:pt x="9207" y="1171"/>
                    <a:pt x="9140" y="1471"/>
                  </a:cubicBezTo>
                  <a:cubicBezTo>
                    <a:pt x="9007" y="1938"/>
                    <a:pt x="8840" y="2338"/>
                    <a:pt x="8640" y="2772"/>
                  </a:cubicBezTo>
                  <a:cubicBezTo>
                    <a:pt x="8540" y="2872"/>
                    <a:pt x="8506" y="3006"/>
                    <a:pt x="8473" y="3172"/>
                  </a:cubicBezTo>
                  <a:lnTo>
                    <a:pt x="8239" y="3639"/>
                  </a:lnTo>
                  <a:cubicBezTo>
                    <a:pt x="8139" y="3873"/>
                    <a:pt x="8006" y="4173"/>
                    <a:pt x="7872" y="4440"/>
                  </a:cubicBezTo>
                  <a:cubicBezTo>
                    <a:pt x="7672" y="4974"/>
                    <a:pt x="7372" y="5474"/>
                    <a:pt x="7005" y="5941"/>
                  </a:cubicBezTo>
                  <a:cubicBezTo>
                    <a:pt x="6972" y="6008"/>
                    <a:pt x="6838" y="6108"/>
                    <a:pt x="6738" y="6141"/>
                  </a:cubicBezTo>
                  <a:cubicBezTo>
                    <a:pt x="6722" y="6144"/>
                    <a:pt x="6706" y="6146"/>
                    <a:pt x="6692" y="6146"/>
                  </a:cubicBezTo>
                  <a:cubicBezTo>
                    <a:pt x="6386" y="6146"/>
                    <a:pt x="6538" y="5500"/>
                    <a:pt x="6538" y="5341"/>
                  </a:cubicBezTo>
                  <a:cubicBezTo>
                    <a:pt x="6572" y="5040"/>
                    <a:pt x="6505" y="4807"/>
                    <a:pt x="6338" y="4540"/>
                  </a:cubicBezTo>
                  <a:cubicBezTo>
                    <a:pt x="6171" y="4440"/>
                    <a:pt x="5904" y="4340"/>
                    <a:pt x="5671" y="4340"/>
                  </a:cubicBezTo>
                  <a:cubicBezTo>
                    <a:pt x="5454" y="4323"/>
                    <a:pt x="5246" y="4315"/>
                    <a:pt x="5045" y="4315"/>
                  </a:cubicBezTo>
                  <a:cubicBezTo>
                    <a:pt x="4845" y="4315"/>
                    <a:pt x="4653" y="4323"/>
                    <a:pt x="4470" y="4340"/>
                  </a:cubicBezTo>
                  <a:cubicBezTo>
                    <a:pt x="4303" y="4340"/>
                    <a:pt x="4136" y="4373"/>
                    <a:pt x="4003" y="4440"/>
                  </a:cubicBezTo>
                  <a:cubicBezTo>
                    <a:pt x="3870" y="4473"/>
                    <a:pt x="3770" y="4473"/>
                    <a:pt x="3669" y="4607"/>
                  </a:cubicBezTo>
                  <a:cubicBezTo>
                    <a:pt x="3636" y="4673"/>
                    <a:pt x="3569" y="4807"/>
                    <a:pt x="3569" y="4940"/>
                  </a:cubicBezTo>
                  <a:cubicBezTo>
                    <a:pt x="3469" y="5641"/>
                    <a:pt x="3202" y="6341"/>
                    <a:pt x="2836" y="7008"/>
                  </a:cubicBezTo>
                  <a:cubicBezTo>
                    <a:pt x="2335" y="8009"/>
                    <a:pt x="1735" y="8943"/>
                    <a:pt x="1001" y="9777"/>
                  </a:cubicBezTo>
                  <a:cubicBezTo>
                    <a:pt x="534" y="10311"/>
                    <a:pt x="0" y="10945"/>
                    <a:pt x="134" y="11645"/>
                  </a:cubicBezTo>
                  <a:cubicBezTo>
                    <a:pt x="200" y="12012"/>
                    <a:pt x="400" y="12312"/>
                    <a:pt x="734" y="12512"/>
                  </a:cubicBezTo>
                  <a:cubicBezTo>
                    <a:pt x="1068" y="12713"/>
                    <a:pt x="1401" y="12846"/>
                    <a:pt x="1801" y="12946"/>
                  </a:cubicBezTo>
                  <a:cubicBezTo>
                    <a:pt x="2232" y="13042"/>
                    <a:pt x="2666" y="13088"/>
                    <a:pt x="3096" y="13088"/>
                  </a:cubicBezTo>
                  <a:cubicBezTo>
                    <a:pt x="4167" y="13088"/>
                    <a:pt x="5220" y="12802"/>
                    <a:pt x="6171" y="12279"/>
                  </a:cubicBezTo>
                  <a:cubicBezTo>
                    <a:pt x="6805" y="11845"/>
                    <a:pt x="7305" y="11345"/>
                    <a:pt x="7706" y="10711"/>
                  </a:cubicBezTo>
                  <a:cubicBezTo>
                    <a:pt x="8206" y="9977"/>
                    <a:pt x="8306" y="9277"/>
                    <a:pt x="8540" y="8510"/>
                  </a:cubicBezTo>
                  <a:cubicBezTo>
                    <a:pt x="8573" y="8443"/>
                    <a:pt x="8573" y="8343"/>
                    <a:pt x="8640" y="8309"/>
                  </a:cubicBezTo>
                  <a:cubicBezTo>
                    <a:pt x="8907" y="7509"/>
                    <a:pt x="9240" y="6708"/>
                    <a:pt x="9640" y="5941"/>
                  </a:cubicBezTo>
                  <a:cubicBezTo>
                    <a:pt x="10107" y="5107"/>
                    <a:pt x="10941" y="4173"/>
                    <a:pt x="10975" y="3339"/>
                  </a:cubicBezTo>
                  <a:cubicBezTo>
                    <a:pt x="10975" y="2872"/>
                    <a:pt x="10541" y="2005"/>
                    <a:pt x="10107" y="1271"/>
                  </a:cubicBezTo>
                  <a:cubicBezTo>
                    <a:pt x="9881" y="948"/>
                    <a:pt x="9530" y="0"/>
                    <a:pt x="9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2364350" y="2410500"/>
              <a:ext cx="509575" cy="1682200"/>
            </a:xfrm>
            <a:custGeom>
              <a:rect b="b" l="l" r="r" t="t"/>
              <a:pathLst>
                <a:path extrusionOk="0" h="67288" w="20383">
                  <a:moveTo>
                    <a:pt x="20015" y="1"/>
                  </a:moveTo>
                  <a:lnTo>
                    <a:pt x="3370" y="101"/>
                  </a:lnTo>
                  <a:lnTo>
                    <a:pt x="1836" y="267"/>
                  </a:lnTo>
                  <a:cubicBezTo>
                    <a:pt x="1836" y="267"/>
                    <a:pt x="1902" y="3470"/>
                    <a:pt x="4738" y="7172"/>
                  </a:cubicBezTo>
                  <a:cubicBezTo>
                    <a:pt x="5772" y="8640"/>
                    <a:pt x="7173" y="9841"/>
                    <a:pt x="8707" y="10708"/>
                  </a:cubicBezTo>
                  <a:cubicBezTo>
                    <a:pt x="7106" y="16813"/>
                    <a:pt x="5938" y="23017"/>
                    <a:pt x="5138" y="29288"/>
                  </a:cubicBezTo>
                  <a:lnTo>
                    <a:pt x="4904" y="35893"/>
                  </a:lnTo>
                  <a:lnTo>
                    <a:pt x="4571" y="44232"/>
                  </a:lnTo>
                  <a:cubicBezTo>
                    <a:pt x="4437" y="46967"/>
                    <a:pt x="4371" y="49669"/>
                    <a:pt x="4237" y="52371"/>
                  </a:cubicBezTo>
                  <a:cubicBezTo>
                    <a:pt x="4104" y="54373"/>
                    <a:pt x="3937" y="56207"/>
                    <a:pt x="3837" y="58209"/>
                  </a:cubicBezTo>
                  <a:cubicBezTo>
                    <a:pt x="3770" y="58743"/>
                    <a:pt x="3670" y="59710"/>
                    <a:pt x="3570" y="60244"/>
                  </a:cubicBezTo>
                  <a:cubicBezTo>
                    <a:pt x="3370" y="60844"/>
                    <a:pt x="3070" y="61411"/>
                    <a:pt x="2736" y="61912"/>
                  </a:cubicBezTo>
                  <a:cubicBezTo>
                    <a:pt x="1702" y="63513"/>
                    <a:pt x="1435" y="64046"/>
                    <a:pt x="334" y="65547"/>
                  </a:cubicBezTo>
                  <a:cubicBezTo>
                    <a:pt x="101" y="65748"/>
                    <a:pt x="1" y="66048"/>
                    <a:pt x="1" y="66348"/>
                  </a:cubicBezTo>
                  <a:cubicBezTo>
                    <a:pt x="34" y="66715"/>
                    <a:pt x="401" y="66982"/>
                    <a:pt x="768" y="67082"/>
                  </a:cubicBezTo>
                  <a:cubicBezTo>
                    <a:pt x="1260" y="67220"/>
                    <a:pt x="1759" y="67288"/>
                    <a:pt x="2251" y="67288"/>
                  </a:cubicBezTo>
                  <a:cubicBezTo>
                    <a:pt x="2828" y="67288"/>
                    <a:pt x="3397" y="67195"/>
                    <a:pt x="3937" y="67015"/>
                  </a:cubicBezTo>
                  <a:cubicBezTo>
                    <a:pt x="4838" y="66748"/>
                    <a:pt x="5605" y="66381"/>
                    <a:pt x="6272" y="65848"/>
                  </a:cubicBezTo>
                  <a:cubicBezTo>
                    <a:pt x="7106" y="65080"/>
                    <a:pt x="7740" y="64213"/>
                    <a:pt x="8207" y="63212"/>
                  </a:cubicBezTo>
                  <a:cubicBezTo>
                    <a:pt x="8407" y="62712"/>
                    <a:pt x="8607" y="62212"/>
                    <a:pt x="8874" y="61711"/>
                  </a:cubicBezTo>
                  <a:cubicBezTo>
                    <a:pt x="9074" y="61411"/>
                    <a:pt x="9241" y="61078"/>
                    <a:pt x="9274" y="60711"/>
                  </a:cubicBezTo>
                  <a:cubicBezTo>
                    <a:pt x="9274" y="60711"/>
                    <a:pt x="9508" y="59410"/>
                    <a:pt x="10008" y="56174"/>
                  </a:cubicBezTo>
                  <a:cubicBezTo>
                    <a:pt x="10508" y="52905"/>
                    <a:pt x="12043" y="45700"/>
                    <a:pt x="13377" y="39729"/>
                  </a:cubicBezTo>
                  <a:cubicBezTo>
                    <a:pt x="14244" y="35993"/>
                    <a:pt x="13344" y="31723"/>
                    <a:pt x="13210" y="30723"/>
                  </a:cubicBezTo>
                  <a:cubicBezTo>
                    <a:pt x="13210" y="30723"/>
                    <a:pt x="19715" y="17513"/>
                    <a:pt x="20115" y="10174"/>
                  </a:cubicBezTo>
                  <a:cubicBezTo>
                    <a:pt x="20382" y="6605"/>
                    <a:pt x="20082" y="2769"/>
                    <a:pt x="20015" y="1"/>
                  </a:cubicBez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2380200" y="2385475"/>
              <a:ext cx="510400" cy="1466725"/>
            </a:xfrm>
            <a:custGeom>
              <a:rect b="b" l="l" r="r" t="t"/>
              <a:pathLst>
                <a:path extrusionOk="0" h="58669" w="20416">
                  <a:moveTo>
                    <a:pt x="20415" y="1"/>
                  </a:moveTo>
                  <a:lnTo>
                    <a:pt x="1" y="1202"/>
                  </a:lnTo>
                  <a:cubicBezTo>
                    <a:pt x="234" y="8974"/>
                    <a:pt x="7172" y="11509"/>
                    <a:pt x="7172" y="11509"/>
                  </a:cubicBezTo>
                  <a:cubicBezTo>
                    <a:pt x="7172" y="11509"/>
                    <a:pt x="4137" y="25119"/>
                    <a:pt x="3803" y="26920"/>
                  </a:cubicBezTo>
                  <a:cubicBezTo>
                    <a:pt x="3470" y="28755"/>
                    <a:pt x="3103" y="57675"/>
                    <a:pt x="3103" y="57675"/>
                  </a:cubicBezTo>
                  <a:cubicBezTo>
                    <a:pt x="4358" y="58478"/>
                    <a:pt x="5978" y="58669"/>
                    <a:pt x="7239" y="58669"/>
                  </a:cubicBezTo>
                  <a:cubicBezTo>
                    <a:pt x="8390" y="58669"/>
                    <a:pt x="9241" y="58509"/>
                    <a:pt x="9241" y="58509"/>
                  </a:cubicBezTo>
                  <a:cubicBezTo>
                    <a:pt x="9241" y="58509"/>
                    <a:pt x="11109" y="48902"/>
                    <a:pt x="12910" y="41430"/>
                  </a:cubicBezTo>
                  <a:cubicBezTo>
                    <a:pt x="14144" y="36160"/>
                    <a:pt x="13677" y="31824"/>
                    <a:pt x="13811" y="31357"/>
                  </a:cubicBezTo>
                  <a:cubicBezTo>
                    <a:pt x="14144" y="30222"/>
                    <a:pt x="17813" y="19815"/>
                    <a:pt x="18747" y="16646"/>
                  </a:cubicBezTo>
                  <a:cubicBezTo>
                    <a:pt x="19548" y="13944"/>
                    <a:pt x="19982" y="11109"/>
                    <a:pt x="20115" y="8273"/>
                  </a:cubicBezTo>
                  <a:cubicBezTo>
                    <a:pt x="20282" y="6005"/>
                    <a:pt x="20382" y="3136"/>
                    <a:pt x="20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2255950" y="4022500"/>
              <a:ext cx="351950" cy="190425"/>
            </a:xfrm>
            <a:custGeom>
              <a:rect b="b" l="l" r="r" t="t"/>
              <a:pathLst>
                <a:path extrusionOk="0" h="7617" w="14078">
                  <a:moveTo>
                    <a:pt x="13777" y="0"/>
                  </a:moveTo>
                  <a:lnTo>
                    <a:pt x="67" y="5004"/>
                  </a:lnTo>
                  <a:cubicBezTo>
                    <a:pt x="0" y="5704"/>
                    <a:pt x="167" y="6538"/>
                    <a:pt x="2002" y="7239"/>
                  </a:cubicBezTo>
                  <a:cubicBezTo>
                    <a:pt x="2708" y="7492"/>
                    <a:pt x="3445" y="7617"/>
                    <a:pt x="4183" y="7617"/>
                  </a:cubicBezTo>
                  <a:cubicBezTo>
                    <a:pt x="5293" y="7617"/>
                    <a:pt x="6404" y="7333"/>
                    <a:pt x="7406" y="6772"/>
                  </a:cubicBezTo>
                  <a:cubicBezTo>
                    <a:pt x="8607" y="6104"/>
                    <a:pt x="9707" y="5204"/>
                    <a:pt x="10541" y="4070"/>
                  </a:cubicBezTo>
                  <a:cubicBezTo>
                    <a:pt x="11042" y="3369"/>
                    <a:pt x="11742" y="2735"/>
                    <a:pt x="12576" y="2335"/>
                  </a:cubicBezTo>
                  <a:cubicBezTo>
                    <a:pt x="13277" y="1935"/>
                    <a:pt x="13710" y="1568"/>
                    <a:pt x="13877" y="1268"/>
                  </a:cubicBezTo>
                  <a:cubicBezTo>
                    <a:pt x="14044" y="1001"/>
                    <a:pt x="14077" y="67"/>
                    <a:pt x="13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2242075" y="3915750"/>
              <a:ext cx="366650" cy="274425"/>
            </a:xfrm>
            <a:custGeom>
              <a:rect b="b" l="l" r="r" t="t"/>
              <a:pathLst>
                <a:path extrusionOk="0" h="10977" w="14666">
                  <a:moveTo>
                    <a:pt x="14098" y="0"/>
                  </a:moveTo>
                  <a:lnTo>
                    <a:pt x="14065" y="367"/>
                  </a:lnTo>
                  <a:cubicBezTo>
                    <a:pt x="13298" y="1368"/>
                    <a:pt x="12497" y="2335"/>
                    <a:pt x="11597" y="3203"/>
                  </a:cubicBezTo>
                  <a:cubicBezTo>
                    <a:pt x="11196" y="3636"/>
                    <a:pt x="10796" y="4003"/>
                    <a:pt x="10296" y="4337"/>
                  </a:cubicBezTo>
                  <a:cubicBezTo>
                    <a:pt x="10255" y="4357"/>
                    <a:pt x="10190" y="4390"/>
                    <a:pt x="10138" y="4390"/>
                  </a:cubicBezTo>
                  <a:cubicBezTo>
                    <a:pt x="10104" y="4390"/>
                    <a:pt x="10075" y="4376"/>
                    <a:pt x="10062" y="4337"/>
                  </a:cubicBezTo>
                  <a:lnTo>
                    <a:pt x="10062" y="4203"/>
                  </a:lnTo>
                  <a:cubicBezTo>
                    <a:pt x="10129" y="3936"/>
                    <a:pt x="10229" y="3670"/>
                    <a:pt x="10396" y="3469"/>
                  </a:cubicBezTo>
                  <a:cubicBezTo>
                    <a:pt x="10563" y="3203"/>
                    <a:pt x="10629" y="2969"/>
                    <a:pt x="10629" y="2669"/>
                  </a:cubicBezTo>
                  <a:cubicBezTo>
                    <a:pt x="10596" y="2002"/>
                    <a:pt x="9762" y="1935"/>
                    <a:pt x="9262" y="1802"/>
                  </a:cubicBezTo>
                  <a:lnTo>
                    <a:pt x="8228" y="1501"/>
                  </a:lnTo>
                  <a:lnTo>
                    <a:pt x="7727" y="1368"/>
                  </a:lnTo>
                  <a:cubicBezTo>
                    <a:pt x="7648" y="1352"/>
                    <a:pt x="7570" y="1344"/>
                    <a:pt x="7492" y="1344"/>
                  </a:cubicBezTo>
                  <a:cubicBezTo>
                    <a:pt x="7242" y="1344"/>
                    <a:pt x="7005" y="1431"/>
                    <a:pt x="6827" y="1635"/>
                  </a:cubicBezTo>
                  <a:cubicBezTo>
                    <a:pt x="6660" y="1868"/>
                    <a:pt x="6493" y="2135"/>
                    <a:pt x="6426" y="2369"/>
                  </a:cubicBezTo>
                  <a:cubicBezTo>
                    <a:pt x="5459" y="4470"/>
                    <a:pt x="3391" y="5704"/>
                    <a:pt x="1756" y="7272"/>
                  </a:cubicBezTo>
                  <a:cubicBezTo>
                    <a:pt x="1289" y="7672"/>
                    <a:pt x="722" y="8206"/>
                    <a:pt x="489" y="8807"/>
                  </a:cubicBezTo>
                  <a:cubicBezTo>
                    <a:pt x="1" y="10335"/>
                    <a:pt x="2843" y="10976"/>
                    <a:pt x="4284" y="10976"/>
                  </a:cubicBezTo>
                  <a:cubicBezTo>
                    <a:pt x="4321" y="10976"/>
                    <a:pt x="4357" y="10976"/>
                    <a:pt x="4392" y="10975"/>
                  </a:cubicBezTo>
                  <a:cubicBezTo>
                    <a:pt x="5626" y="10975"/>
                    <a:pt x="6827" y="10675"/>
                    <a:pt x="7927" y="10041"/>
                  </a:cubicBezTo>
                  <a:cubicBezTo>
                    <a:pt x="8461" y="9707"/>
                    <a:pt x="8961" y="9340"/>
                    <a:pt x="9428" y="8940"/>
                  </a:cubicBezTo>
                  <a:cubicBezTo>
                    <a:pt x="10329" y="8106"/>
                    <a:pt x="10963" y="7306"/>
                    <a:pt x="11663" y="6672"/>
                  </a:cubicBezTo>
                  <a:cubicBezTo>
                    <a:pt x="12464" y="5971"/>
                    <a:pt x="13331" y="5938"/>
                    <a:pt x="14299" y="4637"/>
                  </a:cubicBezTo>
                  <a:cubicBezTo>
                    <a:pt x="14666" y="3770"/>
                    <a:pt x="14465" y="2669"/>
                    <a:pt x="14365" y="1768"/>
                  </a:cubicBezTo>
                  <a:cubicBezTo>
                    <a:pt x="14332" y="1435"/>
                    <a:pt x="14332" y="1034"/>
                    <a:pt x="14365" y="701"/>
                  </a:cubicBezTo>
                  <a:cubicBezTo>
                    <a:pt x="14365" y="534"/>
                    <a:pt x="14365" y="100"/>
                    <a:pt x="14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924875" y="1562600"/>
              <a:ext cx="591275" cy="711450"/>
            </a:xfrm>
            <a:custGeom>
              <a:rect b="b" l="l" r="r" t="t"/>
              <a:pathLst>
                <a:path extrusionOk="0" h="28458" w="23651">
                  <a:moveTo>
                    <a:pt x="1086" y="1"/>
                  </a:moveTo>
                  <a:cubicBezTo>
                    <a:pt x="942" y="1"/>
                    <a:pt x="823" y="77"/>
                    <a:pt x="801" y="292"/>
                  </a:cubicBezTo>
                  <a:cubicBezTo>
                    <a:pt x="768" y="526"/>
                    <a:pt x="801" y="726"/>
                    <a:pt x="901" y="893"/>
                  </a:cubicBezTo>
                  <a:cubicBezTo>
                    <a:pt x="1068" y="1260"/>
                    <a:pt x="1001" y="1693"/>
                    <a:pt x="835" y="2027"/>
                  </a:cubicBezTo>
                  <a:cubicBezTo>
                    <a:pt x="668" y="2227"/>
                    <a:pt x="568" y="2461"/>
                    <a:pt x="434" y="2728"/>
                  </a:cubicBezTo>
                  <a:cubicBezTo>
                    <a:pt x="401" y="3061"/>
                    <a:pt x="401" y="3428"/>
                    <a:pt x="401" y="3762"/>
                  </a:cubicBezTo>
                  <a:cubicBezTo>
                    <a:pt x="301" y="4062"/>
                    <a:pt x="167" y="4295"/>
                    <a:pt x="67" y="4596"/>
                  </a:cubicBezTo>
                  <a:cubicBezTo>
                    <a:pt x="1" y="4962"/>
                    <a:pt x="67" y="5296"/>
                    <a:pt x="167" y="5630"/>
                  </a:cubicBezTo>
                  <a:cubicBezTo>
                    <a:pt x="334" y="6363"/>
                    <a:pt x="601" y="7064"/>
                    <a:pt x="935" y="7698"/>
                  </a:cubicBezTo>
                  <a:cubicBezTo>
                    <a:pt x="1468" y="8698"/>
                    <a:pt x="2102" y="9599"/>
                    <a:pt x="2836" y="10433"/>
                  </a:cubicBezTo>
                  <a:cubicBezTo>
                    <a:pt x="3270" y="10900"/>
                    <a:pt x="3603" y="11400"/>
                    <a:pt x="3837" y="11967"/>
                  </a:cubicBezTo>
                  <a:cubicBezTo>
                    <a:pt x="3970" y="12601"/>
                    <a:pt x="4104" y="13202"/>
                    <a:pt x="4104" y="13802"/>
                  </a:cubicBezTo>
                  <a:cubicBezTo>
                    <a:pt x="4137" y="14603"/>
                    <a:pt x="4170" y="15403"/>
                    <a:pt x="4237" y="16137"/>
                  </a:cubicBezTo>
                  <a:cubicBezTo>
                    <a:pt x="4771" y="24577"/>
                    <a:pt x="5505" y="26378"/>
                    <a:pt x="6439" y="27445"/>
                  </a:cubicBezTo>
                  <a:cubicBezTo>
                    <a:pt x="6818" y="27881"/>
                    <a:pt x="7466" y="28457"/>
                    <a:pt x="8481" y="28457"/>
                  </a:cubicBezTo>
                  <a:cubicBezTo>
                    <a:pt x="9253" y="28457"/>
                    <a:pt x="10237" y="28124"/>
                    <a:pt x="11476" y="27145"/>
                  </a:cubicBezTo>
                  <a:cubicBezTo>
                    <a:pt x="14678" y="24643"/>
                    <a:pt x="21283" y="16771"/>
                    <a:pt x="21283" y="16771"/>
                  </a:cubicBezTo>
                  <a:lnTo>
                    <a:pt x="23651" y="7431"/>
                  </a:lnTo>
                  <a:cubicBezTo>
                    <a:pt x="23035" y="7317"/>
                    <a:pt x="22389" y="7265"/>
                    <a:pt x="21743" y="7265"/>
                  </a:cubicBezTo>
                  <a:cubicBezTo>
                    <a:pt x="21444" y="7265"/>
                    <a:pt x="21145" y="7276"/>
                    <a:pt x="20849" y="7297"/>
                  </a:cubicBezTo>
                  <a:cubicBezTo>
                    <a:pt x="19314" y="7598"/>
                    <a:pt x="17913" y="8365"/>
                    <a:pt x="16846" y="9532"/>
                  </a:cubicBezTo>
                  <a:cubicBezTo>
                    <a:pt x="14745" y="12101"/>
                    <a:pt x="10241" y="18739"/>
                    <a:pt x="10241" y="18739"/>
                  </a:cubicBezTo>
                  <a:cubicBezTo>
                    <a:pt x="10241" y="18739"/>
                    <a:pt x="8674" y="11767"/>
                    <a:pt x="8473" y="10667"/>
                  </a:cubicBezTo>
                  <a:cubicBezTo>
                    <a:pt x="8440" y="10233"/>
                    <a:pt x="8440" y="9833"/>
                    <a:pt x="8473" y="9399"/>
                  </a:cubicBezTo>
                  <a:cubicBezTo>
                    <a:pt x="8607" y="7364"/>
                    <a:pt x="7806" y="5429"/>
                    <a:pt x="6906" y="3695"/>
                  </a:cubicBezTo>
                  <a:cubicBezTo>
                    <a:pt x="6739" y="3395"/>
                    <a:pt x="6605" y="3061"/>
                    <a:pt x="6439" y="2761"/>
                  </a:cubicBezTo>
                  <a:cubicBezTo>
                    <a:pt x="6339" y="2661"/>
                    <a:pt x="6272" y="2494"/>
                    <a:pt x="6238" y="2327"/>
                  </a:cubicBezTo>
                  <a:cubicBezTo>
                    <a:pt x="6172" y="2160"/>
                    <a:pt x="6138" y="2060"/>
                    <a:pt x="5938" y="2060"/>
                  </a:cubicBezTo>
                  <a:cubicBezTo>
                    <a:pt x="5805" y="2060"/>
                    <a:pt x="5671" y="2160"/>
                    <a:pt x="5571" y="2261"/>
                  </a:cubicBezTo>
                  <a:cubicBezTo>
                    <a:pt x="5271" y="2661"/>
                    <a:pt x="5138" y="3094"/>
                    <a:pt x="5171" y="3561"/>
                  </a:cubicBezTo>
                  <a:cubicBezTo>
                    <a:pt x="5204" y="4028"/>
                    <a:pt x="5338" y="4495"/>
                    <a:pt x="5471" y="4896"/>
                  </a:cubicBezTo>
                  <a:cubicBezTo>
                    <a:pt x="5517" y="5049"/>
                    <a:pt x="5457" y="5097"/>
                    <a:pt x="5363" y="5097"/>
                  </a:cubicBezTo>
                  <a:cubicBezTo>
                    <a:pt x="5252" y="5097"/>
                    <a:pt x="5094" y="5032"/>
                    <a:pt x="5004" y="4996"/>
                  </a:cubicBezTo>
                  <a:cubicBezTo>
                    <a:pt x="4170" y="4529"/>
                    <a:pt x="3503" y="3195"/>
                    <a:pt x="3070" y="2361"/>
                  </a:cubicBezTo>
                  <a:cubicBezTo>
                    <a:pt x="2803" y="1794"/>
                    <a:pt x="2536" y="1260"/>
                    <a:pt x="2236" y="726"/>
                  </a:cubicBezTo>
                  <a:cubicBezTo>
                    <a:pt x="2002" y="426"/>
                    <a:pt x="1669" y="192"/>
                    <a:pt x="1335" y="59"/>
                  </a:cubicBezTo>
                  <a:cubicBezTo>
                    <a:pt x="1252" y="24"/>
                    <a:pt x="1165" y="1"/>
                    <a:pt x="1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2214250" y="1743550"/>
              <a:ext cx="285225" cy="385950"/>
            </a:xfrm>
            <a:custGeom>
              <a:rect b="b" l="l" r="r" t="t"/>
              <a:pathLst>
                <a:path extrusionOk="0" h="15438" w="11409">
                  <a:moveTo>
                    <a:pt x="10047" y="1"/>
                  </a:moveTo>
                  <a:cubicBezTo>
                    <a:pt x="9035" y="1"/>
                    <a:pt x="8170" y="189"/>
                    <a:pt x="7206" y="660"/>
                  </a:cubicBezTo>
                  <a:cubicBezTo>
                    <a:pt x="5838" y="1327"/>
                    <a:pt x="5004" y="2394"/>
                    <a:pt x="3670" y="4162"/>
                  </a:cubicBezTo>
                  <a:cubicBezTo>
                    <a:pt x="2336" y="5930"/>
                    <a:pt x="1" y="9533"/>
                    <a:pt x="1" y="9533"/>
                  </a:cubicBezTo>
                  <a:cubicBezTo>
                    <a:pt x="1" y="9533"/>
                    <a:pt x="835" y="14003"/>
                    <a:pt x="4604" y="15437"/>
                  </a:cubicBezTo>
                  <a:lnTo>
                    <a:pt x="11075" y="8165"/>
                  </a:lnTo>
                  <a:lnTo>
                    <a:pt x="11409" y="93"/>
                  </a:lnTo>
                  <a:cubicBezTo>
                    <a:pt x="10917" y="34"/>
                    <a:pt x="10469" y="1"/>
                    <a:pt x="10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2180900" y="2005200"/>
              <a:ext cx="40050" cy="142650"/>
            </a:xfrm>
            <a:custGeom>
              <a:rect b="b" l="l" r="r" t="t"/>
              <a:pathLst>
                <a:path extrusionOk="0" h="5706" w="1602">
                  <a:moveTo>
                    <a:pt x="734" y="1"/>
                  </a:moveTo>
                  <a:lnTo>
                    <a:pt x="0" y="1035"/>
                  </a:lnTo>
                  <a:cubicBezTo>
                    <a:pt x="434" y="2536"/>
                    <a:pt x="667" y="4137"/>
                    <a:pt x="667" y="5705"/>
                  </a:cubicBezTo>
                  <a:cubicBezTo>
                    <a:pt x="667" y="5705"/>
                    <a:pt x="1601" y="2436"/>
                    <a:pt x="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2049125" y="1719175"/>
              <a:ext cx="20875" cy="84250"/>
            </a:xfrm>
            <a:custGeom>
              <a:rect b="b" l="l" r="r" t="t"/>
              <a:pathLst>
                <a:path extrusionOk="0" h="3370" w="835">
                  <a:moveTo>
                    <a:pt x="501" y="0"/>
                  </a:moveTo>
                  <a:lnTo>
                    <a:pt x="501" y="0"/>
                  </a:lnTo>
                  <a:cubicBezTo>
                    <a:pt x="201" y="334"/>
                    <a:pt x="1" y="768"/>
                    <a:pt x="101" y="1702"/>
                  </a:cubicBezTo>
                  <a:cubicBezTo>
                    <a:pt x="201" y="2335"/>
                    <a:pt x="468" y="2902"/>
                    <a:pt x="835" y="3369"/>
                  </a:cubicBezTo>
                  <a:cubicBezTo>
                    <a:pt x="435" y="2302"/>
                    <a:pt x="301" y="1135"/>
                    <a:pt x="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2348525" y="1744200"/>
              <a:ext cx="562075" cy="817575"/>
            </a:xfrm>
            <a:custGeom>
              <a:rect b="b" l="l" r="r" t="t"/>
              <a:pathLst>
                <a:path extrusionOk="0" h="32703" w="22483">
                  <a:moveTo>
                    <a:pt x="5537" y="0"/>
                  </a:moveTo>
                  <a:cubicBezTo>
                    <a:pt x="167" y="2469"/>
                    <a:pt x="734" y="7672"/>
                    <a:pt x="867" y="15411"/>
                  </a:cubicBezTo>
                  <a:cubicBezTo>
                    <a:pt x="1001" y="23083"/>
                    <a:pt x="167" y="24785"/>
                    <a:pt x="0" y="28854"/>
                  </a:cubicBezTo>
                  <a:cubicBezTo>
                    <a:pt x="1690" y="31565"/>
                    <a:pt x="7487" y="32703"/>
                    <a:pt x="12853" y="32703"/>
                  </a:cubicBezTo>
                  <a:cubicBezTo>
                    <a:pt x="16598" y="32703"/>
                    <a:pt x="20133" y="32149"/>
                    <a:pt x="21916" y="31189"/>
                  </a:cubicBezTo>
                  <a:cubicBezTo>
                    <a:pt x="22183" y="24618"/>
                    <a:pt x="22483" y="22116"/>
                    <a:pt x="21916" y="15511"/>
                  </a:cubicBezTo>
                  <a:cubicBezTo>
                    <a:pt x="21249" y="7339"/>
                    <a:pt x="21415" y="3102"/>
                    <a:pt x="19414" y="1901"/>
                  </a:cubicBezTo>
                  <a:cubicBezTo>
                    <a:pt x="19414" y="1901"/>
                    <a:pt x="15745" y="1301"/>
                    <a:pt x="11375" y="500"/>
                  </a:cubicBezTo>
                  <a:cubicBezTo>
                    <a:pt x="11375" y="500"/>
                    <a:pt x="7839" y="67"/>
                    <a:pt x="5537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2348525" y="1744200"/>
              <a:ext cx="562075" cy="817575"/>
            </a:xfrm>
            <a:custGeom>
              <a:rect b="b" l="l" r="r" t="t"/>
              <a:pathLst>
                <a:path extrusionOk="0" h="32703" w="22483">
                  <a:moveTo>
                    <a:pt x="5537" y="0"/>
                  </a:moveTo>
                  <a:cubicBezTo>
                    <a:pt x="167" y="2469"/>
                    <a:pt x="734" y="7672"/>
                    <a:pt x="867" y="15411"/>
                  </a:cubicBezTo>
                  <a:cubicBezTo>
                    <a:pt x="1001" y="23083"/>
                    <a:pt x="167" y="24785"/>
                    <a:pt x="0" y="28854"/>
                  </a:cubicBezTo>
                  <a:cubicBezTo>
                    <a:pt x="1690" y="31565"/>
                    <a:pt x="7487" y="32703"/>
                    <a:pt x="12853" y="32703"/>
                  </a:cubicBezTo>
                  <a:cubicBezTo>
                    <a:pt x="16598" y="32703"/>
                    <a:pt x="20133" y="32149"/>
                    <a:pt x="21916" y="31189"/>
                  </a:cubicBezTo>
                  <a:cubicBezTo>
                    <a:pt x="22183" y="24618"/>
                    <a:pt x="22483" y="22116"/>
                    <a:pt x="21916" y="15511"/>
                  </a:cubicBezTo>
                  <a:cubicBezTo>
                    <a:pt x="21249" y="7339"/>
                    <a:pt x="21415" y="3102"/>
                    <a:pt x="19414" y="1901"/>
                  </a:cubicBezTo>
                  <a:cubicBezTo>
                    <a:pt x="19414" y="1901"/>
                    <a:pt x="15745" y="1301"/>
                    <a:pt x="11375" y="500"/>
                  </a:cubicBezTo>
                  <a:cubicBezTo>
                    <a:pt x="11375" y="500"/>
                    <a:pt x="7839" y="67"/>
                    <a:pt x="5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2537825" y="1905150"/>
              <a:ext cx="50050" cy="142625"/>
            </a:xfrm>
            <a:custGeom>
              <a:rect b="b" l="l" r="r" t="t"/>
              <a:pathLst>
                <a:path extrusionOk="0" h="5705" w="2002">
                  <a:moveTo>
                    <a:pt x="601" y="0"/>
                  </a:moveTo>
                  <a:lnTo>
                    <a:pt x="0" y="5571"/>
                  </a:lnTo>
                  <a:lnTo>
                    <a:pt x="2002" y="5704"/>
                  </a:lnTo>
                  <a:lnTo>
                    <a:pt x="2002" y="5704"/>
                  </a:lnTo>
                  <a:lnTo>
                    <a:pt x="267" y="537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2448575" y="1297200"/>
              <a:ext cx="429500" cy="391150"/>
            </a:xfrm>
            <a:custGeom>
              <a:rect b="b" l="l" r="r" t="t"/>
              <a:pathLst>
                <a:path extrusionOk="0" h="15646" w="17180">
                  <a:moveTo>
                    <a:pt x="11176" y="1"/>
                  </a:moveTo>
                  <a:cubicBezTo>
                    <a:pt x="8073" y="1"/>
                    <a:pt x="5505" y="2336"/>
                    <a:pt x="5205" y="5438"/>
                  </a:cubicBezTo>
                  <a:lnTo>
                    <a:pt x="2503" y="3470"/>
                  </a:lnTo>
                  <a:cubicBezTo>
                    <a:pt x="2409" y="3456"/>
                    <a:pt x="2315" y="3449"/>
                    <a:pt x="2223" y="3449"/>
                  </a:cubicBezTo>
                  <a:cubicBezTo>
                    <a:pt x="1660" y="3449"/>
                    <a:pt x="1136" y="3702"/>
                    <a:pt x="735" y="4104"/>
                  </a:cubicBezTo>
                  <a:cubicBezTo>
                    <a:pt x="1" y="4871"/>
                    <a:pt x="401" y="7306"/>
                    <a:pt x="1369" y="9674"/>
                  </a:cubicBezTo>
                  <a:cubicBezTo>
                    <a:pt x="1369" y="9674"/>
                    <a:pt x="2269" y="14011"/>
                    <a:pt x="2670" y="14711"/>
                  </a:cubicBezTo>
                  <a:cubicBezTo>
                    <a:pt x="2903" y="15145"/>
                    <a:pt x="3337" y="15478"/>
                    <a:pt x="3770" y="15645"/>
                  </a:cubicBezTo>
                  <a:lnTo>
                    <a:pt x="3704" y="13010"/>
                  </a:lnTo>
                  <a:lnTo>
                    <a:pt x="13544" y="11542"/>
                  </a:lnTo>
                  <a:cubicBezTo>
                    <a:pt x="15746" y="10542"/>
                    <a:pt x="17180" y="8373"/>
                    <a:pt x="17180" y="6005"/>
                  </a:cubicBezTo>
                  <a:cubicBezTo>
                    <a:pt x="17180" y="2703"/>
                    <a:pt x="14478" y="1"/>
                    <a:pt x="11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2421075" y="1314450"/>
              <a:ext cx="427000" cy="560700"/>
            </a:xfrm>
            <a:custGeom>
              <a:rect b="b" l="l" r="r" t="t"/>
              <a:pathLst>
                <a:path extrusionOk="0" h="22428" w="17080">
                  <a:moveTo>
                    <a:pt x="11377" y="0"/>
                  </a:moveTo>
                  <a:cubicBezTo>
                    <a:pt x="9713" y="0"/>
                    <a:pt x="7991" y="499"/>
                    <a:pt x="6738" y="1312"/>
                  </a:cubicBezTo>
                  <a:cubicBezTo>
                    <a:pt x="3469" y="3380"/>
                    <a:pt x="4737" y="9151"/>
                    <a:pt x="4737" y="9151"/>
                  </a:cubicBezTo>
                  <a:cubicBezTo>
                    <a:pt x="4698" y="9174"/>
                    <a:pt x="4659" y="9185"/>
                    <a:pt x="4620" y="9185"/>
                  </a:cubicBezTo>
                  <a:cubicBezTo>
                    <a:pt x="4321" y="9185"/>
                    <a:pt x="3996" y="8575"/>
                    <a:pt x="3436" y="8250"/>
                  </a:cubicBezTo>
                  <a:cubicBezTo>
                    <a:pt x="3156" y="8075"/>
                    <a:pt x="2701" y="7836"/>
                    <a:pt x="2212" y="7836"/>
                  </a:cubicBezTo>
                  <a:cubicBezTo>
                    <a:pt x="1769" y="7836"/>
                    <a:pt x="1297" y="8032"/>
                    <a:pt x="901" y="8651"/>
                  </a:cubicBezTo>
                  <a:cubicBezTo>
                    <a:pt x="0" y="10085"/>
                    <a:pt x="1568" y="12053"/>
                    <a:pt x="2635" y="12487"/>
                  </a:cubicBezTo>
                  <a:cubicBezTo>
                    <a:pt x="2956" y="12614"/>
                    <a:pt x="3234" y="12664"/>
                    <a:pt x="3476" y="12664"/>
                  </a:cubicBezTo>
                  <a:cubicBezTo>
                    <a:pt x="4441" y="12664"/>
                    <a:pt x="4804" y="11853"/>
                    <a:pt x="4804" y="11853"/>
                  </a:cubicBezTo>
                  <a:lnTo>
                    <a:pt x="4970" y="17857"/>
                  </a:lnTo>
                  <a:cubicBezTo>
                    <a:pt x="4103" y="19091"/>
                    <a:pt x="4670" y="21627"/>
                    <a:pt x="5638" y="22427"/>
                  </a:cubicBezTo>
                  <a:cubicBezTo>
                    <a:pt x="8773" y="21493"/>
                    <a:pt x="10508" y="20459"/>
                    <a:pt x="11475" y="18491"/>
                  </a:cubicBezTo>
                  <a:lnTo>
                    <a:pt x="11475" y="16423"/>
                  </a:lnTo>
                  <a:cubicBezTo>
                    <a:pt x="11975" y="16488"/>
                    <a:pt x="12460" y="16539"/>
                    <a:pt x="12950" y="16539"/>
                  </a:cubicBezTo>
                  <a:cubicBezTo>
                    <a:pt x="13212" y="16539"/>
                    <a:pt x="13476" y="16525"/>
                    <a:pt x="13743" y="16490"/>
                  </a:cubicBezTo>
                  <a:cubicBezTo>
                    <a:pt x="15144" y="16289"/>
                    <a:pt x="15978" y="15155"/>
                    <a:pt x="16412" y="13654"/>
                  </a:cubicBezTo>
                  <a:cubicBezTo>
                    <a:pt x="17079" y="11219"/>
                    <a:pt x="17079" y="9151"/>
                    <a:pt x="16745" y="4481"/>
                  </a:cubicBezTo>
                  <a:cubicBezTo>
                    <a:pt x="16500" y="1251"/>
                    <a:pt x="14011" y="0"/>
                    <a:pt x="11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2562000" y="1730850"/>
              <a:ext cx="212675" cy="188525"/>
            </a:xfrm>
            <a:custGeom>
              <a:rect b="b" l="l" r="r" t="t"/>
              <a:pathLst>
                <a:path extrusionOk="0" h="7541" w="8507">
                  <a:moveTo>
                    <a:pt x="5838" y="0"/>
                  </a:moveTo>
                  <a:lnTo>
                    <a:pt x="5838" y="401"/>
                  </a:lnTo>
                  <a:cubicBezTo>
                    <a:pt x="5771" y="868"/>
                    <a:pt x="4837" y="2369"/>
                    <a:pt x="2502" y="3403"/>
                  </a:cubicBezTo>
                  <a:cubicBezTo>
                    <a:pt x="167" y="4470"/>
                    <a:pt x="1" y="5738"/>
                    <a:pt x="1" y="5738"/>
                  </a:cubicBezTo>
                  <a:cubicBezTo>
                    <a:pt x="77" y="5735"/>
                    <a:pt x="153" y="5733"/>
                    <a:pt x="229" y="5733"/>
                  </a:cubicBezTo>
                  <a:cubicBezTo>
                    <a:pt x="908" y="5733"/>
                    <a:pt x="1535" y="5868"/>
                    <a:pt x="2135" y="6138"/>
                  </a:cubicBezTo>
                  <a:cubicBezTo>
                    <a:pt x="3119" y="6630"/>
                    <a:pt x="3812" y="7540"/>
                    <a:pt x="4311" y="7540"/>
                  </a:cubicBezTo>
                  <a:cubicBezTo>
                    <a:pt x="4319" y="7540"/>
                    <a:pt x="4328" y="7540"/>
                    <a:pt x="4337" y="7539"/>
                  </a:cubicBezTo>
                  <a:cubicBezTo>
                    <a:pt x="4837" y="7506"/>
                    <a:pt x="5504" y="6171"/>
                    <a:pt x="6839" y="4804"/>
                  </a:cubicBezTo>
                  <a:cubicBezTo>
                    <a:pt x="7539" y="3970"/>
                    <a:pt x="8140" y="3036"/>
                    <a:pt x="8507" y="2002"/>
                  </a:cubicBezTo>
                  <a:cubicBezTo>
                    <a:pt x="8040" y="1668"/>
                    <a:pt x="7639" y="1335"/>
                    <a:pt x="7206" y="968"/>
                  </a:cubicBezTo>
                  <a:cubicBezTo>
                    <a:pt x="6772" y="501"/>
                    <a:pt x="6272" y="0"/>
                    <a:pt x="5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2480275" y="1723350"/>
              <a:ext cx="84250" cy="156050"/>
            </a:xfrm>
            <a:custGeom>
              <a:rect b="b" l="l" r="r" t="t"/>
              <a:pathLst>
                <a:path extrusionOk="0" h="6242" w="3370">
                  <a:moveTo>
                    <a:pt x="2602" y="0"/>
                  </a:moveTo>
                  <a:cubicBezTo>
                    <a:pt x="1969" y="67"/>
                    <a:pt x="634" y="1801"/>
                    <a:pt x="401" y="3136"/>
                  </a:cubicBezTo>
                  <a:cubicBezTo>
                    <a:pt x="134" y="4470"/>
                    <a:pt x="1" y="6071"/>
                    <a:pt x="434" y="6238"/>
                  </a:cubicBezTo>
                  <a:cubicBezTo>
                    <a:pt x="440" y="6240"/>
                    <a:pt x="448" y="6241"/>
                    <a:pt x="457" y="6241"/>
                  </a:cubicBezTo>
                  <a:cubicBezTo>
                    <a:pt x="642" y="6241"/>
                    <a:pt x="1346" y="5766"/>
                    <a:pt x="2201" y="5766"/>
                  </a:cubicBezTo>
                  <a:cubicBezTo>
                    <a:pt x="2551" y="5766"/>
                    <a:pt x="2927" y="5846"/>
                    <a:pt x="3303" y="6071"/>
                  </a:cubicBezTo>
                  <a:cubicBezTo>
                    <a:pt x="3370" y="5337"/>
                    <a:pt x="2869" y="4970"/>
                    <a:pt x="2602" y="3936"/>
                  </a:cubicBezTo>
                  <a:cubicBezTo>
                    <a:pt x="2469" y="3136"/>
                    <a:pt x="2469" y="2302"/>
                    <a:pt x="2636" y="1501"/>
                  </a:cubicBezTo>
                  <a:lnTo>
                    <a:pt x="2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2565325" y="1646625"/>
              <a:ext cx="143475" cy="99250"/>
            </a:xfrm>
            <a:custGeom>
              <a:rect b="b" l="l" r="r" t="t"/>
              <a:pathLst>
                <a:path extrusionOk="0" h="3970" w="5739">
                  <a:moveTo>
                    <a:pt x="34" y="0"/>
                  </a:moveTo>
                  <a:lnTo>
                    <a:pt x="34" y="0"/>
                  </a:lnTo>
                  <a:cubicBezTo>
                    <a:pt x="1" y="734"/>
                    <a:pt x="201" y="1501"/>
                    <a:pt x="635" y="2102"/>
                  </a:cubicBezTo>
                  <a:cubicBezTo>
                    <a:pt x="1402" y="3136"/>
                    <a:pt x="5738" y="3970"/>
                    <a:pt x="5738" y="3970"/>
                  </a:cubicBezTo>
                  <a:lnTo>
                    <a:pt x="5705" y="3136"/>
                  </a:lnTo>
                  <a:cubicBezTo>
                    <a:pt x="5705" y="3136"/>
                    <a:pt x="2403" y="2502"/>
                    <a:pt x="1335" y="1902"/>
                  </a:cubicBezTo>
                  <a:cubicBezTo>
                    <a:pt x="568" y="1535"/>
                    <a:pt x="201" y="401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2670400" y="1604400"/>
              <a:ext cx="145975" cy="126450"/>
            </a:xfrm>
            <a:custGeom>
              <a:rect b="b" l="l" r="r" t="t"/>
              <a:pathLst>
                <a:path extrusionOk="0" h="5058" w="5839">
                  <a:moveTo>
                    <a:pt x="2878" y="501"/>
                  </a:moveTo>
                  <a:cubicBezTo>
                    <a:pt x="3006" y="501"/>
                    <a:pt x="3127" y="509"/>
                    <a:pt x="3237" y="522"/>
                  </a:cubicBezTo>
                  <a:cubicBezTo>
                    <a:pt x="3837" y="555"/>
                    <a:pt x="4504" y="555"/>
                    <a:pt x="4971" y="1089"/>
                  </a:cubicBezTo>
                  <a:cubicBezTo>
                    <a:pt x="5405" y="1656"/>
                    <a:pt x="5138" y="2523"/>
                    <a:pt x="5005" y="3057"/>
                  </a:cubicBezTo>
                  <a:cubicBezTo>
                    <a:pt x="4892" y="3464"/>
                    <a:pt x="4519" y="3625"/>
                    <a:pt x="4186" y="3625"/>
                  </a:cubicBezTo>
                  <a:cubicBezTo>
                    <a:pt x="4027" y="3625"/>
                    <a:pt x="3878" y="3589"/>
                    <a:pt x="3770" y="3524"/>
                  </a:cubicBezTo>
                  <a:cubicBezTo>
                    <a:pt x="3604" y="3424"/>
                    <a:pt x="3503" y="2690"/>
                    <a:pt x="3770" y="2557"/>
                  </a:cubicBezTo>
                  <a:cubicBezTo>
                    <a:pt x="3967" y="2444"/>
                    <a:pt x="3903" y="2308"/>
                    <a:pt x="3459" y="2308"/>
                  </a:cubicBezTo>
                  <a:cubicBezTo>
                    <a:pt x="3376" y="2308"/>
                    <a:pt x="3280" y="2313"/>
                    <a:pt x="3170" y="2323"/>
                  </a:cubicBezTo>
                  <a:cubicBezTo>
                    <a:pt x="2469" y="2356"/>
                    <a:pt x="2503" y="2557"/>
                    <a:pt x="2770" y="2590"/>
                  </a:cubicBezTo>
                  <a:cubicBezTo>
                    <a:pt x="3003" y="2623"/>
                    <a:pt x="3103" y="3357"/>
                    <a:pt x="2803" y="3457"/>
                  </a:cubicBezTo>
                  <a:cubicBezTo>
                    <a:pt x="2596" y="3537"/>
                    <a:pt x="2374" y="3578"/>
                    <a:pt x="2155" y="3578"/>
                  </a:cubicBezTo>
                  <a:cubicBezTo>
                    <a:pt x="1915" y="3578"/>
                    <a:pt x="1678" y="3529"/>
                    <a:pt x="1469" y="3424"/>
                  </a:cubicBezTo>
                  <a:cubicBezTo>
                    <a:pt x="968" y="3057"/>
                    <a:pt x="868" y="1689"/>
                    <a:pt x="1302" y="1122"/>
                  </a:cubicBezTo>
                  <a:cubicBezTo>
                    <a:pt x="1705" y="638"/>
                    <a:pt x="2347" y="501"/>
                    <a:pt x="2878" y="501"/>
                  </a:cubicBezTo>
                  <a:close/>
                  <a:moveTo>
                    <a:pt x="3282" y="0"/>
                  </a:moveTo>
                  <a:cubicBezTo>
                    <a:pt x="3146" y="0"/>
                    <a:pt x="3009" y="7"/>
                    <a:pt x="2870" y="21"/>
                  </a:cubicBezTo>
                  <a:cubicBezTo>
                    <a:pt x="1802" y="55"/>
                    <a:pt x="968" y="355"/>
                    <a:pt x="535" y="955"/>
                  </a:cubicBezTo>
                  <a:cubicBezTo>
                    <a:pt x="168" y="1556"/>
                    <a:pt x="1" y="2256"/>
                    <a:pt x="1" y="2924"/>
                  </a:cubicBezTo>
                  <a:cubicBezTo>
                    <a:pt x="1" y="3391"/>
                    <a:pt x="134" y="3891"/>
                    <a:pt x="335" y="4291"/>
                  </a:cubicBezTo>
                  <a:cubicBezTo>
                    <a:pt x="535" y="4691"/>
                    <a:pt x="1135" y="4792"/>
                    <a:pt x="1469" y="4892"/>
                  </a:cubicBezTo>
                  <a:cubicBezTo>
                    <a:pt x="2016" y="5006"/>
                    <a:pt x="2578" y="5057"/>
                    <a:pt x="3125" y="5057"/>
                  </a:cubicBezTo>
                  <a:cubicBezTo>
                    <a:pt x="3378" y="5057"/>
                    <a:pt x="3627" y="5046"/>
                    <a:pt x="3870" y="5025"/>
                  </a:cubicBezTo>
                  <a:cubicBezTo>
                    <a:pt x="4371" y="4992"/>
                    <a:pt x="4838" y="4758"/>
                    <a:pt x="5205" y="4425"/>
                  </a:cubicBezTo>
                  <a:cubicBezTo>
                    <a:pt x="5538" y="4058"/>
                    <a:pt x="5772" y="3557"/>
                    <a:pt x="5772" y="3057"/>
                  </a:cubicBezTo>
                  <a:cubicBezTo>
                    <a:pt x="5838" y="2457"/>
                    <a:pt x="5838" y="1856"/>
                    <a:pt x="5772" y="1222"/>
                  </a:cubicBezTo>
                  <a:cubicBezTo>
                    <a:pt x="5605" y="722"/>
                    <a:pt x="5205" y="288"/>
                    <a:pt x="4671" y="188"/>
                  </a:cubicBezTo>
                  <a:cubicBezTo>
                    <a:pt x="4228" y="84"/>
                    <a:pt x="3765" y="0"/>
                    <a:pt x="3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2718775" y="1631600"/>
              <a:ext cx="50075" cy="25050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34"/>
                  </a:lnTo>
                  <a:cubicBezTo>
                    <a:pt x="1" y="635"/>
                    <a:pt x="401" y="1002"/>
                    <a:pt x="901" y="1002"/>
                  </a:cubicBezTo>
                  <a:cubicBezTo>
                    <a:pt x="1602" y="1002"/>
                    <a:pt x="2002" y="635"/>
                    <a:pt x="2002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2456925" y="1232850"/>
              <a:ext cx="435325" cy="328725"/>
            </a:xfrm>
            <a:custGeom>
              <a:rect b="b" l="l" r="r" t="t"/>
              <a:pathLst>
                <a:path extrusionOk="0" h="13149" w="17413">
                  <a:moveTo>
                    <a:pt x="10613" y="1"/>
                  </a:moveTo>
                  <a:cubicBezTo>
                    <a:pt x="10201" y="1"/>
                    <a:pt x="9777" y="101"/>
                    <a:pt x="9407" y="273"/>
                  </a:cubicBezTo>
                  <a:cubicBezTo>
                    <a:pt x="8673" y="573"/>
                    <a:pt x="7906" y="873"/>
                    <a:pt x="7139" y="1107"/>
                  </a:cubicBezTo>
                  <a:cubicBezTo>
                    <a:pt x="5738" y="1574"/>
                    <a:pt x="4270" y="1841"/>
                    <a:pt x="3036" y="2541"/>
                  </a:cubicBezTo>
                  <a:cubicBezTo>
                    <a:pt x="2736" y="2708"/>
                    <a:pt x="2436" y="2908"/>
                    <a:pt x="2235" y="3208"/>
                  </a:cubicBezTo>
                  <a:cubicBezTo>
                    <a:pt x="2002" y="3609"/>
                    <a:pt x="1835" y="4076"/>
                    <a:pt x="1869" y="4576"/>
                  </a:cubicBezTo>
                  <a:cubicBezTo>
                    <a:pt x="1869" y="4743"/>
                    <a:pt x="1902" y="4910"/>
                    <a:pt x="1935" y="5043"/>
                  </a:cubicBezTo>
                  <a:cubicBezTo>
                    <a:pt x="1869" y="4943"/>
                    <a:pt x="1735" y="4810"/>
                    <a:pt x="1602" y="4776"/>
                  </a:cubicBezTo>
                  <a:cubicBezTo>
                    <a:pt x="1433" y="4687"/>
                    <a:pt x="1255" y="4645"/>
                    <a:pt x="1080" y="4645"/>
                  </a:cubicBezTo>
                  <a:cubicBezTo>
                    <a:pt x="667" y="4645"/>
                    <a:pt x="268" y="4878"/>
                    <a:pt x="34" y="5277"/>
                  </a:cubicBezTo>
                  <a:cubicBezTo>
                    <a:pt x="34" y="5277"/>
                    <a:pt x="34" y="5310"/>
                    <a:pt x="1" y="5310"/>
                  </a:cubicBezTo>
                  <a:lnTo>
                    <a:pt x="2035" y="6411"/>
                  </a:lnTo>
                  <a:cubicBezTo>
                    <a:pt x="2002" y="6811"/>
                    <a:pt x="1902" y="7245"/>
                    <a:pt x="1869" y="7645"/>
                  </a:cubicBezTo>
                  <a:cubicBezTo>
                    <a:pt x="1735" y="8746"/>
                    <a:pt x="1535" y="10047"/>
                    <a:pt x="1735" y="11114"/>
                  </a:cubicBezTo>
                  <a:cubicBezTo>
                    <a:pt x="1735" y="11248"/>
                    <a:pt x="1768" y="11381"/>
                    <a:pt x="1869" y="11481"/>
                  </a:cubicBezTo>
                  <a:cubicBezTo>
                    <a:pt x="2235" y="11781"/>
                    <a:pt x="2602" y="12148"/>
                    <a:pt x="2903" y="12548"/>
                  </a:cubicBezTo>
                  <a:cubicBezTo>
                    <a:pt x="3069" y="12749"/>
                    <a:pt x="3236" y="13049"/>
                    <a:pt x="3503" y="13116"/>
                  </a:cubicBezTo>
                  <a:cubicBezTo>
                    <a:pt x="3569" y="13138"/>
                    <a:pt x="3634" y="13148"/>
                    <a:pt x="3696" y="13148"/>
                  </a:cubicBezTo>
                  <a:cubicBezTo>
                    <a:pt x="3915" y="13148"/>
                    <a:pt x="4100" y="13016"/>
                    <a:pt x="4204" y="12782"/>
                  </a:cubicBezTo>
                  <a:cubicBezTo>
                    <a:pt x="4237" y="12615"/>
                    <a:pt x="4237" y="12448"/>
                    <a:pt x="4237" y="12282"/>
                  </a:cubicBezTo>
                  <a:cubicBezTo>
                    <a:pt x="4204" y="11614"/>
                    <a:pt x="4103" y="10914"/>
                    <a:pt x="4070" y="10247"/>
                  </a:cubicBezTo>
                  <a:cubicBezTo>
                    <a:pt x="4037" y="10080"/>
                    <a:pt x="4070" y="9880"/>
                    <a:pt x="4103" y="9713"/>
                  </a:cubicBezTo>
                  <a:cubicBezTo>
                    <a:pt x="4237" y="9480"/>
                    <a:pt x="4404" y="9313"/>
                    <a:pt x="4604" y="9213"/>
                  </a:cubicBezTo>
                  <a:cubicBezTo>
                    <a:pt x="5104" y="8779"/>
                    <a:pt x="5404" y="8212"/>
                    <a:pt x="5438" y="7578"/>
                  </a:cubicBezTo>
                  <a:cubicBezTo>
                    <a:pt x="5438" y="7378"/>
                    <a:pt x="5438" y="7211"/>
                    <a:pt x="5504" y="6978"/>
                  </a:cubicBezTo>
                  <a:cubicBezTo>
                    <a:pt x="5538" y="6878"/>
                    <a:pt x="5671" y="6611"/>
                    <a:pt x="5838" y="6611"/>
                  </a:cubicBezTo>
                  <a:cubicBezTo>
                    <a:pt x="6172" y="6611"/>
                    <a:pt x="7873" y="7045"/>
                    <a:pt x="8273" y="7078"/>
                  </a:cubicBezTo>
                  <a:cubicBezTo>
                    <a:pt x="9146" y="7206"/>
                    <a:pt x="10038" y="7295"/>
                    <a:pt x="10923" y="7295"/>
                  </a:cubicBezTo>
                  <a:cubicBezTo>
                    <a:pt x="12340" y="7295"/>
                    <a:pt x="13739" y="7068"/>
                    <a:pt x="15011" y="6411"/>
                  </a:cubicBezTo>
                  <a:cubicBezTo>
                    <a:pt x="15778" y="5977"/>
                    <a:pt x="17079" y="5110"/>
                    <a:pt x="17246" y="4142"/>
                  </a:cubicBezTo>
                  <a:cubicBezTo>
                    <a:pt x="17413" y="3675"/>
                    <a:pt x="17146" y="3175"/>
                    <a:pt x="16679" y="2908"/>
                  </a:cubicBezTo>
                  <a:cubicBezTo>
                    <a:pt x="16359" y="2771"/>
                    <a:pt x="16023" y="2681"/>
                    <a:pt x="15681" y="2681"/>
                  </a:cubicBezTo>
                  <a:cubicBezTo>
                    <a:pt x="15525" y="2681"/>
                    <a:pt x="15368" y="2700"/>
                    <a:pt x="15211" y="2741"/>
                  </a:cubicBezTo>
                  <a:cubicBezTo>
                    <a:pt x="15278" y="2008"/>
                    <a:pt x="14878" y="1240"/>
                    <a:pt x="14177" y="940"/>
                  </a:cubicBezTo>
                  <a:cubicBezTo>
                    <a:pt x="13885" y="800"/>
                    <a:pt x="13578" y="733"/>
                    <a:pt x="13275" y="733"/>
                  </a:cubicBezTo>
                  <a:cubicBezTo>
                    <a:pt x="12783" y="733"/>
                    <a:pt x="12301" y="910"/>
                    <a:pt x="11909" y="1240"/>
                  </a:cubicBezTo>
                  <a:cubicBezTo>
                    <a:pt x="12076" y="707"/>
                    <a:pt x="11575" y="173"/>
                    <a:pt x="11042" y="40"/>
                  </a:cubicBezTo>
                  <a:cubicBezTo>
                    <a:pt x="10902" y="13"/>
                    <a:pt x="10758" y="1"/>
                    <a:pt x="10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2671250" y="1509025"/>
              <a:ext cx="30875" cy="29300"/>
            </a:xfrm>
            <a:custGeom>
              <a:rect b="b" l="l" r="r" t="t"/>
              <a:pathLst>
                <a:path extrusionOk="0" h="1172" w="1235">
                  <a:moveTo>
                    <a:pt x="634" y="0"/>
                  </a:moveTo>
                  <a:cubicBezTo>
                    <a:pt x="301" y="0"/>
                    <a:pt x="34" y="234"/>
                    <a:pt x="34" y="534"/>
                  </a:cubicBezTo>
                  <a:cubicBezTo>
                    <a:pt x="0" y="868"/>
                    <a:pt x="267" y="1168"/>
                    <a:pt x="601" y="1168"/>
                  </a:cubicBezTo>
                  <a:cubicBezTo>
                    <a:pt x="622" y="1170"/>
                    <a:pt x="643" y="1171"/>
                    <a:pt x="664" y="1171"/>
                  </a:cubicBezTo>
                  <a:cubicBezTo>
                    <a:pt x="971" y="1171"/>
                    <a:pt x="1235" y="946"/>
                    <a:pt x="1235" y="634"/>
                  </a:cubicBezTo>
                  <a:cubicBezTo>
                    <a:pt x="1235" y="301"/>
                    <a:pt x="968" y="34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2633725" y="1456675"/>
              <a:ext cx="43375" cy="30700"/>
            </a:xfrm>
            <a:custGeom>
              <a:rect b="b" l="l" r="r" t="t"/>
              <a:pathLst>
                <a:path extrusionOk="0" h="1228" w="1735">
                  <a:moveTo>
                    <a:pt x="916" y="1"/>
                  </a:moveTo>
                  <a:cubicBezTo>
                    <a:pt x="818" y="1"/>
                    <a:pt x="722" y="20"/>
                    <a:pt x="634" y="60"/>
                  </a:cubicBezTo>
                  <a:cubicBezTo>
                    <a:pt x="234" y="260"/>
                    <a:pt x="0" y="793"/>
                    <a:pt x="234" y="1227"/>
                  </a:cubicBezTo>
                  <a:lnTo>
                    <a:pt x="1735" y="493"/>
                  </a:lnTo>
                  <a:cubicBezTo>
                    <a:pt x="1557" y="189"/>
                    <a:pt x="122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2795500" y="1450175"/>
              <a:ext cx="40050" cy="29675"/>
            </a:xfrm>
            <a:custGeom>
              <a:rect b="b" l="l" r="r" t="t"/>
              <a:pathLst>
                <a:path extrusionOk="0" h="1187" w="1602">
                  <a:moveTo>
                    <a:pt x="697" y="0"/>
                  </a:moveTo>
                  <a:cubicBezTo>
                    <a:pt x="418" y="0"/>
                    <a:pt x="142" y="160"/>
                    <a:pt x="1" y="420"/>
                  </a:cubicBezTo>
                  <a:lnTo>
                    <a:pt x="1435" y="1187"/>
                  </a:lnTo>
                  <a:cubicBezTo>
                    <a:pt x="1602" y="753"/>
                    <a:pt x="1435" y="320"/>
                    <a:pt x="1035" y="86"/>
                  </a:cubicBezTo>
                  <a:cubicBezTo>
                    <a:pt x="927" y="28"/>
                    <a:pt x="812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2783000" y="1504025"/>
              <a:ext cx="30050" cy="30875"/>
            </a:xfrm>
            <a:custGeom>
              <a:rect b="b" l="l" r="r" t="t"/>
              <a:pathLst>
                <a:path extrusionOk="0" h="1235" w="1202">
                  <a:moveTo>
                    <a:pt x="567" y="0"/>
                  </a:moveTo>
                  <a:cubicBezTo>
                    <a:pt x="234" y="0"/>
                    <a:pt x="0" y="267"/>
                    <a:pt x="34" y="601"/>
                  </a:cubicBezTo>
                  <a:cubicBezTo>
                    <a:pt x="34" y="934"/>
                    <a:pt x="300" y="1234"/>
                    <a:pt x="634" y="1234"/>
                  </a:cubicBezTo>
                  <a:cubicBezTo>
                    <a:pt x="968" y="1201"/>
                    <a:pt x="1201" y="934"/>
                    <a:pt x="1201" y="601"/>
                  </a:cubicBezTo>
                  <a:lnTo>
                    <a:pt x="1201" y="534"/>
                  </a:lnTo>
                  <a:cubicBezTo>
                    <a:pt x="1201" y="200"/>
                    <a:pt x="934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2737950" y="1492350"/>
              <a:ext cx="60075" cy="101750"/>
            </a:xfrm>
            <a:custGeom>
              <a:rect b="b" l="l" r="r" t="t"/>
              <a:pathLst>
                <a:path extrusionOk="0" h="4070" w="2403">
                  <a:moveTo>
                    <a:pt x="1" y="0"/>
                  </a:moveTo>
                  <a:lnTo>
                    <a:pt x="168" y="4070"/>
                  </a:lnTo>
                  <a:lnTo>
                    <a:pt x="2403" y="3803"/>
                  </a:lnTo>
                  <a:cubicBezTo>
                    <a:pt x="1836" y="2369"/>
                    <a:pt x="1068" y="1068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2794675" y="1791725"/>
              <a:ext cx="318575" cy="1042200"/>
            </a:xfrm>
            <a:custGeom>
              <a:rect b="b" l="l" r="r" t="t"/>
              <a:pathLst>
                <a:path extrusionOk="0" h="41688" w="12743">
                  <a:moveTo>
                    <a:pt x="1668" y="0"/>
                  </a:moveTo>
                  <a:lnTo>
                    <a:pt x="1668" y="0"/>
                  </a:lnTo>
                  <a:cubicBezTo>
                    <a:pt x="1668" y="1"/>
                    <a:pt x="0" y="5338"/>
                    <a:pt x="1835" y="9774"/>
                  </a:cubicBezTo>
                  <a:lnTo>
                    <a:pt x="6171" y="18714"/>
                  </a:lnTo>
                  <a:cubicBezTo>
                    <a:pt x="6071" y="18714"/>
                    <a:pt x="7072" y="23951"/>
                    <a:pt x="7239" y="26386"/>
                  </a:cubicBezTo>
                  <a:cubicBezTo>
                    <a:pt x="7405" y="28788"/>
                    <a:pt x="7639" y="29955"/>
                    <a:pt x="7205" y="31089"/>
                  </a:cubicBezTo>
                  <a:cubicBezTo>
                    <a:pt x="7005" y="31623"/>
                    <a:pt x="6705" y="32190"/>
                    <a:pt x="6371" y="32691"/>
                  </a:cubicBezTo>
                  <a:cubicBezTo>
                    <a:pt x="5871" y="33558"/>
                    <a:pt x="5471" y="34458"/>
                    <a:pt x="5037" y="35392"/>
                  </a:cubicBezTo>
                  <a:cubicBezTo>
                    <a:pt x="4637" y="36193"/>
                    <a:pt x="4170" y="36527"/>
                    <a:pt x="4337" y="36693"/>
                  </a:cubicBezTo>
                  <a:cubicBezTo>
                    <a:pt x="4528" y="36885"/>
                    <a:pt x="4793" y="36986"/>
                    <a:pt x="5059" y="36986"/>
                  </a:cubicBezTo>
                  <a:cubicBezTo>
                    <a:pt x="5302" y="36986"/>
                    <a:pt x="5547" y="36902"/>
                    <a:pt x="5738" y="36727"/>
                  </a:cubicBezTo>
                  <a:cubicBezTo>
                    <a:pt x="6138" y="36427"/>
                    <a:pt x="6505" y="36060"/>
                    <a:pt x="6805" y="35693"/>
                  </a:cubicBezTo>
                  <a:lnTo>
                    <a:pt x="6805" y="35693"/>
                  </a:lnTo>
                  <a:cubicBezTo>
                    <a:pt x="6705" y="36894"/>
                    <a:pt x="6471" y="38094"/>
                    <a:pt x="6038" y="39229"/>
                  </a:cubicBezTo>
                  <a:cubicBezTo>
                    <a:pt x="5397" y="40832"/>
                    <a:pt x="5539" y="41687"/>
                    <a:pt x="6830" y="41687"/>
                  </a:cubicBezTo>
                  <a:cubicBezTo>
                    <a:pt x="7285" y="41687"/>
                    <a:pt x="7883" y="41581"/>
                    <a:pt x="8640" y="41363"/>
                  </a:cubicBezTo>
                  <a:cubicBezTo>
                    <a:pt x="10408" y="40796"/>
                    <a:pt x="11709" y="38461"/>
                    <a:pt x="12376" y="34125"/>
                  </a:cubicBezTo>
                  <a:cubicBezTo>
                    <a:pt x="12676" y="31523"/>
                    <a:pt x="12743" y="28854"/>
                    <a:pt x="12709" y="26186"/>
                  </a:cubicBezTo>
                  <a:cubicBezTo>
                    <a:pt x="12709" y="21950"/>
                    <a:pt x="12376" y="17880"/>
                    <a:pt x="12142" y="16579"/>
                  </a:cubicBezTo>
                  <a:cubicBezTo>
                    <a:pt x="11875" y="15278"/>
                    <a:pt x="10207" y="10775"/>
                    <a:pt x="8373" y="6105"/>
                  </a:cubicBezTo>
                  <a:cubicBezTo>
                    <a:pt x="6572" y="1535"/>
                    <a:pt x="4337" y="568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2750475" y="1790050"/>
              <a:ext cx="325250" cy="442850"/>
            </a:xfrm>
            <a:custGeom>
              <a:rect b="b" l="l" r="r" t="t"/>
              <a:pathLst>
                <a:path extrusionOk="0" h="17714" w="13010">
                  <a:moveTo>
                    <a:pt x="3169" y="1"/>
                  </a:moveTo>
                  <a:lnTo>
                    <a:pt x="3169" y="1"/>
                  </a:lnTo>
                  <a:cubicBezTo>
                    <a:pt x="0" y="4471"/>
                    <a:pt x="3303" y="9641"/>
                    <a:pt x="3269" y="9641"/>
                  </a:cubicBezTo>
                  <a:lnTo>
                    <a:pt x="6905" y="17713"/>
                  </a:lnTo>
                  <a:cubicBezTo>
                    <a:pt x="11909" y="17246"/>
                    <a:pt x="13010" y="13977"/>
                    <a:pt x="13010" y="13977"/>
                  </a:cubicBezTo>
                  <a:cubicBezTo>
                    <a:pt x="12142" y="10975"/>
                    <a:pt x="11075" y="8007"/>
                    <a:pt x="9774" y="5171"/>
                  </a:cubicBezTo>
                  <a:cubicBezTo>
                    <a:pt x="8840" y="3270"/>
                    <a:pt x="7973" y="2202"/>
                    <a:pt x="7439" y="1769"/>
                  </a:cubicBezTo>
                  <a:cubicBezTo>
                    <a:pt x="5671" y="234"/>
                    <a:pt x="3169" y="1"/>
                    <a:pt x="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3033175" y="1163775"/>
              <a:ext cx="652975" cy="571275"/>
            </a:xfrm>
            <a:custGeom>
              <a:rect b="b" l="l" r="r" t="t"/>
              <a:pathLst>
                <a:path extrusionOk="0" h="22851" w="26119">
                  <a:moveTo>
                    <a:pt x="13043" y="1"/>
                  </a:moveTo>
                  <a:cubicBezTo>
                    <a:pt x="5838" y="1"/>
                    <a:pt x="0" y="5104"/>
                    <a:pt x="0" y="11409"/>
                  </a:cubicBezTo>
                  <a:cubicBezTo>
                    <a:pt x="0" y="17747"/>
                    <a:pt x="5838" y="22850"/>
                    <a:pt x="13043" y="22850"/>
                  </a:cubicBezTo>
                  <a:cubicBezTo>
                    <a:pt x="20248" y="22850"/>
                    <a:pt x="26119" y="17747"/>
                    <a:pt x="26119" y="11409"/>
                  </a:cubicBezTo>
                  <a:cubicBezTo>
                    <a:pt x="26119" y="5104"/>
                    <a:pt x="20248" y="1"/>
                    <a:pt x="13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2934775" y="1549875"/>
              <a:ext cx="195150" cy="130625"/>
            </a:xfrm>
            <a:custGeom>
              <a:rect b="b" l="l" r="r" t="t"/>
              <a:pathLst>
                <a:path extrusionOk="0" h="5225" w="7806">
                  <a:moveTo>
                    <a:pt x="5104" y="1"/>
                  </a:moveTo>
                  <a:cubicBezTo>
                    <a:pt x="4637" y="1435"/>
                    <a:pt x="2735" y="3770"/>
                    <a:pt x="200" y="4171"/>
                  </a:cubicBezTo>
                  <a:cubicBezTo>
                    <a:pt x="100" y="4171"/>
                    <a:pt x="0" y="4237"/>
                    <a:pt x="67" y="4337"/>
                  </a:cubicBezTo>
                  <a:cubicBezTo>
                    <a:pt x="67" y="4371"/>
                    <a:pt x="100" y="4404"/>
                    <a:pt x="134" y="4437"/>
                  </a:cubicBezTo>
                  <a:cubicBezTo>
                    <a:pt x="1150" y="4966"/>
                    <a:pt x="2250" y="5225"/>
                    <a:pt x="3342" y="5225"/>
                  </a:cubicBezTo>
                  <a:cubicBezTo>
                    <a:pt x="4938" y="5225"/>
                    <a:pt x="6519" y="4673"/>
                    <a:pt x="7806" y="3603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3123225" y="1322225"/>
              <a:ext cx="471200" cy="33375"/>
            </a:xfrm>
            <a:custGeom>
              <a:rect b="b" l="l" r="r" t="t"/>
              <a:pathLst>
                <a:path extrusionOk="0" h="1335" w="18848">
                  <a:moveTo>
                    <a:pt x="668" y="0"/>
                  </a:moveTo>
                  <a:cubicBezTo>
                    <a:pt x="268" y="0"/>
                    <a:pt x="1" y="301"/>
                    <a:pt x="1" y="668"/>
                  </a:cubicBezTo>
                  <a:cubicBezTo>
                    <a:pt x="1" y="1034"/>
                    <a:pt x="268" y="1335"/>
                    <a:pt x="668" y="1335"/>
                  </a:cubicBezTo>
                  <a:lnTo>
                    <a:pt x="18181" y="1335"/>
                  </a:lnTo>
                  <a:cubicBezTo>
                    <a:pt x="18547" y="1335"/>
                    <a:pt x="18848" y="1034"/>
                    <a:pt x="18848" y="668"/>
                  </a:cubicBezTo>
                  <a:cubicBezTo>
                    <a:pt x="18848" y="301"/>
                    <a:pt x="18547" y="0"/>
                    <a:pt x="18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3123225" y="1396450"/>
              <a:ext cx="471200" cy="33375"/>
            </a:xfrm>
            <a:custGeom>
              <a:rect b="b" l="l" r="r" t="t"/>
              <a:pathLst>
                <a:path extrusionOk="0" h="1335" w="18848">
                  <a:moveTo>
                    <a:pt x="668" y="0"/>
                  </a:moveTo>
                  <a:cubicBezTo>
                    <a:pt x="268" y="0"/>
                    <a:pt x="1" y="300"/>
                    <a:pt x="1" y="667"/>
                  </a:cubicBezTo>
                  <a:cubicBezTo>
                    <a:pt x="1" y="1034"/>
                    <a:pt x="268" y="1334"/>
                    <a:pt x="668" y="1334"/>
                  </a:cubicBezTo>
                  <a:lnTo>
                    <a:pt x="18181" y="1334"/>
                  </a:lnTo>
                  <a:cubicBezTo>
                    <a:pt x="18547" y="1334"/>
                    <a:pt x="18848" y="1034"/>
                    <a:pt x="18848" y="667"/>
                  </a:cubicBezTo>
                  <a:cubicBezTo>
                    <a:pt x="18848" y="300"/>
                    <a:pt x="18547" y="0"/>
                    <a:pt x="18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3123225" y="1470650"/>
              <a:ext cx="471200" cy="33400"/>
            </a:xfrm>
            <a:custGeom>
              <a:rect b="b" l="l" r="r" t="t"/>
              <a:pathLst>
                <a:path extrusionOk="0" h="1336" w="18848">
                  <a:moveTo>
                    <a:pt x="668" y="1"/>
                  </a:moveTo>
                  <a:cubicBezTo>
                    <a:pt x="268" y="1"/>
                    <a:pt x="1" y="268"/>
                    <a:pt x="1" y="668"/>
                  </a:cubicBezTo>
                  <a:cubicBezTo>
                    <a:pt x="1" y="1035"/>
                    <a:pt x="268" y="1335"/>
                    <a:pt x="668" y="1335"/>
                  </a:cubicBezTo>
                  <a:lnTo>
                    <a:pt x="18181" y="1335"/>
                  </a:lnTo>
                  <a:cubicBezTo>
                    <a:pt x="18547" y="1335"/>
                    <a:pt x="18848" y="1035"/>
                    <a:pt x="18848" y="668"/>
                  </a:cubicBezTo>
                  <a:cubicBezTo>
                    <a:pt x="18848" y="268"/>
                    <a:pt x="18547" y="1"/>
                    <a:pt x="18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408450" y="1544050"/>
              <a:ext cx="185975" cy="33375"/>
            </a:xfrm>
            <a:custGeom>
              <a:rect b="b" l="l" r="r" t="t"/>
              <a:pathLst>
                <a:path extrusionOk="0" h="1335" w="7439">
                  <a:moveTo>
                    <a:pt x="667" y="0"/>
                  </a:moveTo>
                  <a:cubicBezTo>
                    <a:pt x="300" y="0"/>
                    <a:pt x="0" y="301"/>
                    <a:pt x="0" y="668"/>
                  </a:cubicBezTo>
                  <a:cubicBezTo>
                    <a:pt x="0" y="1068"/>
                    <a:pt x="300" y="1335"/>
                    <a:pt x="667" y="1335"/>
                  </a:cubicBezTo>
                  <a:lnTo>
                    <a:pt x="6772" y="1335"/>
                  </a:lnTo>
                  <a:cubicBezTo>
                    <a:pt x="7138" y="1335"/>
                    <a:pt x="7439" y="1068"/>
                    <a:pt x="7439" y="668"/>
                  </a:cubicBezTo>
                  <a:cubicBezTo>
                    <a:pt x="7439" y="301"/>
                    <a:pt x="7138" y="0"/>
                    <a:pt x="6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Google Shape;1344;p46"/>
          <p:cNvGrpSpPr/>
          <p:nvPr/>
        </p:nvGrpSpPr>
        <p:grpSpPr>
          <a:xfrm>
            <a:off x="6713325" y="1433448"/>
            <a:ext cx="1712075" cy="3174800"/>
            <a:chOff x="3880450" y="1150425"/>
            <a:chExt cx="1712075" cy="3174800"/>
          </a:xfrm>
        </p:grpSpPr>
        <p:sp>
          <p:nvSpPr>
            <p:cNvPr id="1345" name="Google Shape;1345;p46"/>
            <p:cNvSpPr/>
            <p:nvPr/>
          </p:nvSpPr>
          <p:spPr>
            <a:xfrm>
              <a:off x="4404975" y="3662225"/>
              <a:ext cx="1150025" cy="663000"/>
            </a:xfrm>
            <a:custGeom>
              <a:rect b="b" l="l" r="r" t="t"/>
              <a:pathLst>
                <a:path extrusionOk="0" h="26520" w="46001">
                  <a:moveTo>
                    <a:pt x="22838" y="0"/>
                  </a:moveTo>
                  <a:cubicBezTo>
                    <a:pt x="10260" y="0"/>
                    <a:pt x="67" y="5879"/>
                    <a:pt x="34" y="13143"/>
                  </a:cubicBezTo>
                  <a:cubicBezTo>
                    <a:pt x="1" y="20482"/>
                    <a:pt x="10241" y="26453"/>
                    <a:pt x="22951" y="26520"/>
                  </a:cubicBezTo>
                  <a:cubicBezTo>
                    <a:pt x="22986" y="26520"/>
                    <a:pt x="23022" y="26520"/>
                    <a:pt x="23058" y="26520"/>
                  </a:cubicBezTo>
                  <a:cubicBezTo>
                    <a:pt x="35684" y="26520"/>
                    <a:pt x="45934" y="20661"/>
                    <a:pt x="45967" y="13344"/>
                  </a:cubicBezTo>
                  <a:cubicBezTo>
                    <a:pt x="46000" y="6038"/>
                    <a:pt x="35760" y="34"/>
                    <a:pt x="23051" y="1"/>
                  </a:cubicBezTo>
                  <a:cubicBezTo>
                    <a:pt x="22980" y="0"/>
                    <a:pt x="22909" y="0"/>
                    <a:pt x="22838" y="0"/>
                  </a:cubicBezTo>
                  <a:close/>
                </a:path>
              </a:pathLst>
            </a:custGeom>
            <a:solidFill>
              <a:srgbClr val="E4E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646825" y="2236200"/>
              <a:ext cx="680500" cy="1854675"/>
            </a:xfrm>
            <a:custGeom>
              <a:rect b="b" l="l" r="r" t="t"/>
              <a:pathLst>
                <a:path extrusionOk="0" h="74187" w="27220">
                  <a:moveTo>
                    <a:pt x="4370" y="1"/>
                  </a:moveTo>
                  <a:cubicBezTo>
                    <a:pt x="3036" y="2569"/>
                    <a:pt x="2035" y="5238"/>
                    <a:pt x="1301" y="7973"/>
                  </a:cubicBezTo>
                  <a:cubicBezTo>
                    <a:pt x="100" y="12810"/>
                    <a:pt x="201" y="14645"/>
                    <a:pt x="601" y="22250"/>
                  </a:cubicBezTo>
                  <a:cubicBezTo>
                    <a:pt x="934" y="28822"/>
                    <a:pt x="1435" y="34292"/>
                    <a:pt x="1435" y="34292"/>
                  </a:cubicBezTo>
                  <a:cubicBezTo>
                    <a:pt x="1335" y="35460"/>
                    <a:pt x="0" y="37194"/>
                    <a:pt x="100" y="42365"/>
                  </a:cubicBezTo>
                  <a:cubicBezTo>
                    <a:pt x="167" y="47635"/>
                    <a:pt x="467" y="49303"/>
                    <a:pt x="868" y="53973"/>
                  </a:cubicBezTo>
                  <a:cubicBezTo>
                    <a:pt x="1268" y="57976"/>
                    <a:pt x="1501" y="60844"/>
                    <a:pt x="1602" y="64180"/>
                  </a:cubicBezTo>
                  <a:cubicBezTo>
                    <a:pt x="1602" y="65014"/>
                    <a:pt x="1535" y="70585"/>
                    <a:pt x="1835" y="72319"/>
                  </a:cubicBezTo>
                  <a:cubicBezTo>
                    <a:pt x="2079" y="73645"/>
                    <a:pt x="3026" y="74186"/>
                    <a:pt x="3897" y="74186"/>
                  </a:cubicBezTo>
                  <a:cubicBezTo>
                    <a:pt x="4692" y="74186"/>
                    <a:pt x="5425" y="73736"/>
                    <a:pt x="5504" y="73020"/>
                  </a:cubicBezTo>
                  <a:cubicBezTo>
                    <a:pt x="5671" y="71519"/>
                    <a:pt x="5338" y="64947"/>
                    <a:pt x="5338" y="64247"/>
                  </a:cubicBezTo>
                  <a:cubicBezTo>
                    <a:pt x="5338" y="61745"/>
                    <a:pt x="9207" y="41330"/>
                    <a:pt x="10174" y="35326"/>
                  </a:cubicBezTo>
                  <a:cubicBezTo>
                    <a:pt x="11042" y="29856"/>
                    <a:pt x="11709" y="25919"/>
                    <a:pt x="11709" y="25919"/>
                  </a:cubicBezTo>
                  <a:lnTo>
                    <a:pt x="13510" y="35293"/>
                  </a:lnTo>
                  <a:cubicBezTo>
                    <a:pt x="13343" y="36861"/>
                    <a:pt x="13310" y="38495"/>
                    <a:pt x="13343" y="40063"/>
                  </a:cubicBezTo>
                  <a:cubicBezTo>
                    <a:pt x="13510" y="42331"/>
                    <a:pt x="13810" y="44533"/>
                    <a:pt x="14277" y="46734"/>
                  </a:cubicBezTo>
                  <a:cubicBezTo>
                    <a:pt x="15612" y="53673"/>
                    <a:pt x="16179" y="58409"/>
                    <a:pt x="16312" y="60244"/>
                  </a:cubicBezTo>
                  <a:lnTo>
                    <a:pt x="16312" y="60678"/>
                  </a:lnTo>
                  <a:cubicBezTo>
                    <a:pt x="16279" y="60744"/>
                    <a:pt x="16279" y="60844"/>
                    <a:pt x="16279" y="60911"/>
                  </a:cubicBezTo>
                  <a:cubicBezTo>
                    <a:pt x="16279" y="62579"/>
                    <a:pt x="18380" y="63480"/>
                    <a:pt x="19848" y="64614"/>
                  </a:cubicBezTo>
                  <a:cubicBezTo>
                    <a:pt x="21115" y="65548"/>
                    <a:pt x="22383" y="66415"/>
                    <a:pt x="23784" y="67182"/>
                  </a:cubicBezTo>
                  <a:cubicBezTo>
                    <a:pt x="24294" y="67445"/>
                    <a:pt x="25079" y="67587"/>
                    <a:pt x="25772" y="67587"/>
                  </a:cubicBezTo>
                  <a:cubicBezTo>
                    <a:pt x="26485" y="67587"/>
                    <a:pt x="27101" y="67437"/>
                    <a:pt x="27220" y="67116"/>
                  </a:cubicBezTo>
                  <a:cubicBezTo>
                    <a:pt x="25619" y="65715"/>
                    <a:pt x="22950" y="64147"/>
                    <a:pt x="21816" y="62379"/>
                  </a:cubicBezTo>
                  <a:cubicBezTo>
                    <a:pt x="21349" y="61678"/>
                    <a:pt x="21282" y="60711"/>
                    <a:pt x="21316" y="59310"/>
                  </a:cubicBezTo>
                  <a:cubicBezTo>
                    <a:pt x="21349" y="57876"/>
                    <a:pt x="22049" y="46034"/>
                    <a:pt x="22283" y="42598"/>
                  </a:cubicBezTo>
                  <a:cubicBezTo>
                    <a:pt x="22450" y="39796"/>
                    <a:pt x="22617" y="36827"/>
                    <a:pt x="22550" y="34692"/>
                  </a:cubicBezTo>
                  <a:cubicBezTo>
                    <a:pt x="22483" y="28955"/>
                    <a:pt x="22850" y="13344"/>
                    <a:pt x="20548" y="1402"/>
                  </a:cubicBezTo>
                  <a:lnTo>
                    <a:pt x="4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5037925" y="3865700"/>
              <a:ext cx="372800" cy="156350"/>
            </a:xfrm>
            <a:custGeom>
              <a:rect b="b" l="l" r="r" t="t"/>
              <a:pathLst>
                <a:path extrusionOk="0" h="6254" w="14912">
                  <a:moveTo>
                    <a:pt x="68" y="1"/>
                  </a:moveTo>
                  <a:cubicBezTo>
                    <a:pt x="68" y="1"/>
                    <a:pt x="1" y="1302"/>
                    <a:pt x="334" y="1602"/>
                  </a:cubicBezTo>
                  <a:cubicBezTo>
                    <a:pt x="668" y="1869"/>
                    <a:pt x="1669" y="2202"/>
                    <a:pt x="2569" y="2503"/>
                  </a:cubicBezTo>
                  <a:cubicBezTo>
                    <a:pt x="3770" y="2870"/>
                    <a:pt x="4838" y="3770"/>
                    <a:pt x="5705" y="4504"/>
                  </a:cubicBezTo>
                  <a:cubicBezTo>
                    <a:pt x="6572" y="5271"/>
                    <a:pt x="7773" y="5872"/>
                    <a:pt x="10008" y="6172"/>
                  </a:cubicBezTo>
                  <a:cubicBezTo>
                    <a:pt x="10323" y="6227"/>
                    <a:pt x="10641" y="6253"/>
                    <a:pt x="10958" y="6253"/>
                  </a:cubicBezTo>
                  <a:cubicBezTo>
                    <a:pt x="12186" y="6253"/>
                    <a:pt x="13404" y="5854"/>
                    <a:pt x="14411" y="5138"/>
                  </a:cubicBezTo>
                  <a:cubicBezTo>
                    <a:pt x="14912" y="4704"/>
                    <a:pt x="14811" y="3804"/>
                    <a:pt x="14711" y="3804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5032925" y="3743125"/>
              <a:ext cx="384475" cy="264375"/>
            </a:xfrm>
            <a:custGeom>
              <a:rect b="b" l="l" r="r" t="t"/>
              <a:pathLst>
                <a:path extrusionOk="0" h="10575" w="15379">
                  <a:moveTo>
                    <a:pt x="935" y="0"/>
                  </a:moveTo>
                  <a:cubicBezTo>
                    <a:pt x="768" y="0"/>
                    <a:pt x="668" y="100"/>
                    <a:pt x="601" y="267"/>
                  </a:cubicBezTo>
                  <a:cubicBezTo>
                    <a:pt x="534" y="601"/>
                    <a:pt x="368" y="2069"/>
                    <a:pt x="234" y="2669"/>
                  </a:cubicBezTo>
                  <a:cubicBezTo>
                    <a:pt x="1" y="3536"/>
                    <a:pt x="34" y="4437"/>
                    <a:pt x="368" y="5304"/>
                  </a:cubicBezTo>
                  <a:cubicBezTo>
                    <a:pt x="935" y="6038"/>
                    <a:pt x="2002" y="6438"/>
                    <a:pt x="2936" y="6839"/>
                  </a:cubicBezTo>
                  <a:cubicBezTo>
                    <a:pt x="4070" y="7306"/>
                    <a:pt x="5171" y="8006"/>
                    <a:pt x="6072" y="8840"/>
                  </a:cubicBezTo>
                  <a:cubicBezTo>
                    <a:pt x="7106" y="9707"/>
                    <a:pt x="9274" y="10575"/>
                    <a:pt x="10742" y="10575"/>
                  </a:cubicBezTo>
                  <a:cubicBezTo>
                    <a:pt x="12443" y="10575"/>
                    <a:pt x="14378" y="10041"/>
                    <a:pt x="14845" y="9240"/>
                  </a:cubicBezTo>
                  <a:cubicBezTo>
                    <a:pt x="15378" y="8273"/>
                    <a:pt x="14945" y="7706"/>
                    <a:pt x="12410" y="6538"/>
                  </a:cubicBezTo>
                  <a:cubicBezTo>
                    <a:pt x="11943" y="6338"/>
                    <a:pt x="10241" y="5338"/>
                    <a:pt x="9708" y="4937"/>
                  </a:cubicBezTo>
                  <a:cubicBezTo>
                    <a:pt x="8940" y="4470"/>
                    <a:pt x="8240" y="3903"/>
                    <a:pt x="7573" y="3269"/>
                  </a:cubicBezTo>
                  <a:cubicBezTo>
                    <a:pt x="7273" y="3003"/>
                    <a:pt x="7006" y="2669"/>
                    <a:pt x="6706" y="2302"/>
                  </a:cubicBezTo>
                  <a:cubicBezTo>
                    <a:pt x="6439" y="1902"/>
                    <a:pt x="6339" y="1435"/>
                    <a:pt x="6239" y="1001"/>
                  </a:cubicBezTo>
                  <a:cubicBezTo>
                    <a:pt x="6239" y="734"/>
                    <a:pt x="6105" y="534"/>
                    <a:pt x="5938" y="367"/>
                  </a:cubicBezTo>
                  <a:cubicBezTo>
                    <a:pt x="5785" y="265"/>
                    <a:pt x="5633" y="222"/>
                    <a:pt x="5480" y="222"/>
                  </a:cubicBezTo>
                  <a:cubicBezTo>
                    <a:pt x="5432" y="222"/>
                    <a:pt x="5385" y="226"/>
                    <a:pt x="5338" y="234"/>
                  </a:cubicBezTo>
                  <a:cubicBezTo>
                    <a:pt x="4938" y="234"/>
                    <a:pt x="4537" y="267"/>
                    <a:pt x="4170" y="334"/>
                  </a:cubicBezTo>
                  <a:cubicBezTo>
                    <a:pt x="3870" y="334"/>
                    <a:pt x="3603" y="401"/>
                    <a:pt x="3370" y="567"/>
                  </a:cubicBezTo>
                  <a:cubicBezTo>
                    <a:pt x="3170" y="734"/>
                    <a:pt x="3036" y="1034"/>
                    <a:pt x="3036" y="1335"/>
                  </a:cubicBezTo>
                  <a:cubicBezTo>
                    <a:pt x="3036" y="1602"/>
                    <a:pt x="3070" y="1868"/>
                    <a:pt x="3170" y="2102"/>
                  </a:cubicBezTo>
                  <a:cubicBezTo>
                    <a:pt x="3135" y="2109"/>
                    <a:pt x="3102" y="2112"/>
                    <a:pt x="3069" y="2112"/>
                  </a:cubicBezTo>
                  <a:cubicBezTo>
                    <a:pt x="2628" y="2112"/>
                    <a:pt x="2351" y="1514"/>
                    <a:pt x="2102" y="1235"/>
                  </a:cubicBezTo>
                  <a:cubicBezTo>
                    <a:pt x="2002" y="1068"/>
                    <a:pt x="1669" y="1001"/>
                    <a:pt x="1502" y="901"/>
                  </a:cubicBezTo>
                  <a:cubicBezTo>
                    <a:pt x="1268" y="768"/>
                    <a:pt x="1035" y="634"/>
                    <a:pt x="868" y="501"/>
                  </a:cubicBezTo>
                  <a:cubicBezTo>
                    <a:pt x="701" y="334"/>
                    <a:pt x="935" y="201"/>
                    <a:pt x="93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5032925" y="3743125"/>
              <a:ext cx="384475" cy="264375"/>
            </a:xfrm>
            <a:custGeom>
              <a:rect b="b" l="l" r="r" t="t"/>
              <a:pathLst>
                <a:path extrusionOk="0" h="10575" w="15379">
                  <a:moveTo>
                    <a:pt x="935" y="0"/>
                  </a:moveTo>
                  <a:cubicBezTo>
                    <a:pt x="768" y="0"/>
                    <a:pt x="668" y="100"/>
                    <a:pt x="601" y="267"/>
                  </a:cubicBezTo>
                  <a:cubicBezTo>
                    <a:pt x="534" y="601"/>
                    <a:pt x="368" y="2069"/>
                    <a:pt x="234" y="2669"/>
                  </a:cubicBezTo>
                  <a:cubicBezTo>
                    <a:pt x="1" y="3536"/>
                    <a:pt x="34" y="4437"/>
                    <a:pt x="368" y="5304"/>
                  </a:cubicBezTo>
                  <a:cubicBezTo>
                    <a:pt x="935" y="6038"/>
                    <a:pt x="2002" y="6438"/>
                    <a:pt x="2936" y="6839"/>
                  </a:cubicBezTo>
                  <a:cubicBezTo>
                    <a:pt x="4070" y="7306"/>
                    <a:pt x="5171" y="8006"/>
                    <a:pt x="6072" y="8840"/>
                  </a:cubicBezTo>
                  <a:cubicBezTo>
                    <a:pt x="7106" y="9707"/>
                    <a:pt x="9274" y="10575"/>
                    <a:pt x="10742" y="10575"/>
                  </a:cubicBezTo>
                  <a:cubicBezTo>
                    <a:pt x="12443" y="10575"/>
                    <a:pt x="14378" y="10041"/>
                    <a:pt x="14845" y="9240"/>
                  </a:cubicBezTo>
                  <a:cubicBezTo>
                    <a:pt x="15378" y="8273"/>
                    <a:pt x="14945" y="7706"/>
                    <a:pt x="12410" y="6538"/>
                  </a:cubicBezTo>
                  <a:cubicBezTo>
                    <a:pt x="11943" y="6338"/>
                    <a:pt x="10241" y="5338"/>
                    <a:pt x="9708" y="4937"/>
                  </a:cubicBezTo>
                  <a:cubicBezTo>
                    <a:pt x="8940" y="4470"/>
                    <a:pt x="8240" y="3903"/>
                    <a:pt x="7573" y="3269"/>
                  </a:cubicBezTo>
                  <a:cubicBezTo>
                    <a:pt x="7273" y="3003"/>
                    <a:pt x="7006" y="2669"/>
                    <a:pt x="6706" y="2302"/>
                  </a:cubicBezTo>
                  <a:cubicBezTo>
                    <a:pt x="6439" y="1902"/>
                    <a:pt x="6339" y="1435"/>
                    <a:pt x="6239" y="1001"/>
                  </a:cubicBezTo>
                  <a:cubicBezTo>
                    <a:pt x="6239" y="734"/>
                    <a:pt x="6105" y="534"/>
                    <a:pt x="5938" y="367"/>
                  </a:cubicBezTo>
                  <a:cubicBezTo>
                    <a:pt x="5785" y="265"/>
                    <a:pt x="5633" y="222"/>
                    <a:pt x="5480" y="222"/>
                  </a:cubicBezTo>
                  <a:cubicBezTo>
                    <a:pt x="5432" y="222"/>
                    <a:pt x="5385" y="226"/>
                    <a:pt x="5338" y="234"/>
                  </a:cubicBezTo>
                  <a:cubicBezTo>
                    <a:pt x="4938" y="234"/>
                    <a:pt x="4537" y="267"/>
                    <a:pt x="4170" y="334"/>
                  </a:cubicBezTo>
                  <a:cubicBezTo>
                    <a:pt x="3870" y="334"/>
                    <a:pt x="3603" y="401"/>
                    <a:pt x="3370" y="567"/>
                  </a:cubicBezTo>
                  <a:cubicBezTo>
                    <a:pt x="3170" y="734"/>
                    <a:pt x="3036" y="1034"/>
                    <a:pt x="3036" y="1335"/>
                  </a:cubicBezTo>
                  <a:cubicBezTo>
                    <a:pt x="3036" y="1602"/>
                    <a:pt x="3070" y="1868"/>
                    <a:pt x="3170" y="2102"/>
                  </a:cubicBezTo>
                  <a:cubicBezTo>
                    <a:pt x="3135" y="2109"/>
                    <a:pt x="3102" y="2112"/>
                    <a:pt x="3069" y="2112"/>
                  </a:cubicBezTo>
                  <a:cubicBezTo>
                    <a:pt x="2628" y="2112"/>
                    <a:pt x="2351" y="1514"/>
                    <a:pt x="2102" y="1235"/>
                  </a:cubicBezTo>
                  <a:cubicBezTo>
                    <a:pt x="2002" y="1068"/>
                    <a:pt x="1669" y="1001"/>
                    <a:pt x="1502" y="901"/>
                  </a:cubicBezTo>
                  <a:cubicBezTo>
                    <a:pt x="1268" y="768"/>
                    <a:pt x="1035" y="634"/>
                    <a:pt x="868" y="501"/>
                  </a:cubicBezTo>
                  <a:cubicBezTo>
                    <a:pt x="701" y="334"/>
                    <a:pt x="935" y="201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5150525" y="3898225"/>
              <a:ext cx="266875" cy="108475"/>
            </a:xfrm>
            <a:custGeom>
              <a:rect b="b" l="l" r="r" t="t"/>
              <a:pathLst>
                <a:path extrusionOk="0" h="4339" w="10675">
                  <a:moveTo>
                    <a:pt x="7205" y="1"/>
                  </a:moveTo>
                  <a:cubicBezTo>
                    <a:pt x="6405" y="68"/>
                    <a:pt x="4503" y="968"/>
                    <a:pt x="4537" y="1168"/>
                  </a:cubicBezTo>
                  <a:cubicBezTo>
                    <a:pt x="4570" y="1368"/>
                    <a:pt x="4937" y="2002"/>
                    <a:pt x="4170" y="2536"/>
                  </a:cubicBezTo>
                  <a:cubicBezTo>
                    <a:pt x="3947" y="2690"/>
                    <a:pt x="3664" y="2753"/>
                    <a:pt x="3351" y="2753"/>
                  </a:cubicBezTo>
                  <a:cubicBezTo>
                    <a:pt x="1971" y="2753"/>
                    <a:pt x="1" y="1536"/>
                    <a:pt x="0" y="1535"/>
                  </a:cubicBezTo>
                  <a:lnTo>
                    <a:pt x="0" y="1535"/>
                  </a:lnTo>
                  <a:cubicBezTo>
                    <a:pt x="467" y="1869"/>
                    <a:pt x="901" y="2202"/>
                    <a:pt x="1368" y="2569"/>
                  </a:cubicBezTo>
                  <a:cubicBezTo>
                    <a:pt x="2383" y="3454"/>
                    <a:pt x="4557" y="4338"/>
                    <a:pt x="5993" y="4338"/>
                  </a:cubicBezTo>
                  <a:cubicBezTo>
                    <a:pt x="6019" y="4338"/>
                    <a:pt x="6045" y="4338"/>
                    <a:pt x="6071" y="4337"/>
                  </a:cubicBezTo>
                  <a:cubicBezTo>
                    <a:pt x="6127" y="4338"/>
                    <a:pt x="6182" y="4339"/>
                    <a:pt x="6236" y="4339"/>
                  </a:cubicBezTo>
                  <a:cubicBezTo>
                    <a:pt x="8343" y="4339"/>
                    <a:pt x="9685" y="3717"/>
                    <a:pt x="10107" y="2970"/>
                  </a:cubicBezTo>
                  <a:cubicBezTo>
                    <a:pt x="10674" y="2002"/>
                    <a:pt x="10207" y="1402"/>
                    <a:pt x="7706" y="234"/>
                  </a:cubicBezTo>
                  <a:cubicBezTo>
                    <a:pt x="7572" y="201"/>
                    <a:pt x="7405" y="134"/>
                    <a:pt x="7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5046275" y="3743125"/>
              <a:ext cx="249900" cy="194675"/>
            </a:xfrm>
            <a:custGeom>
              <a:rect b="b" l="l" r="r" t="t"/>
              <a:pathLst>
                <a:path extrusionOk="0" h="7787" w="9996">
                  <a:moveTo>
                    <a:pt x="434" y="0"/>
                  </a:moveTo>
                  <a:cubicBezTo>
                    <a:pt x="234" y="0"/>
                    <a:pt x="134" y="100"/>
                    <a:pt x="67" y="267"/>
                  </a:cubicBezTo>
                  <a:cubicBezTo>
                    <a:pt x="67" y="434"/>
                    <a:pt x="34" y="768"/>
                    <a:pt x="0" y="1101"/>
                  </a:cubicBezTo>
                  <a:cubicBezTo>
                    <a:pt x="201" y="1368"/>
                    <a:pt x="434" y="1568"/>
                    <a:pt x="701" y="1735"/>
                  </a:cubicBezTo>
                  <a:cubicBezTo>
                    <a:pt x="1335" y="2202"/>
                    <a:pt x="2636" y="3870"/>
                    <a:pt x="4304" y="5204"/>
                  </a:cubicBezTo>
                  <a:cubicBezTo>
                    <a:pt x="5871" y="6472"/>
                    <a:pt x="7706" y="7439"/>
                    <a:pt x="9007" y="7773"/>
                  </a:cubicBezTo>
                  <a:cubicBezTo>
                    <a:pt x="9043" y="7782"/>
                    <a:pt x="9083" y="7786"/>
                    <a:pt x="9123" y="7786"/>
                  </a:cubicBezTo>
                  <a:cubicBezTo>
                    <a:pt x="9522" y="7786"/>
                    <a:pt x="9995" y="7348"/>
                    <a:pt x="8540" y="6772"/>
                  </a:cubicBezTo>
                  <a:cubicBezTo>
                    <a:pt x="6972" y="6171"/>
                    <a:pt x="3670" y="3770"/>
                    <a:pt x="2335" y="2035"/>
                  </a:cubicBezTo>
                  <a:cubicBezTo>
                    <a:pt x="2069" y="1768"/>
                    <a:pt x="1868" y="1501"/>
                    <a:pt x="1668" y="1201"/>
                  </a:cubicBezTo>
                  <a:cubicBezTo>
                    <a:pt x="1502" y="1068"/>
                    <a:pt x="1268" y="934"/>
                    <a:pt x="1068" y="868"/>
                  </a:cubicBezTo>
                  <a:cubicBezTo>
                    <a:pt x="834" y="768"/>
                    <a:pt x="601" y="601"/>
                    <a:pt x="434" y="4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5263925" y="3897225"/>
              <a:ext cx="75925" cy="34400"/>
            </a:xfrm>
            <a:custGeom>
              <a:rect b="b" l="l" r="r" t="t"/>
              <a:pathLst>
                <a:path extrusionOk="0" h="1376" w="3037">
                  <a:moveTo>
                    <a:pt x="2700" y="0"/>
                  </a:moveTo>
                  <a:cubicBezTo>
                    <a:pt x="1688" y="0"/>
                    <a:pt x="746" y="396"/>
                    <a:pt x="34" y="1108"/>
                  </a:cubicBezTo>
                  <a:cubicBezTo>
                    <a:pt x="1" y="1108"/>
                    <a:pt x="1" y="1175"/>
                    <a:pt x="1" y="1208"/>
                  </a:cubicBezTo>
                  <a:cubicBezTo>
                    <a:pt x="1" y="1275"/>
                    <a:pt x="101" y="1375"/>
                    <a:pt x="167" y="1375"/>
                  </a:cubicBezTo>
                  <a:cubicBezTo>
                    <a:pt x="201" y="1375"/>
                    <a:pt x="268" y="1375"/>
                    <a:pt x="268" y="1275"/>
                  </a:cubicBezTo>
                  <a:cubicBezTo>
                    <a:pt x="939" y="636"/>
                    <a:pt x="1855" y="272"/>
                    <a:pt x="2752" y="272"/>
                  </a:cubicBezTo>
                  <a:cubicBezTo>
                    <a:pt x="2791" y="272"/>
                    <a:pt x="2830" y="273"/>
                    <a:pt x="2869" y="274"/>
                  </a:cubicBezTo>
                  <a:cubicBezTo>
                    <a:pt x="2893" y="290"/>
                    <a:pt x="2914" y="296"/>
                    <a:pt x="2933" y="296"/>
                  </a:cubicBezTo>
                  <a:cubicBezTo>
                    <a:pt x="2997" y="296"/>
                    <a:pt x="3036" y="225"/>
                    <a:pt x="3036" y="174"/>
                  </a:cubicBezTo>
                  <a:cubicBezTo>
                    <a:pt x="3036" y="74"/>
                    <a:pt x="3003" y="7"/>
                    <a:pt x="2936" y="7"/>
                  </a:cubicBezTo>
                  <a:cubicBezTo>
                    <a:pt x="2857" y="3"/>
                    <a:pt x="2778" y="0"/>
                    <a:pt x="270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5229750" y="3876375"/>
              <a:ext cx="76725" cy="34400"/>
            </a:xfrm>
            <a:custGeom>
              <a:rect b="b" l="l" r="r" t="t"/>
              <a:pathLst>
                <a:path extrusionOk="0" h="1376" w="3069">
                  <a:moveTo>
                    <a:pt x="2672" y="0"/>
                  </a:moveTo>
                  <a:cubicBezTo>
                    <a:pt x="1687" y="0"/>
                    <a:pt x="745" y="396"/>
                    <a:pt x="33" y="1108"/>
                  </a:cubicBezTo>
                  <a:cubicBezTo>
                    <a:pt x="0" y="1208"/>
                    <a:pt x="0" y="1275"/>
                    <a:pt x="67" y="1342"/>
                  </a:cubicBezTo>
                  <a:cubicBezTo>
                    <a:pt x="67" y="1375"/>
                    <a:pt x="100" y="1375"/>
                    <a:pt x="167" y="1375"/>
                  </a:cubicBezTo>
                  <a:cubicBezTo>
                    <a:pt x="200" y="1375"/>
                    <a:pt x="234" y="1342"/>
                    <a:pt x="234" y="1275"/>
                  </a:cubicBezTo>
                  <a:cubicBezTo>
                    <a:pt x="905" y="636"/>
                    <a:pt x="1821" y="272"/>
                    <a:pt x="2747" y="272"/>
                  </a:cubicBezTo>
                  <a:cubicBezTo>
                    <a:pt x="2788" y="272"/>
                    <a:pt x="2828" y="273"/>
                    <a:pt x="2869" y="274"/>
                  </a:cubicBezTo>
                  <a:cubicBezTo>
                    <a:pt x="2969" y="274"/>
                    <a:pt x="3036" y="241"/>
                    <a:pt x="3036" y="174"/>
                  </a:cubicBezTo>
                  <a:cubicBezTo>
                    <a:pt x="3069" y="74"/>
                    <a:pt x="3002" y="8"/>
                    <a:pt x="2902" y="8"/>
                  </a:cubicBezTo>
                  <a:cubicBezTo>
                    <a:pt x="2825" y="3"/>
                    <a:pt x="2749" y="0"/>
                    <a:pt x="26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5195550" y="3856350"/>
              <a:ext cx="77575" cy="34400"/>
            </a:xfrm>
            <a:custGeom>
              <a:rect b="b" l="l" r="r" t="t"/>
              <a:pathLst>
                <a:path extrusionOk="0" h="1376" w="3103">
                  <a:moveTo>
                    <a:pt x="2706" y="1"/>
                  </a:moveTo>
                  <a:cubicBezTo>
                    <a:pt x="1721" y="1"/>
                    <a:pt x="779" y="397"/>
                    <a:pt x="67" y="1109"/>
                  </a:cubicBezTo>
                  <a:cubicBezTo>
                    <a:pt x="0" y="1175"/>
                    <a:pt x="0" y="1276"/>
                    <a:pt x="67" y="1342"/>
                  </a:cubicBezTo>
                  <a:cubicBezTo>
                    <a:pt x="67" y="1376"/>
                    <a:pt x="100" y="1376"/>
                    <a:pt x="167" y="1376"/>
                  </a:cubicBezTo>
                  <a:cubicBezTo>
                    <a:pt x="201" y="1376"/>
                    <a:pt x="234" y="1342"/>
                    <a:pt x="267" y="1276"/>
                  </a:cubicBezTo>
                  <a:cubicBezTo>
                    <a:pt x="973" y="666"/>
                    <a:pt x="1863" y="273"/>
                    <a:pt x="2790" y="273"/>
                  </a:cubicBezTo>
                  <a:cubicBezTo>
                    <a:pt x="2827" y="273"/>
                    <a:pt x="2865" y="274"/>
                    <a:pt x="2902" y="275"/>
                  </a:cubicBezTo>
                  <a:cubicBezTo>
                    <a:pt x="3003" y="275"/>
                    <a:pt x="3069" y="241"/>
                    <a:pt x="3069" y="175"/>
                  </a:cubicBezTo>
                  <a:cubicBezTo>
                    <a:pt x="3103" y="75"/>
                    <a:pt x="3036" y="8"/>
                    <a:pt x="2936" y="8"/>
                  </a:cubicBezTo>
                  <a:cubicBezTo>
                    <a:pt x="2859" y="3"/>
                    <a:pt x="2782" y="1"/>
                    <a:pt x="27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5163850" y="3833125"/>
              <a:ext cx="77600" cy="35100"/>
            </a:xfrm>
            <a:custGeom>
              <a:rect b="b" l="l" r="r" t="t"/>
              <a:pathLst>
                <a:path extrusionOk="0" h="1404" w="3104">
                  <a:moveTo>
                    <a:pt x="2833" y="1"/>
                  </a:moveTo>
                  <a:cubicBezTo>
                    <a:pt x="1783" y="1"/>
                    <a:pt x="804" y="370"/>
                    <a:pt x="101" y="1137"/>
                  </a:cubicBezTo>
                  <a:cubicBezTo>
                    <a:pt x="1" y="1170"/>
                    <a:pt x="1" y="1304"/>
                    <a:pt x="101" y="1337"/>
                  </a:cubicBezTo>
                  <a:cubicBezTo>
                    <a:pt x="101" y="1404"/>
                    <a:pt x="134" y="1404"/>
                    <a:pt x="168" y="1404"/>
                  </a:cubicBezTo>
                  <a:cubicBezTo>
                    <a:pt x="201" y="1404"/>
                    <a:pt x="268" y="1337"/>
                    <a:pt x="334" y="1304"/>
                  </a:cubicBezTo>
                  <a:cubicBezTo>
                    <a:pt x="974" y="665"/>
                    <a:pt x="1888" y="301"/>
                    <a:pt x="2815" y="301"/>
                  </a:cubicBezTo>
                  <a:cubicBezTo>
                    <a:pt x="2855" y="301"/>
                    <a:pt x="2896" y="302"/>
                    <a:pt x="2936" y="303"/>
                  </a:cubicBezTo>
                  <a:cubicBezTo>
                    <a:pt x="3003" y="303"/>
                    <a:pt x="3103" y="270"/>
                    <a:pt x="3103" y="170"/>
                  </a:cubicBezTo>
                  <a:cubicBezTo>
                    <a:pt x="3103" y="103"/>
                    <a:pt x="3036" y="3"/>
                    <a:pt x="2970" y="3"/>
                  </a:cubicBezTo>
                  <a:cubicBezTo>
                    <a:pt x="2924" y="2"/>
                    <a:pt x="2878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5133000" y="3810125"/>
              <a:ext cx="83425" cy="34750"/>
            </a:xfrm>
            <a:custGeom>
              <a:rect b="b" l="l" r="r" t="t"/>
              <a:pathLst>
                <a:path extrusionOk="0" h="1390" w="3337">
                  <a:moveTo>
                    <a:pt x="2793" y="1"/>
                  </a:moveTo>
                  <a:cubicBezTo>
                    <a:pt x="1747" y="1"/>
                    <a:pt x="599" y="473"/>
                    <a:pt x="34" y="1156"/>
                  </a:cubicBezTo>
                  <a:cubicBezTo>
                    <a:pt x="1" y="1190"/>
                    <a:pt x="1" y="1290"/>
                    <a:pt x="67" y="1357"/>
                  </a:cubicBezTo>
                  <a:cubicBezTo>
                    <a:pt x="67" y="1390"/>
                    <a:pt x="101" y="1390"/>
                    <a:pt x="167" y="1390"/>
                  </a:cubicBezTo>
                  <a:cubicBezTo>
                    <a:pt x="201" y="1390"/>
                    <a:pt x="234" y="1390"/>
                    <a:pt x="234" y="1357"/>
                  </a:cubicBezTo>
                  <a:cubicBezTo>
                    <a:pt x="706" y="737"/>
                    <a:pt x="1779" y="300"/>
                    <a:pt x="2737" y="300"/>
                  </a:cubicBezTo>
                  <a:cubicBezTo>
                    <a:pt x="2861" y="300"/>
                    <a:pt x="2984" y="307"/>
                    <a:pt x="3103" y="323"/>
                  </a:cubicBezTo>
                  <a:cubicBezTo>
                    <a:pt x="3117" y="327"/>
                    <a:pt x="3130" y="329"/>
                    <a:pt x="3142" y="329"/>
                  </a:cubicBezTo>
                  <a:cubicBezTo>
                    <a:pt x="3220" y="329"/>
                    <a:pt x="3270" y="247"/>
                    <a:pt x="3270" y="189"/>
                  </a:cubicBezTo>
                  <a:cubicBezTo>
                    <a:pt x="3336" y="89"/>
                    <a:pt x="3236" y="22"/>
                    <a:pt x="3170" y="22"/>
                  </a:cubicBezTo>
                  <a:cubicBezTo>
                    <a:pt x="3046" y="8"/>
                    <a:pt x="2920" y="1"/>
                    <a:pt x="27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4655150" y="4065850"/>
              <a:ext cx="159325" cy="139500"/>
            </a:xfrm>
            <a:custGeom>
              <a:rect b="b" l="l" r="r" t="t"/>
              <a:pathLst>
                <a:path extrusionOk="0" h="5580" w="6373">
                  <a:moveTo>
                    <a:pt x="168" y="1"/>
                  </a:moveTo>
                  <a:lnTo>
                    <a:pt x="168" y="1"/>
                  </a:lnTo>
                  <a:cubicBezTo>
                    <a:pt x="1" y="1168"/>
                    <a:pt x="134" y="2369"/>
                    <a:pt x="501" y="3536"/>
                  </a:cubicBezTo>
                  <a:cubicBezTo>
                    <a:pt x="935" y="4837"/>
                    <a:pt x="2303" y="5371"/>
                    <a:pt x="3337" y="5538"/>
                  </a:cubicBezTo>
                  <a:cubicBezTo>
                    <a:pt x="3506" y="5565"/>
                    <a:pt x="3674" y="5579"/>
                    <a:pt x="3838" y="5579"/>
                  </a:cubicBezTo>
                  <a:cubicBezTo>
                    <a:pt x="4675" y="5579"/>
                    <a:pt x="5415" y="5218"/>
                    <a:pt x="5805" y="4437"/>
                  </a:cubicBezTo>
                  <a:cubicBezTo>
                    <a:pt x="6272" y="3470"/>
                    <a:pt x="6372" y="2469"/>
                    <a:pt x="6339" y="968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4658500" y="3829025"/>
              <a:ext cx="160125" cy="361125"/>
            </a:xfrm>
            <a:custGeom>
              <a:rect b="b" l="l" r="r" t="t"/>
              <a:pathLst>
                <a:path extrusionOk="0" h="14445" w="6405">
                  <a:moveTo>
                    <a:pt x="1135" y="0"/>
                  </a:moveTo>
                  <a:cubicBezTo>
                    <a:pt x="701" y="100"/>
                    <a:pt x="801" y="2102"/>
                    <a:pt x="734" y="4136"/>
                  </a:cubicBezTo>
                  <a:cubicBezTo>
                    <a:pt x="701" y="6305"/>
                    <a:pt x="134" y="7272"/>
                    <a:pt x="67" y="9073"/>
                  </a:cubicBezTo>
                  <a:cubicBezTo>
                    <a:pt x="0" y="11108"/>
                    <a:pt x="201" y="11975"/>
                    <a:pt x="1034" y="13143"/>
                  </a:cubicBezTo>
                  <a:cubicBezTo>
                    <a:pt x="1529" y="13835"/>
                    <a:pt x="2644" y="14445"/>
                    <a:pt x="3693" y="14445"/>
                  </a:cubicBezTo>
                  <a:cubicBezTo>
                    <a:pt x="4414" y="14445"/>
                    <a:pt x="5103" y="14157"/>
                    <a:pt x="5538" y="13410"/>
                  </a:cubicBezTo>
                  <a:cubicBezTo>
                    <a:pt x="6405" y="11909"/>
                    <a:pt x="6305" y="10274"/>
                    <a:pt x="6005" y="8273"/>
                  </a:cubicBezTo>
                  <a:cubicBezTo>
                    <a:pt x="5704" y="6572"/>
                    <a:pt x="5538" y="4837"/>
                    <a:pt x="5404" y="3136"/>
                  </a:cubicBezTo>
                  <a:cubicBezTo>
                    <a:pt x="5371" y="1635"/>
                    <a:pt x="5338" y="134"/>
                    <a:pt x="4971" y="0"/>
                  </a:cubicBezTo>
                  <a:lnTo>
                    <a:pt x="4971" y="767"/>
                  </a:lnTo>
                  <a:cubicBezTo>
                    <a:pt x="4971" y="1001"/>
                    <a:pt x="5004" y="1768"/>
                    <a:pt x="4737" y="1801"/>
                  </a:cubicBezTo>
                  <a:cubicBezTo>
                    <a:pt x="4704" y="1635"/>
                    <a:pt x="4704" y="1435"/>
                    <a:pt x="4704" y="1234"/>
                  </a:cubicBezTo>
                  <a:cubicBezTo>
                    <a:pt x="4704" y="1068"/>
                    <a:pt x="4670" y="901"/>
                    <a:pt x="4537" y="767"/>
                  </a:cubicBezTo>
                  <a:cubicBezTo>
                    <a:pt x="4404" y="634"/>
                    <a:pt x="4237" y="601"/>
                    <a:pt x="4037" y="601"/>
                  </a:cubicBezTo>
                  <a:cubicBezTo>
                    <a:pt x="3636" y="567"/>
                    <a:pt x="3203" y="501"/>
                    <a:pt x="2802" y="501"/>
                  </a:cubicBezTo>
                  <a:cubicBezTo>
                    <a:pt x="2569" y="501"/>
                    <a:pt x="2369" y="501"/>
                    <a:pt x="2169" y="567"/>
                  </a:cubicBezTo>
                  <a:cubicBezTo>
                    <a:pt x="2002" y="567"/>
                    <a:pt x="1802" y="601"/>
                    <a:pt x="1668" y="667"/>
                  </a:cubicBezTo>
                  <a:cubicBezTo>
                    <a:pt x="1568" y="734"/>
                    <a:pt x="1501" y="801"/>
                    <a:pt x="1468" y="901"/>
                  </a:cubicBezTo>
                  <a:lnTo>
                    <a:pt x="1468" y="1101"/>
                  </a:lnTo>
                  <a:lnTo>
                    <a:pt x="1468" y="1501"/>
                  </a:lnTo>
                  <a:cubicBezTo>
                    <a:pt x="1468" y="1568"/>
                    <a:pt x="1401" y="1635"/>
                    <a:pt x="1368" y="1635"/>
                  </a:cubicBezTo>
                  <a:cubicBezTo>
                    <a:pt x="1335" y="1635"/>
                    <a:pt x="1301" y="1568"/>
                    <a:pt x="1301" y="1501"/>
                  </a:cubicBezTo>
                  <a:cubicBezTo>
                    <a:pt x="1235" y="1268"/>
                    <a:pt x="1301" y="1101"/>
                    <a:pt x="1235" y="801"/>
                  </a:cubicBezTo>
                  <a:cubicBezTo>
                    <a:pt x="1235" y="667"/>
                    <a:pt x="1235" y="467"/>
                    <a:pt x="1201" y="334"/>
                  </a:cubicBezTo>
                  <a:cubicBezTo>
                    <a:pt x="1168" y="234"/>
                    <a:pt x="1135" y="134"/>
                    <a:pt x="113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4658500" y="3829025"/>
              <a:ext cx="160125" cy="361125"/>
            </a:xfrm>
            <a:custGeom>
              <a:rect b="b" l="l" r="r" t="t"/>
              <a:pathLst>
                <a:path extrusionOk="0" h="14445" w="6405">
                  <a:moveTo>
                    <a:pt x="1135" y="0"/>
                  </a:moveTo>
                  <a:cubicBezTo>
                    <a:pt x="701" y="100"/>
                    <a:pt x="801" y="2102"/>
                    <a:pt x="734" y="4136"/>
                  </a:cubicBezTo>
                  <a:cubicBezTo>
                    <a:pt x="701" y="6305"/>
                    <a:pt x="134" y="7272"/>
                    <a:pt x="67" y="9073"/>
                  </a:cubicBezTo>
                  <a:cubicBezTo>
                    <a:pt x="0" y="11108"/>
                    <a:pt x="201" y="11975"/>
                    <a:pt x="1034" y="13143"/>
                  </a:cubicBezTo>
                  <a:cubicBezTo>
                    <a:pt x="1529" y="13835"/>
                    <a:pt x="2644" y="14445"/>
                    <a:pt x="3693" y="14445"/>
                  </a:cubicBezTo>
                  <a:cubicBezTo>
                    <a:pt x="4414" y="14445"/>
                    <a:pt x="5103" y="14157"/>
                    <a:pt x="5538" y="13410"/>
                  </a:cubicBezTo>
                  <a:cubicBezTo>
                    <a:pt x="6405" y="11909"/>
                    <a:pt x="6305" y="10274"/>
                    <a:pt x="6005" y="8273"/>
                  </a:cubicBezTo>
                  <a:cubicBezTo>
                    <a:pt x="5704" y="6572"/>
                    <a:pt x="5538" y="4837"/>
                    <a:pt x="5404" y="3136"/>
                  </a:cubicBezTo>
                  <a:cubicBezTo>
                    <a:pt x="5371" y="1635"/>
                    <a:pt x="5338" y="134"/>
                    <a:pt x="4971" y="0"/>
                  </a:cubicBezTo>
                  <a:lnTo>
                    <a:pt x="4971" y="767"/>
                  </a:lnTo>
                  <a:cubicBezTo>
                    <a:pt x="4971" y="1001"/>
                    <a:pt x="5004" y="1768"/>
                    <a:pt x="4737" y="1801"/>
                  </a:cubicBezTo>
                  <a:cubicBezTo>
                    <a:pt x="4704" y="1635"/>
                    <a:pt x="4704" y="1435"/>
                    <a:pt x="4704" y="1234"/>
                  </a:cubicBezTo>
                  <a:cubicBezTo>
                    <a:pt x="4704" y="1068"/>
                    <a:pt x="4670" y="901"/>
                    <a:pt x="4537" y="767"/>
                  </a:cubicBezTo>
                  <a:cubicBezTo>
                    <a:pt x="4404" y="634"/>
                    <a:pt x="4237" y="601"/>
                    <a:pt x="4037" y="601"/>
                  </a:cubicBezTo>
                  <a:cubicBezTo>
                    <a:pt x="3636" y="567"/>
                    <a:pt x="3203" y="501"/>
                    <a:pt x="2802" y="501"/>
                  </a:cubicBezTo>
                  <a:cubicBezTo>
                    <a:pt x="2569" y="501"/>
                    <a:pt x="2369" y="501"/>
                    <a:pt x="2169" y="567"/>
                  </a:cubicBezTo>
                  <a:cubicBezTo>
                    <a:pt x="2002" y="567"/>
                    <a:pt x="1802" y="601"/>
                    <a:pt x="1668" y="667"/>
                  </a:cubicBezTo>
                  <a:cubicBezTo>
                    <a:pt x="1568" y="734"/>
                    <a:pt x="1501" y="801"/>
                    <a:pt x="1468" y="901"/>
                  </a:cubicBezTo>
                  <a:lnTo>
                    <a:pt x="1468" y="1101"/>
                  </a:lnTo>
                  <a:lnTo>
                    <a:pt x="1468" y="1501"/>
                  </a:lnTo>
                  <a:cubicBezTo>
                    <a:pt x="1468" y="1568"/>
                    <a:pt x="1401" y="1635"/>
                    <a:pt x="1368" y="1635"/>
                  </a:cubicBezTo>
                  <a:cubicBezTo>
                    <a:pt x="1335" y="1635"/>
                    <a:pt x="1301" y="1568"/>
                    <a:pt x="1301" y="1501"/>
                  </a:cubicBezTo>
                  <a:cubicBezTo>
                    <a:pt x="1235" y="1268"/>
                    <a:pt x="1301" y="1101"/>
                    <a:pt x="1235" y="801"/>
                  </a:cubicBezTo>
                  <a:cubicBezTo>
                    <a:pt x="1235" y="667"/>
                    <a:pt x="1235" y="467"/>
                    <a:pt x="1201" y="334"/>
                  </a:cubicBezTo>
                  <a:cubicBezTo>
                    <a:pt x="1168" y="234"/>
                    <a:pt x="1135" y="134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4658500" y="4040000"/>
              <a:ext cx="158475" cy="149500"/>
            </a:xfrm>
            <a:custGeom>
              <a:rect b="b" l="l" r="r" t="t"/>
              <a:pathLst>
                <a:path extrusionOk="0" h="5980" w="6339">
                  <a:moveTo>
                    <a:pt x="6005" y="1"/>
                  </a:moveTo>
                  <a:cubicBezTo>
                    <a:pt x="6005" y="34"/>
                    <a:pt x="6005" y="2235"/>
                    <a:pt x="5504" y="2536"/>
                  </a:cubicBezTo>
                  <a:cubicBezTo>
                    <a:pt x="5440" y="2574"/>
                    <a:pt x="5378" y="2591"/>
                    <a:pt x="5317" y="2591"/>
                  </a:cubicBezTo>
                  <a:cubicBezTo>
                    <a:pt x="4902" y="2591"/>
                    <a:pt x="4583" y="1793"/>
                    <a:pt x="4670" y="1502"/>
                  </a:cubicBezTo>
                  <a:cubicBezTo>
                    <a:pt x="3901" y="1245"/>
                    <a:pt x="3234" y="1166"/>
                    <a:pt x="2706" y="1166"/>
                  </a:cubicBezTo>
                  <a:cubicBezTo>
                    <a:pt x="1861" y="1166"/>
                    <a:pt x="1368" y="1368"/>
                    <a:pt x="1368" y="1368"/>
                  </a:cubicBezTo>
                  <a:cubicBezTo>
                    <a:pt x="1368" y="1368"/>
                    <a:pt x="1230" y="2609"/>
                    <a:pt x="779" y="2609"/>
                  </a:cubicBezTo>
                  <a:cubicBezTo>
                    <a:pt x="734" y="2609"/>
                    <a:pt x="686" y="2596"/>
                    <a:pt x="634" y="2569"/>
                  </a:cubicBezTo>
                  <a:cubicBezTo>
                    <a:pt x="34" y="2302"/>
                    <a:pt x="134" y="334"/>
                    <a:pt x="134" y="34"/>
                  </a:cubicBezTo>
                  <a:lnTo>
                    <a:pt x="134" y="34"/>
                  </a:lnTo>
                  <a:cubicBezTo>
                    <a:pt x="67" y="234"/>
                    <a:pt x="67" y="401"/>
                    <a:pt x="34" y="568"/>
                  </a:cubicBezTo>
                  <a:cubicBezTo>
                    <a:pt x="0" y="2636"/>
                    <a:pt x="167" y="3503"/>
                    <a:pt x="1001" y="4671"/>
                  </a:cubicBezTo>
                  <a:cubicBezTo>
                    <a:pt x="1494" y="5360"/>
                    <a:pt x="2615" y="5980"/>
                    <a:pt x="3663" y="5980"/>
                  </a:cubicBezTo>
                  <a:cubicBezTo>
                    <a:pt x="4390" y="5980"/>
                    <a:pt x="5081" y="5682"/>
                    <a:pt x="5504" y="4904"/>
                  </a:cubicBezTo>
                  <a:cubicBezTo>
                    <a:pt x="6338" y="3470"/>
                    <a:pt x="6238" y="1902"/>
                    <a:pt x="6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4671850" y="3829025"/>
              <a:ext cx="25375" cy="258725"/>
            </a:xfrm>
            <a:custGeom>
              <a:rect b="b" l="l" r="r" t="t"/>
              <a:pathLst>
                <a:path extrusionOk="0" h="10349" w="1015">
                  <a:moveTo>
                    <a:pt x="634" y="0"/>
                  </a:moveTo>
                  <a:cubicBezTo>
                    <a:pt x="200" y="67"/>
                    <a:pt x="267" y="2102"/>
                    <a:pt x="200" y="4136"/>
                  </a:cubicBezTo>
                  <a:cubicBezTo>
                    <a:pt x="367" y="5904"/>
                    <a:pt x="0" y="8440"/>
                    <a:pt x="167" y="9440"/>
                  </a:cubicBezTo>
                  <a:cubicBezTo>
                    <a:pt x="266" y="10036"/>
                    <a:pt x="555" y="10348"/>
                    <a:pt x="765" y="10348"/>
                  </a:cubicBezTo>
                  <a:cubicBezTo>
                    <a:pt x="908" y="10348"/>
                    <a:pt x="1014" y="10204"/>
                    <a:pt x="1001" y="9907"/>
                  </a:cubicBezTo>
                  <a:cubicBezTo>
                    <a:pt x="867" y="9073"/>
                    <a:pt x="834" y="8173"/>
                    <a:pt x="867" y="7305"/>
                  </a:cubicBezTo>
                  <a:cubicBezTo>
                    <a:pt x="867" y="5938"/>
                    <a:pt x="801" y="3069"/>
                    <a:pt x="667" y="1568"/>
                  </a:cubicBezTo>
                  <a:lnTo>
                    <a:pt x="667" y="1134"/>
                  </a:lnTo>
                  <a:lnTo>
                    <a:pt x="634" y="1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4769200" y="3831525"/>
              <a:ext cx="24425" cy="257000"/>
            </a:xfrm>
            <a:custGeom>
              <a:rect b="b" l="l" r="r" t="t"/>
              <a:pathLst>
                <a:path extrusionOk="0" h="10280" w="977">
                  <a:moveTo>
                    <a:pt x="543" y="0"/>
                  </a:moveTo>
                  <a:lnTo>
                    <a:pt x="543" y="34"/>
                  </a:lnTo>
                  <a:lnTo>
                    <a:pt x="543" y="701"/>
                  </a:lnTo>
                  <a:cubicBezTo>
                    <a:pt x="543" y="1001"/>
                    <a:pt x="476" y="1234"/>
                    <a:pt x="443" y="1535"/>
                  </a:cubicBezTo>
                  <a:cubicBezTo>
                    <a:pt x="309" y="3036"/>
                    <a:pt x="176" y="5871"/>
                    <a:pt x="176" y="7239"/>
                  </a:cubicBezTo>
                  <a:cubicBezTo>
                    <a:pt x="176" y="8139"/>
                    <a:pt x="109" y="8973"/>
                    <a:pt x="42" y="9841"/>
                  </a:cubicBezTo>
                  <a:cubicBezTo>
                    <a:pt x="1" y="10132"/>
                    <a:pt x="115" y="10279"/>
                    <a:pt x="273" y="10279"/>
                  </a:cubicBezTo>
                  <a:cubicBezTo>
                    <a:pt x="493" y="10279"/>
                    <a:pt x="798" y="9991"/>
                    <a:pt x="876" y="9407"/>
                  </a:cubicBezTo>
                  <a:cubicBezTo>
                    <a:pt x="976" y="8406"/>
                    <a:pt x="643" y="5871"/>
                    <a:pt x="876" y="4137"/>
                  </a:cubicBezTo>
                  <a:cubicBezTo>
                    <a:pt x="943" y="3236"/>
                    <a:pt x="943" y="2502"/>
                    <a:pt x="943" y="1902"/>
                  </a:cubicBezTo>
                  <a:cubicBezTo>
                    <a:pt x="910" y="901"/>
                    <a:pt x="809" y="67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4687675" y="4063250"/>
              <a:ext cx="92600" cy="15125"/>
            </a:xfrm>
            <a:custGeom>
              <a:rect b="b" l="l" r="r" t="t"/>
              <a:pathLst>
                <a:path extrusionOk="0" h="605" w="3704">
                  <a:moveTo>
                    <a:pt x="1810" y="0"/>
                  </a:moveTo>
                  <a:cubicBezTo>
                    <a:pt x="1234" y="0"/>
                    <a:pt x="656" y="92"/>
                    <a:pt x="101" y="271"/>
                  </a:cubicBezTo>
                  <a:cubicBezTo>
                    <a:pt x="34" y="305"/>
                    <a:pt x="1" y="405"/>
                    <a:pt x="34" y="472"/>
                  </a:cubicBezTo>
                  <a:cubicBezTo>
                    <a:pt x="59" y="547"/>
                    <a:pt x="122" y="584"/>
                    <a:pt x="180" y="584"/>
                  </a:cubicBezTo>
                  <a:cubicBezTo>
                    <a:pt x="199" y="584"/>
                    <a:pt x="218" y="580"/>
                    <a:pt x="234" y="572"/>
                  </a:cubicBezTo>
                  <a:cubicBezTo>
                    <a:pt x="755" y="409"/>
                    <a:pt x="1300" y="325"/>
                    <a:pt x="1842" y="325"/>
                  </a:cubicBezTo>
                  <a:cubicBezTo>
                    <a:pt x="2410" y="325"/>
                    <a:pt x="2974" y="417"/>
                    <a:pt x="3503" y="605"/>
                  </a:cubicBezTo>
                  <a:lnTo>
                    <a:pt x="3537" y="605"/>
                  </a:lnTo>
                  <a:cubicBezTo>
                    <a:pt x="3570" y="605"/>
                    <a:pt x="3670" y="572"/>
                    <a:pt x="3670" y="538"/>
                  </a:cubicBezTo>
                  <a:cubicBezTo>
                    <a:pt x="3704" y="438"/>
                    <a:pt x="3670" y="371"/>
                    <a:pt x="3570" y="305"/>
                  </a:cubicBezTo>
                  <a:cubicBezTo>
                    <a:pt x="3008" y="100"/>
                    <a:pt x="2411" y="0"/>
                    <a:pt x="18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4683525" y="4022475"/>
              <a:ext cx="101750" cy="15750"/>
            </a:xfrm>
            <a:custGeom>
              <a:rect b="b" l="l" r="r" t="t"/>
              <a:pathLst>
                <a:path extrusionOk="0" h="630" w="4070">
                  <a:moveTo>
                    <a:pt x="1958" y="1"/>
                  </a:moveTo>
                  <a:cubicBezTo>
                    <a:pt x="1339" y="1"/>
                    <a:pt x="725" y="92"/>
                    <a:pt x="134" y="268"/>
                  </a:cubicBezTo>
                  <a:cubicBezTo>
                    <a:pt x="33" y="335"/>
                    <a:pt x="0" y="401"/>
                    <a:pt x="33" y="501"/>
                  </a:cubicBezTo>
                  <a:cubicBezTo>
                    <a:pt x="58" y="550"/>
                    <a:pt x="118" y="581"/>
                    <a:pt x="175" y="581"/>
                  </a:cubicBezTo>
                  <a:cubicBezTo>
                    <a:pt x="195" y="581"/>
                    <a:pt x="216" y="577"/>
                    <a:pt x="234" y="568"/>
                  </a:cubicBezTo>
                  <a:cubicBezTo>
                    <a:pt x="803" y="405"/>
                    <a:pt x="1405" y="322"/>
                    <a:pt x="2007" y="322"/>
                  </a:cubicBezTo>
                  <a:cubicBezTo>
                    <a:pt x="2639" y="322"/>
                    <a:pt x="3272" y="414"/>
                    <a:pt x="3870" y="601"/>
                  </a:cubicBezTo>
                  <a:lnTo>
                    <a:pt x="3903" y="601"/>
                  </a:lnTo>
                  <a:cubicBezTo>
                    <a:pt x="3932" y="621"/>
                    <a:pt x="3956" y="629"/>
                    <a:pt x="3975" y="629"/>
                  </a:cubicBezTo>
                  <a:cubicBezTo>
                    <a:pt x="4020" y="629"/>
                    <a:pt x="4036" y="582"/>
                    <a:pt x="4036" y="535"/>
                  </a:cubicBezTo>
                  <a:cubicBezTo>
                    <a:pt x="4070" y="435"/>
                    <a:pt x="4036" y="368"/>
                    <a:pt x="3970" y="335"/>
                  </a:cubicBezTo>
                  <a:cubicBezTo>
                    <a:pt x="3309" y="109"/>
                    <a:pt x="2631" y="1"/>
                    <a:pt x="19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4684350" y="3982175"/>
              <a:ext cx="102600" cy="17325"/>
            </a:xfrm>
            <a:custGeom>
              <a:rect b="b" l="l" r="r" t="t"/>
              <a:pathLst>
                <a:path extrusionOk="0" h="693" w="4104">
                  <a:moveTo>
                    <a:pt x="1940" y="1"/>
                  </a:moveTo>
                  <a:cubicBezTo>
                    <a:pt x="1374" y="1"/>
                    <a:pt x="746" y="95"/>
                    <a:pt x="134" y="379"/>
                  </a:cubicBezTo>
                  <a:cubicBezTo>
                    <a:pt x="34" y="446"/>
                    <a:pt x="0" y="512"/>
                    <a:pt x="34" y="612"/>
                  </a:cubicBezTo>
                  <a:cubicBezTo>
                    <a:pt x="34" y="646"/>
                    <a:pt x="134" y="679"/>
                    <a:pt x="167" y="679"/>
                  </a:cubicBezTo>
                  <a:lnTo>
                    <a:pt x="234" y="679"/>
                  </a:lnTo>
                  <a:cubicBezTo>
                    <a:pt x="790" y="434"/>
                    <a:pt x="1376" y="353"/>
                    <a:pt x="1909" y="353"/>
                  </a:cubicBezTo>
                  <a:cubicBezTo>
                    <a:pt x="2977" y="353"/>
                    <a:pt x="3837" y="679"/>
                    <a:pt x="3837" y="679"/>
                  </a:cubicBezTo>
                  <a:cubicBezTo>
                    <a:pt x="3863" y="688"/>
                    <a:pt x="3888" y="692"/>
                    <a:pt x="3910" y="692"/>
                  </a:cubicBezTo>
                  <a:cubicBezTo>
                    <a:pt x="3970" y="692"/>
                    <a:pt x="4012" y="661"/>
                    <a:pt x="4037" y="612"/>
                  </a:cubicBezTo>
                  <a:cubicBezTo>
                    <a:pt x="4103" y="512"/>
                    <a:pt x="4037" y="446"/>
                    <a:pt x="3970" y="379"/>
                  </a:cubicBezTo>
                  <a:cubicBezTo>
                    <a:pt x="3904" y="357"/>
                    <a:pt x="3039" y="1"/>
                    <a:pt x="194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4683525" y="3945850"/>
              <a:ext cx="104250" cy="18300"/>
            </a:xfrm>
            <a:custGeom>
              <a:rect b="b" l="l" r="r" t="t"/>
              <a:pathLst>
                <a:path extrusionOk="0" h="732" w="4170">
                  <a:moveTo>
                    <a:pt x="2163" y="0"/>
                  </a:moveTo>
                  <a:cubicBezTo>
                    <a:pt x="1469" y="0"/>
                    <a:pt x="779" y="152"/>
                    <a:pt x="134" y="431"/>
                  </a:cubicBezTo>
                  <a:cubicBezTo>
                    <a:pt x="33" y="464"/>
                    <a:pt x="0" y="564"/>
                    <a:pt x="33" y="631"/>
                  </a:cubicBezTo>
                  <a:cubicBezTo>
                    <a:pt x="33" y="664"/>
                    <a:pt x="134" y="731"/>
                    <a:pt x="167" y="731"/>
                  </a:cubicBezTo>
                  <a:lnTo>
                    <a:pt x="267" y="731"/>
                  </a:lnTo>
                  <a:cubicBezTo>
                    <a:pt x="852" y="439"/>
                    <a:pt x="1490" y="297"/>
                    <a:pt x="2131" y="297"/>
                  </a:cubicBezTo>
                  <a:cubicBezTo>
                    <a:pt x="2733" y="297"/>
                    <a:pt x="3337" y="422"/>
                    <a:pt x="3903" y="664"/>
                  </a:cubicBezTo>
                  <a:cubicBezTo>
                    <a:pt x="3932" y="684"/>
                    <a:pt x="3959" y="692"/>
                    <a:pt x="3982" y="692"/>
                  </a:cubicBezTo>
                  <a:cubicBezTo>
                    <a:pt x="4039" y="692"/>
                    <a:pt x="4079" y="645"/>
                    <a:pt x="4103" y="598"/>
                  </a:cubicBezTo>
                  <a:cubicBezTo>
                    <a:pt x="4170" y="498"/>
                    <a:pt x="4103" y="431"/>
                    <a:pt x="4036" y="397"/>
                  </a:cubicBezTo>
                  <a:cubicBezTo>
                    <a:pt x="3431" y="127"/>
                    <a:pt x="2796" y="0"/>
                    <a:pt x="21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4682675" y="3907875"/>
              <a:ext cx="105100" cy="16575"/>
            </a:xfrm>
            <a:custGeom>
              <a:rect b="b" l="l" r="r" t="t"/>
              <a:pathLst>
                <a:path extrusionOk="0" h="663" w="4204">
                  <a:moveTo>
                    <a:pt x="1945" y="0"/>
                  </a:moveTo>
                  <a:cubicBezTo>
                    <a:pt x="1372" y="0"/>
                    <a:pt x="735" y="104"/>
                    <a:pt x="101" y="415"/>
                  </a:cubicBezTo>
                  <a:cubicBezTo>
                    <a:pt x="34" y="449"/>
                    <a:pt x="1" y="515"/>
                    <a:pt x="34" y="616"/>
                  </a:cubicBezTo>
                  <a:cubicBezTo>
                    <a:pt x="58" y="639"/>
                    <a:pt x="115" y="663"/>
                    <a:pt x="170" y="663"/>
                  </a:cubicBezTo>
                  <a:cubicBezTo>
                    <a:pt x="192" y="663"/>
                    <a:pt x="215" y="659"/>
                    <a:pt x="234" y="649"/>
                  </a:cubicBezTo>
                  <a:cubicBezTo>
                    <a:pt x="801" y="360"/>
                    <a:pt x="1398" y="263"/>
                    <a:pt x="1942" y="263"/>
                  </a:cubicBezTo>
                  <a:cubicBezTo>
                    <a:pt x="3029" y="263"/>
                    <a:pt x="3904" y="649"/>
                    <a:pt x="3904" y="649"/>
                  </a:cubicBezTo>
                  <a:lnTo>
                    <a:pt x="4004" y="649"/>
                  </a:lnTo>
                  <a:cubicBezTo>
                    <a:pt x="4037" y="649"/>
                    <a:pt x="4070" y="616"/>
                    <a:pt x="4170" y="616"/>
                  </a:cubicBezTo>
                  <a:cubicBezTo>
                    <a:pt x="4204" y="515"/>
                    <a:pt x="4170" y="449"/>
                    <a:pt x="4070" y="415"/>
                  </a:cubicBezTo>
                  <a:cubicBezTo>
                    <a:pt x="3981" y="415"/>
                    <a:pt x="3092" y="0"/>
                    <a:pt x="194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4591775" y="2016875"/>
              <a:ext cx="186825" cy="460375"/>
            </a:xfrm>
            <a:custGeom>
              <a:rect b="b" l="l" r="r" t="t"/>
              <a:pathLst>
                <a:path extrusionOk="0" h="18415" w="7473">
                  <a:moveTo>
                    <a:pt x="6872" y="1"/>
                  </a:moveTo>
                  <a:lnTo>
                    <a:pt x="1" y="18414"/>
                  </a:lnTo>
                  <a:lnTo>
                    <a:pt x="1" y="18414"/>
                  </a:lnTo>
                  <a:lnTo>
                    <a:pt x="1502" y="17747"/>
                  </a:lnTo>
                  <a:lnTo>
                    <a:pt x="7473" y="1836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4591775" y="2016875"/>
              <a:ext cx="186825" cy="460375"/>
            </a:xfrm>
            <a:custGeom>
              <a:rect b="b" l="l" r="r" t="t"/>
              <a:pathLst>
                <a:path extrusionOk="0" h="18415" w="7473">
                  <a:moveTo>
                    <a:pt x="6872" y="1"/>
                  </a:moveTo>
                  <a:lnTo>
                    <a:pt x="1" y="18414"/>
                  </a:lnTo>
                  <a:lnTo>
                    <a:pt x="1" y="18414"/>
                  </a:lnTo>
                  <a:lnTo>
                    <a:pt x="1502" y="17747"/>
                  </a:lnTo>
                  <a:lnTo>
                    <a:pt x="7473" y="1836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5014575" y="1613275"/>
              <a:ext cx="177650" cy="481200"/>
            </a:xfrm>
            <a:custGeom>
              <a:rect b="b" l="l" r="r" t="t"/>
              <a:pathLst>
                <a:path extrusionOk="0" h="19248" w="7106">
                  <a:moveTo>
                    <a:pt x="2903" y="0"/>
                  </a:moveTo>
                  <a:lnTo>
                    <a:pt x="1" y="2602"/>
                  </a:lnTo>
                  <a:cubicBezTo>
                    <a:pt x="101" y="3503"/>
                    <a:pt x="168" y="4870"/>
                    <a:pt x="1735" y="5504"/>
                  </a:cubicBezTo>
                  <a:cubicBezTo>
                    <a:pt x="1735" y="5504"/>
                    <a:pt x="968" y="7339"/>
                    <a:pt x="2803" y="8072"/>
                  </a:cubicBezTo>
                  <a:cubicBezTo>
                    <a:pt x="2803" y="8072"/>
                    <a:pt x="2269" y="9907"/>
                    <a:pt x="3804" y="10574"/>
                  </a:cubicBezTo>
                  <a:cubicBezTo>
                    <a:pt x="3570" y="11508"/>
                    <a:pt x="3904" y="12442"/>
                    <a:pt x="4671" y="13009"/>
                  </a:cubicBezTo>
                  <a:cubicBezTo>
                    <a:pt x="4671" y="13009"/>
                    <a:pt x="3670" y="14811"/>
                    <a:pt x="4904" y="15845"/>
                  </a:cubicBezTo>
                  <a:cubicBezTo>
                    <a:pt x="4571" y="16212"/>
                    <a:pt x="4337" y="16712"/>
                    <a:pt x="4271" y="17212"/>
                  </a:cubicBezTo>
                  <a:cubicBezTo>
                    <a:pt x="4237" y="18013"/>
                    <a:pt x="4738" y="19047"/>
                    <a:pt x="5505" y="19247"/>
                  </a:cubicBezTo>
                  <a:cubicBezTo>
                    <a:pt x="5505" y="19247"/>
                    <a:pt x="4938" y="18580"/>
                    <a:pt x="5438" y="18013"/>
                  </a:cubicBezTo>
                  <a:cubicBezTo>
                    <a:pt x="5938" y="17413"/>
                    <a:pt x="6405" y="16745"/>
                    <a:pt x="5638" y="15978"/>
                  </a:cubicBezTo>
                  <a:cubicBezTo>
                    <a:pt x="5638" y="15978"/>
                    <a:pt x="7073" y="15144"/>
                    <a:pt x="5972" y="12976"/>
                  </a:cubicBezTo>
                  <a:cubicBezTo>
                    <a:pt x="5972" y="12976"/>
                    <a:pt x="7106" y="11241"/>
                    <a:pt x="5471" y="10174"/>
                  </a:cubicBezTo>
                  <a:cubicBezTo>
                    <a:pt x="5471" y="10174"/>
                    <a:pt x="6439" y="8239"/>
                    <a:pt x="4571" y="7472"/>
                  </a:cubicBezTo>
                  <a:cubicBezTo>
                    <a:pt x="4571" y="7472"/>
                    <a:pt x="5505" y="6138"/>
                    <a:pt x="4070" y="4670"/>
                  </a:cubicBezTo>
                  <a:cubicBezTo>
                    <a:pt x="4070" y="4670"/>
                    <a:pt x="5772" y="1968"/>
                    <a:pt x="2903" y="0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5050450" y="1581750"/>
              <a:ext cx="542075" cy="642100"/>
            </a:xfrm>
            <a:custGeom>
              <a:rect b="b" l="l" r="r" t="t"/>
              <a:pathLst>
                <a:path extrusionOk="0" h="25684" w="21683">
                  <a:moveTo>
                    <a:pt x="20406" y="0"/>
                  </a:moveTo>
                  <a:cubicBezTo>
                    <a:pt x="20332" y="0"/>
                    <a:pt x="20255" y="24"/>
                    <a:pt x="20181" y="60"/>
                  </a:cubicBezTo>
                  <a:cubicBezTo>
                    <a:pt x="19848" y="160"/>
                    <a:pt x="19548" y="427"/>
                    <a:pt x="19381" y="727"/>
                  </a:cubicBezTo>
                  <a:cubicBezTo>
                    <a:pt x="19081" y="1228"/>
                    <a:pt x="18880" y="1728"/>
                    <a:pt x="18680" y="2262"/>
                  </a:cubicBezTo>
                  <a:cubicBezTo>
                    <a:pt x="18313" y="2996"/>
                    <a:pt x="17713" y="4263"/>
                    <a:pt x="17012" y="4764"/>
                  </a:cubicBezTo>
                  <a:cubicBezTo>
                    <a:pt x="16918" y="4839"/>
                    <a:pt x="16781" y="4925"/>
                    <a:pt x="16685" y="4925"/>
                  </a:cubicBezTo>
                  <a:cubicBezTo>
                    <a:pt x="16613" y="4925"/>
                    <a:pt x="16564" y="4875"/>
                    <a:pt x="16579" y="4730"/>
                  </a:cubicBezTo>
                  <a:cubicBezTo>
                    <a:pt x="16679" y="4297"/>
                    <a:pt x="16746" y="3896"/>
                    <a:pt x="16812" y="3463"/>
                  </a:cubicBezTo>
                  <a:cubicBezTo>
                    <a:pt x="16846" y="3062"/>
                    <a:pt x="16679" y="2595"/>
                    <a:pt x="16379" y="2295"/>
                  </a:cubicBezTo>
                  <a:cubicBezTo>
                    <a:pt x="16312" y="2195"/>
                    <a:pt x="16178" y="2128"/>
                    <a:pt x="16045" y="2128"/>
                  </a:cubicBezTo>
                  <a:cubicBezTo>
                    <a:pt x="15878" y="2128"/>
                    <a:pt x="15845" y="2262"/>
                    <a:pt x="15778" y="2395"/>
                  </a:cubicBezTo>
                  <a:cubicBezTo>
                    <a:pt x="15745" y="2495"/>
                    <a:pt x="15711" y="2662"/>
                    <a:pt x="15611" y="2795"/>
                  </a:cubicBezTo>
                  <a:lnTo>
                    <a:pt x="15244" y="3663"/>
                  </a:lnTo>
                  <a:cubicBezTo>
                    <a:pt x="14511" y="5331"/>
                    <a:pt x="13877" y="7165"/>
                    <a:pt x="14077" y="9000"/>
                  </a:cubicBezTo>
                  <a:cubicBezTo>
                    <a:pt x="14144" y="9400"/>
                    <a:pt x="14144" y="9800"/>
                    <a:pt x="14144" y="10167"/>
                  </a:cubicBezTo>
                  <a:cubicBezTo>
                    <a:pt x="14010" y="11235"/>
                    <a:pt x="13043" y="17740"/>
                    <a:pt x="13043" y="17740"/>
                  </a:cubicBezTo>
                  <a:cubicBezTo>
                    <a:pt x="13043" y="17740"/>
                    <a:pt x="7706" y="12002"/>
                    <a:pt x="5604" y="9800"/>
                  </a:cubicBezTo>
                  <a:cubicBezTo>
                    <a:pt x="4604" y="8733"/>
                    <a:pt x="3269" y="7832"/>
                    <a:pt x="2168" y="7766"/>
                  </a:cubicBezTo>
                  <a:cubicBezTo>
                    <a:pt x="934" y="7666"/>
                    <a:pt x="0" y="7599"/>
                    <a:pt x="0" y="7599"/>
                  </a:cubicBezTo>
                  <a:lnTo>
                    <a:pt x="0" y="7599"/>
                  </a:lnTo>
                  <a:lnTo>
                    <a:pt x="2769" y="16505"/>
                  </a:lnTo>
                  <a:cubicBezTo>
                    <a:pt x="2769" y="16505"/>
                    <a:pt x="9007" y="22443"/>
                    <a:pt x="12076" y="24578"/>
                  </a:cubicBezTo>
                  <a:cubicBezTo>
                    <a:pt x="13268" y="25396"/>
                    <a:pt x="14237" y="25683"/>
                    <a:pt x="14992" y="25683"/>
                  </a:cubicBezTo>
                  <a:cubicBezTo>
                    <a:pt x="15990" y="25683"/>
                    <a:pt x="16613" y="25181"/>
                    <a:pt x="16879" y="24745"/>
                  </a:cubicBezTo>
                  <a:cubicBezTo>
                    <a:pt x="17613" y="23444"/>
                    <a:pt x="18347" y="22843"/>
                    <a:pt x="18413" y="15104"/>
                  </a:cubicBezTo>
                  <a:lnTo>
                    <a:pt x="18413" y="12936"/>
                  </a:lnTo>
                  <a:cubicBezTo>
                    <a:pt x="18380" y="12336"/>
                    <a:pt x="18447" y="11802"/>
                    <a:pt x="18547" y="11235"/>
                  </a:cubicBezTo>
                  <a:cubicBezTo>
                    <a:pt x="18714" y="10668"/>
                    <a:pt x="19014" y="10134"/>
                    <a:pt x="19381" y="9734"/>
                  </a:cubicBezTo>
                  <a:cubicBezTo>
                    <a:pt x="20015" y="8900"/>
                    <a:pt x="20548" y="7999"/>
                    <a:pt x="21015" y="7099"/>
                  </a:cubicBezTo>
                  <a:cubicBezTo>
                    <a:pt x="21249" y="6498"/>
                    <a:pt x="21449" y="5831"/>
                    <a:pt x="21582" y="5164"/>
                  </a:cubicBezTo>
                  <a:cubicBezTo>
                    <a:pt x="21682" y="4830"/>
                    <a:pt x="21682" y="4497"/>
                    <a:pt x="21616" y="4163"/>
                  </a:cubicBezTo>
                  <a:cubicBezTo>
                    <a:pt x="21449" y="3930"/>
                    <a:pt x="21349" y="3663"/>
                    <a:pt x="21249" y="3429"/>
                  </a:cubicBezTo>
                  <a:cubicBezTo>
                    <a:pt x="21249" y="3096"/>
                    <a:pt x="21215" y="2795"/>
                    <a:pt x="21182" y="2462"/>
                  </a:cubicBezTo>
                  <a:cubicBezTo>
                    <a:pt x="21049" y="2262"/>
                    <a:pt x="20915" y="2062"/>
                    <a:pt x="20748" y="1828"/>
                  </a:cubicBezTo>
                  <a:cubicBezTo>
                    <a:pt x="20582" y="1495"/>
                    <a:pt x="20548" y="1128"/>
                    <a:pt x="20682" y="794"/>
                  </a:cubicBezTo>
                  <a:cubicBezTo>
                    <a:pt x="20715" y="627"/>
                    <a:pt x="20748" y="427"/>
                    <a:pt x="20715" y="260"/>
                  </a:cubicBezTo>
                  <a:cubicBezTo>
                    <a:pt x="20652" y="70"/>
                    <a:pt x="20535" y="0"/>
                    <a:pt x="20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5338975" y="2005200"/>
              <a:ext cx="35900" cy="126800"/>
            </a:xfrm>
            <a:custGeom>
              <a:rect b="b" l="l" r="r" t="t"/>
              <a:pathLst>
                <a:path extrusionOk="0" h="5072" w="1436">
                  <a:moveTo>
                    <a:pt x="701" y="1"/>
                  </a:moveTo>
                  <a:cubicBezTo>
                    <a:pt x="1" y="2336"/>
                    <a:pt x="1035" y="5071"/>
                    <a:pt x="1035" y="5071"/>
                  </a:cubicBezTo>
                  <a:cubicBezTo>
                    <a:pt x="968" y="3637"/>
                    <a:pt x="1102" y="2169"/>
                    <a:pt x="1435" y="735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5464900" y="1731675"/>
              <a:ext cx="15050" cy="78425"/>
            </a:xfrm>
            <a:custGeom>
              <a:rect b="b" l="l" r="r" t="t"/>
              <a:pathLst>
                <a:path extrusionOk="0" h="3137" w="602">
                  <a:moveTo>
                    <a:pt x="134" y="1"/>
                  </a:moveTo>
                  <a:lnTo>
                    <a:pt x="134" y="1"/>
                  </a:lnTo>
                  <a:cubicBezTo>
                    <a:pt x="401" y="1068"/>
                    <a:pt x="334" y="2136"/>
                    <a:pt x="1" y="3136"/>
                  </a:cubicBezTo>
                  <a:cubicBezTo>
                    <a:pt x="334" y="2669"/>
                    <a:pt x="568" y="2136"/>
                    <a:pt x="601" y="1569"/>
                  </a:cubicBezTo>
                  <a:cubicBezTo>
                    <a:pt x="601" y="635"/>
                    <a:pt x="401" y="30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4584275" y="1770875"/>
              <a:ext cx="658000" cy="1273600"/>
            </a:xfrm>
            <a:custGeom>
              <a:rect b="b" l="l" r="r" t="t"/>
              <a:pathLst>
                <a:path extrusionOk="0" h="50944" w="26320">
                  <a:moveTo>
                    <a:pt x="12476" y="1"/>
                  </a:moveTo>
                  <a:cubicBezTo>
                    <a:pt x="9641" y="334"/>
                    <a:pt x="6705" y="568"/>
                    <a:pt x="6705" y="568"/>
                  </a:cubicBezTo>
                  <a:cubicBezTo>
                    <a:pt x="4971" y="935"/>
                    <a:pt x="4370" y="1902"/>
                    <a:pt x="4104" y="4204"/>
                  </a:cubicBezTo>
                  <a:cubicBezTo>
                    <a:pt x="3803" y="6205"/>
                    <a:pt x="4003" y="8206"/>
                    <a:pt x="4671" y="10074"/>
                  </a:cubicBezTo>
                  <a:cubicBezTo>
                    <a:pt x="4671" y="10074"/>
                    <a:pt x="6672" y="15445"/>
                    <a:pt x="6639" y="17613"/>
                  </a:cubicBezTo>
                  <a:cubicBezTo>
                    <a:pt x="6639" y="18380"/>
                    <a:pt x="6205" y="19448"/>
                    <a:pt x="5338" y="21449"/>
                  </a:cubicBezTo>
                  <a:cubicBezTo>
                    <a:pt x="4337" y="23751"/>
                    <a:pt x="1" y="31523"/>
                    <a:pt x="1668" y="50036"/>
                  </a:cubicBezTo>
                  <a:cubicBezTo>
                    <a:pt x="1668" y="50036"/>
                    <a:pt x="4304" y="50036"/>
                    <a:pt x="5404" y="46567"/>
                  </a:cubicBezTo>
                  <a:cubicBezTo>
                    <a:pt x="5404" y="46567"/>
                    <a:pt x="7129" y="50943"/>
                    <a:pt x="15174" y="50943"/>
                  </a:cubicBezTo>
                  <a:cubicBezTo>
                    <a:pt x="15350" y="50943"/>
                    <a:pt x="15530" y="50941"/>
                    <a:pt x="15712" y="50937"/>
                  </a:cubicBezTo>
                  <a:cubicBezTo>
                    <a:pt x="24251" y="50670"/>
                    <a:pt x="25919" y="46767"/>
                    <a:pt x="25919" y="46767"/>
                  </a:cubicBezTo>
                  <a:cubicBezTo>
                    <a:pt x="26319" y="37928"/>
                    <a:pt x="25385" y="28855"/>
                    <a:pt x="23751" y="21883"/>
                  </a:cubicBezTo>
                  <a:cubicBezTo>
                    <a:pt x="23351" y="20115"/>
                    <a:pt x="22917" y="18714"/>
                    <a:pt x="23050" y="16879"/>
                  </a:cubicBezTo>
                  <a:cubicBezTo>
                    <a:pt x="23150" y="15945"/>
                    <a:pt x="23317" y="14711"/>
                    <a:pt x="23384" y="13911"/>
                  </a:cubicBezTo>
                  <a:cubicBezTo>
                    <a:pt x="26319" y="10842"/>
                    <a:pt x="25319" y="8507"/>
                    <a:pt x="24018" y="6372"/>
                  </a:cubicBezTo>
                  <a:cubicBezTo>
                    <a:pt x="21483" y="2235"/>
                    <a:pt x="19381" y="34"/>
                    <a:pt x="18447" y="34"/>
                  </a:cubicBezTo>
                  <a:lnTo>
                    <a:pt x="12476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4851125" y="2085275"/>
              <a:ext cx="215200" cy="84250"/>
            </a:xfrm>
            <a:custGeom>
              <a:rect b="b" l="l" r="r" t="t"/>
              <a:pathLst>
                <a:path extrusionOk="0" h="3370" w="8608">
                  <a:moveTo>
                    <a:pt x="8607" y="0"/>
                  </a:moveTo>
                  <a:lnTo>
                    <a:pt x="8607" y="0"/>
                  </a:lnTo>
                  <a:cubicBezTo>
                    <a:pt x="7773" y="1535"/>
                    <a:pt x="6139" y="2502"/>
                    <a:pt x="4371" y="2535"/>
                  </a:cubicBezTo>
                  <a:cubicBezTo>
                    <a:pt x="4286" y="2540"/>
                    <a:pt x="4203" y="2542"/>
                    <a:pt x="4119" y="2542"/>
                  </a:cubicBezTo>
                  <a:cubicBezTo>
                    <a:pt x="2382" y="2542"/>
                    <a:pt x="797" y="1560"/>
                    <a:pt x="1" y="0"/>
                  </a:cubicBezTo>
                  <a:lnTo>
                    <a:pt x="1" y="0"/>
                  </a:lnTo>
                  <a:cubicBezTo>
                    <a:pt x="1" y="1"/>
                    <a:pt x="335" y="3336"/>
                    <a:pt x="4371" y="3369"/>
                  </a:cubicBezTo>
                  <a:cubicBezTo>
                    <a:pt x="4391" y="3369"/>
                    <a:pt x="4410" y="3370"/>
                    <a:pt x="4430" y="3370"/>
                  </a:cubicBezTo>
                  <a:cubicBezTo>
                    <a:pt x="8442" y="3370"/>
                    <a:pt x="8607" y="1"/>
                    <a:pt x="8607" y="0"/>
                  </a:cubicBezTo>
                  <a:close/>
                </a:path>
              </a:pathLst>
            </a:custGeom>
            <a:solidFill>
              <a:srgbClr val="035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4525075" y="2460525"/>
              <a:ext cx="308575" cy="434525"/>
            </a:xfrm>
            <a:custGeom>
              <a:rect b="b" l="l" r="r" t="t"/>
              <a:pathLst>
                <a:path extrusionOk="0" h="17381" w="12343">
                  <a:moveTo>
                    <a:pt x="4170" y="1"/>
                  </a:moveTo>
                  <a:lnTo>
                    <a:pt x="2702" y="668"/>
                  </a:lnTo>
                  <a:lnTo>
                    <a:pt x="2702" y="701"/>
                  </a:lnTo>
                  <a:lnTo>
                    <a:pt x="2669" y="668"/>
                  </a:lnTo>
                  <a:lnTo>
                    <a:pt x="2569" y="1102"/>
                  </a:lnTo>
                  <a:cubicBezTo>
                    <a:pt x="2035" y="2836"/>
                    <a:pt x="0" y="9641"/>
                    <a:pt x="367" y="10775"/>
                  </a:cubicBezTo>
                  <a:cubicBezTo>
                    <a:pt x="401" y="10975"/>
                    <a:pt x="534" y="11142"/>
                    <a:pt x="734" y="11276"/>
                  </a:cubicBezTo>
                  <a:lnTo>
                    <a:pt x="10374" y="17380"/>
                  </a:lnTo>
                  <a:lnTo>
                    <a:pt x="12342" y="6706"/>
                  </a:lnTo>
                  <a:cubicBezTo>
                    <a:pt x="12342" y="6706"/>
                    <a:pt x="7539" y="3770"/>
                    <a:pt x="4704" y="1969"/>
                  </a:cubicBezTo>
                  <a:cubicBezTo>
                    <a:pt x="4503" y="1202"/>
                    <a:pt x="4337" y="501"/>
                    <a:pt x="4170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4525075" y="2460525"/>
              <a:ext cx="308575" cy="434525"/>
            </a:xfrm>
            <a:custGeom>
              <a:rect b="b" l="l" r="r" t="t"/>
              <a:pathLst>
                <a:path extrusionOk="0" h="17381" w="12343">
                  <a:moveTo>
                    <a:pt x="4170" y="1"/>
                  </a:moveTo>
                  <a:lnTo>
                    <a:pt x="2702" y="668"/>
                  </a:lnTo>
                  <a:lnTo>
                    <a:pt x="2702" y="701"/>
                  </a:lnTo>
                  <a:lnTo>
                    <a:pt x="2669" y="668"/>
                  </a:lnTo>
                  <a:lnTo>
                    <a:pt x="2569" y="1102"/>
                  </a:lnTo>
                  <a:cubicBezTo>
                    <a:pt x="2035" y="2836"/>
                    <a:pt x="0" y="9641"/>
                    <a:pt x="367" y="10775"/>
                  </a:cubicBezTo>
                  <a:cubicBezTo>
                    <a:pt x="401" y="10975"/>
                    <a:pt x="534" y="11142"/>
                    <a:pt x="734" y="11276"/>
                  </a:cubicBezTo>
                  <a:lnTo>
                    <a:pt x="10374" y="17380"/>
                  </a:lnTo>
                  <a:lnTo>
                    <a:pt x="12342" y="6706"/>
                  </a:lnTo>
                  <a:cubicBezTo>
                    <a:pt x="12342" y="6706"/>
                    <a:pt x="7539" y="3770"/>
                    <a:pt x="4704" y="1969"/>
                  </a:cubicBezTo>
                  <a:cubicBezTo>
                    <a:pt x="4503" y="1202"/>
                    <a:pt x="4337" y="501"/>
                    <a:pt x="41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4591775" y="2460525"/>
              <a:ext cx="278575" cy="167650"/>
            </a:xfrm>
            <a:custGeom>
              <a:rect b="b" l="l" r="r" t="t"/>
              <a:pathLst>
                <a:path extrusionOk="0" h="6706" w="11143">
                  <a:moveTo>
                    <a:pt x="1502" y="1"/>
                  </a:moveTo>
                  <a:lnTo>
                    <a:pt x="1" y="668"/>
                  </a:lnTo>
                  <a:lnTo>
                    <a:pt x="9674" y="6706"/>
                  </a:lnTo>
                  <a:lnTo>
                    <a:pt x="11142" y="6039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4570925" y="2546425"/>
              <a:ext cx="246050" cy="148400"/>
            </a:xfrm>
            <a:custGeom>
              <a:rect b="b" l="l" r="r" t="t"/>
              <a:pathLst>
                <a:path extrusionOk="0" h="5936" w="9842">
                  <a:moveTo>
                    <a:pt x="1" y="1"/>
                  </a:moveTo>
                  <a:cubicBezTo>
                    <a:pt x="234" y="735"/>
                    <a:pt x="535" y="1435"/>
                    <a:pt x="902" y="2169"/>
                  </a:cubicBezTo>
                  <a:cubicBezTo>
                    <a:pt x="1502" y="3270"/>
                    <a:pt x="2836" y="5038"/>
                    <a:pt x="3370" y="5371"/>
                  </a:cubicBezTo>
                  <a:cubicBezTo>
                    <a:pt x="3821" y="5653"/>
                    <a:pt x="6750" y="5935"/>
                    <a:pt x="8230" y="5935"/>
                  </a:cubicBezTo>
                  <a:cubicBezTo>
                    <a:pt x="8502" y="5935"/>
                    <a:pt x="8724" y="5926"/>
                    <a:pt x="8874" y="5905"/>
                  </a:cubicBezTo>
                  <a:cubicBezTo>
                    <a:pt x="9841" y="5772"/>
                    <a:pt x="9808" y="5538"/>
                    <a:pt x="9808" y="553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4764400" y="2611475"/>
              <a:ext cx="128450" cy="287975"/>
            </a:xfrm>
            <a:custGeom>
              <a:rect b="b" l="l" r="r" t="t"/>
              <a:pathLst>
                <a:path extrusionOk="0" h="11519" w="5138">
                  <a:moveTo>
                    <a:pt x="4237" y="1"/>
                  </a:moveTo>
                  <a:lnTo>
                    <a:pt x="2769" y="668"/>
                  </a:lnTo>
                  <a:cubicBezTo>
                    <a:pt x="2769" y="668"/>
                    <a:pt x="1" y="9474"/>
                    <a:pt x="434" y="10775"/>
                  </a:cubicBezTo>
                  <a:cubicBezTo>
                    <a:pt x="607" y="11335"/>
                    <a:pt x="996" y="11518"/>
                    <a:pt x="1439" y="11518"/>
                  </a:cubicBezTo>
                  <a:cubicBezTo>
                    <a:pt x="2024" y="11518"/>
                    <a:pt x="2704" y="11198"/>
                    <a:pt x="3103" y="11009"/>
                  </a:cubicBezTo>
                  <a:cubicBezTo>
                    <a:pt x="3803" y="10675"/>
                    <a:pt x="4571" y="10275"/>
                    <a:pt x="4838" y="9441"/>
                  </a:cubicBezTo>
                  <a:cubicBezTo>
                    <a:pt x="5138" y="8607"/>
                    <a:pt x="4938" y="2302"/>
                    <a:pt x="4237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4764400" y="2611475"/>
              <a:ext cx="128450" cy="287975"/>
            </a:xfrm>
            <a:custGeom>
              <a:rect b="b" l="l" r="r" t="t"/>
              <a:pathLst>
                <a:path extrusionOk="0" h="11519" w="5138">
                  <a:moveTo>
                    <a:pt x="4237" y="1"/>
                  </a:moveTo>
                  <a:lnTo>
                    <a:pt x="2769" y="668"/>
                  </a:lnTo>
                  <a:cubicBezTo>
                    <a:pt x="2769" y="668"/>
                    <a:pt x="1" y="9474"/>
                    <a:pt x="434" y="10775"/>
                  </a:cubicBezTo>
                  <a:cubicBezTo>
                    <a:pt x="607" y="11335"/>
                    <a:pt x="996" y="11518"/>
                    <a:pt x="1439" y="11518"/>
                  </a:cubicBezTo>
                  <a:cubicBezTo>
                    <a:pt x="2024" y="11518"/>
                    <a:pt x="2704" y="11198"/>
                    <a:pt x="3103" y="11009"/>
                  </a:cubicBezTo>
                  <a:cubicBezTo>
                    <a:pt x="3803" y="10675"/>
                    <a:pt x="4571" y="10275"/>
                    <a:pt x="4838" y="9441"/>
                  </a:cubicBezTo>
                  <a:cubicBezTo>
                    <a:pt x="5138" y="8607"/>
                    <a:pt x="4938" y="2302"/>
                    <a:pt x="42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4570100" y="2477225"/>
              <a:ext cx="263550" cy="212200"/>
            </a:xfrm>
            <a:custGeom>
              <a:rect b="b" l="l" r="r" t="t"/>
              <a:pathLst>
                <a:path extrusionOk="0" h="8488" w="10542">
                  <a:moveTo>
                    <a:pt x="868" y="0"/>
                  </a:moveTo>
                  <a:cubicBezTo>
                    <a:pt x="868" y="0"/>
                    <a:pt x="1" y="2168"/>
                    <a:pt x="67" y="2802"/>
                  </a:cubicBezTo>
                  <a:cubicBezTo>
                    <a:pt x="134" y="3436"/>
                    <a:pt x="2936" y="7639"/>
                    <a:pt x="3770" y="7872"/>
                  </a:cubicBezTo>
                  <a:cubicBezTo>
                    <a:pt x="4387" y="8070"/>
                    <a:pt x="7218" y="8487"/>
                    <a:pt x="8808" y="8487"/>
                  </a:cubicBezTo>
                  <a:cubicBezTo>
                    <a:pt x="9366" y="8487"/>
                    <a:pt x="9770" y="8436"/>
                    <a:pt x="9874" y="8306"/>
                  </a:cubicBezTo>
                  <a:cubicBezTo>
                    <a:pt x="10241" y="7806"/>
                    <a:pt x="10541" y="6171"/>
                    <a:pt x="10541" y="603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4570100" y="2477225"/>
              <a:ext cx="263550" cy="212200"/>
            </a:xfrm>
            <a:custGeom>
              <a:rect b="b" l="l" r="r" t="t"/>
              <a:pathLst>
                <a:path extrusionOk="0" h="8488" w="10542">
                  <a:moveTo>
                    <a:pt x="868" y="0"/>
                  </a:moveTo>
                  <a:cubicBezTo>
                    <a:pt x="868" y="0"/>
                    <a:pt x="1" y="2168"/>
                    <a:pt x="67" y="2802"/>
                  </a:cubicBezTo>
                  <a:cubicBezTo>
                    <a:pt x="134" y="3436"/>
                    <a:pt x="2936" y="7639"/>
                    <a:pt x="3770" y="7872"/>
                  </a:cubicBezTo>
                  <a:cubicBezTo>
                    <a:pt x="4387" y="8070"/>
                    <a:pt x="7218" y="8487"/>
                    <a:pt x="8808" y="8487"/>
                  </a:cubicBezTo>
                  <a:cubicBezTo>
                    <a:pt x="9366" y="8487"/>
                    <a:pt x="9770" y="8436"/>
                    <a:pt x="9874" y="8306"/>
                  </a:cubicBezTo>
                  <a:cubicBezTo>
                    <a:pt x="10241" y="7806"/>
                    <a:pt x="10541" y="6171"/>
                    <a:pt x="10541" y="603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4654325" y="2638100"/>
              <a:ext cx="16700" cy="21275"/>
            </a:xfrm>
            <a:custGeom>
              <a:rect b="b" l="l" r="r" t="t"/>
              <a:pathLst>
                <a:path extrusionOk="0" h="851" w="668">
                  <a:moveTo>
                    <a:pt x="196" y="0"/>
                  </a:moveTo>
                  <a:cubicBezTo>
                    <a:pt x="99" y="0"/>
                    <a:pt x="22" y="74"/>
                    <a:pt x="1" y="203"/>
                  </a:cubicBezTo>
                  <a:cubicBezTo>
                    <a:pt x="1" y="403"/>
                    <a:pt x="67" y="670"/>
                    <a:pt x="234" y="770"/>
                  </a:cubicBezTo>
                  <a:cubicBezTo>
                    <a:pt x="301" y="824"/>
                    <a:pt x="368" y="850"/>
                    <a:pt x="428" y="850"/>
                  </a:cubicBezTo>
                  <a:cubicBezTo>
                    <a:pt x="518" y="850"/>
                    <a:pt x="594" y="790"/>
                    <a:pt x="634" y="670"/>
                  </a:cubicBezTo>
                  <a:cubicBezTo>
                    <a:pt x="668" y="403"/>
                    <a:pt x="568" y="203"/>
                    <a:pt x="368" y="70"/>
                  </a:cubicBezTo>
                  <a:cubicBezTo>
                    <a:pt x="308" y="23"/>
                    <a:pt x="249" y="0"/>
                    <a:pt x="1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4833625" y="1771700"/>
              <a:ext cx="253525" cy="856475"/>
            </a:xfrm>
            <a:custGeom>
              <a:rect b="b" l="l" r="r" t="t"/>
              <a:pathLst>
                <a:path extrusionOk="0" h="34259" w="10141">
                  <a:moveTo>
                    <a:pt x="7239" y="1"/>
                  </a:moveTo>
                  <a:cubicBezTo>
                    <a:pt x="8573" y="3237"/>
                    <a:pt x="8673" y="8574"/>
                    <a:pt x="6205" y="15479"/>
                  </a:cubicBezTo>
                  <a:cubicBezTo>
                    <a:pt x="3736" y="22350"/>
                    <a:pt x="0" y="34259"/>
                    <a:pt x="0" y="34259"/>
                  </a:cubicBezTo>
                  <a:lnTo>
                    <a:pt x="1468" y="33592"/>
                  </a:lnTo>
                  <a:cubicBezTo>
                    <a:pt x="1468" y="33592"/>
                    <a:pt x="6138" y="19582"/>
                    <a:pt x="8173" y="13077"/>
                  </a:cubicBezTo>
                  <a:cubicBezTo>
                    <a:pt x="10141" y="6806"/>
                    <a:pt x="9307" y="2002"/>
                    <a:pt x="8473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4833625" y="1771700"/>
              <a:ext cx="253525" cy="856475"/>
            </a:xfrm>
            <a:custGeom>
              <a:rect b="b" l="l" r="r" t="t"/>
              <a:pathLst>
                <a:path extrusionOk="0" h="34259" w="10141">
                  <a:moveTo>
                    <a:pt x="7239" y="1"/>
                  </a:moveTo>
                  <a:cubicBezTo>
                    <a:pt x="8573" y="3237"/>
                    <a:pt x="8673" y="8574"/>
                    <a:pt x="6205" y="15479"/>
                  </a:cubicBezTo>
                  <a:cubicBezTo>
                    <a:pt x="3736" y="22350"/>
                    <a:pt x="0" y="34259"/>
                    <a:pt x="0" y="34259"/>
                  </a:cubicBezTo>
                  <a:lnTo>
                    <a:pt x="1468" y="33592"/>
                  </a:lnTo>
                  <a:cubicBezTo>
                    <a:pt x="1468" y="33592"/>
                    <a:pt x="6138" y="19582"/>
                    <a:pt x="8173" y="13077"/>
                  </a:cubicBezTo>
                  <a:cubicBezTo>
                    <a:pt x="10141" y="6806"/>
                    <a:pt x="9307" y="2002"/>
                    <a:pt x="8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4440000" y="1785050"/>
              <a:ext cx="370300" cy="925750"/>
            </a:xfrm>
            <a:custGeom>
              <a:rect b="b" l="l" r="r" t="t"/>
              <a:pathLst>
                <a:path extrusionOk="0" h="37030" w="14812">
                  <a:moveTo>
                    <a:pt x="12443" y="1"/>
                  </a:moveTo>
                  <a:lnTo>
                    <a:pt x="12443" y="1"/>
                  </a:lnTo>
                  <a:cubicBezTo>
                    <a:pt x="11642" y="34"/>
                    <a:pt x="10842" y="201"/>
                    <a:pt x="10108" y="501"/>
                  </a:cubicBezTo>
                  <a:cubicBezTo>
                    <a:pt x="7273" y="1668"/>
                    <a:pt x="5104" y="5004"/>
                    <a:pt x="601" y="15011"/>
                  </a:cubicBezTo>
                  <a:cubicBezTo>
                    <a:pt x="134" y="16045"/>
                    <a:pt x="1" y="17180"/>
                    <a:pt x="268" y="18314"/>
                  </a:cubicBezTo>
                  <a:cubicBezTo>
                    <a:pt x="668" y="20382"/>
                    <a:pt x="2970" y="28721"/>
                    <a:pt x="3136" y="29155"/>
                  </a:cubicBezTo>
                  <a:cubicBezTo>
                    <a:pt x="3403" y="30156"/>
                    <a:pt x="3837" y="31223"/>
                    <a:pt x="4104" y="31923"/>
                  </a:cubicBezTo>
                  <a:cubicBezTo>
                    <a:pt x="5311" y="35546"/>
                    <a:pt x="7509" y="37029"/>
                    <a:pt x="9352" y="37029"/>
                  </a:cubicBezTo>
                  <a:cubicBezTo>
                    <a:pt x="9393" y="37029"/>
                    <a:pt x="9434" y="37029"/>
                    <a:pt x="9474" y="37027"/>
                  </a:cubicBezTo>
                  <a:cubicBezTo>
                    <a:pt x="12410" y="36927"/>
                    <a:pt x="12076" y="35726"/>
                    <a:pt x="10608" y="34092"/>
                  </a:cubicBezTo>
                  <a:cubicBezTo>
                    <a:pt x="9608" y="32991"/>
                    <a:pt x="8807" y="31323"/>
                    <a:pt x="8907" y="31190"/>
                  </a:cubicBezTo>
                  <a:lnTo>
                    <a:pt x="8907" y="31190"/>
                  </a:lnTo>
                  <a:cubicBezTo>
                    <a:pt x="9408" y="31590"/>
                    <a:pt x="9941" y="31923"/>
                    <a:pt x="10575" y="32157"/>
                  </a:cubicBezTo>
                  <a:cubicBezTo>
                    <a:pt x="10735" y="32193"/>
                    <a:pt x="10877" y="32209"/>
                    <a:pt x="11003" y="32209"/>
                  </a:cubicBezTo>
                  <a:cubicBezTo>
                    <a:pt x="11456" y="32209"/>
                    <a:pt x="11698" y="32006"/>
                    <a:pt x="11776" y="31823"/>
                  </a:cubicBezTo>
                  <a:cubicBezTo>
                    <a:pt x="11843" y="31557"/>
                    <a:pt x="11442" y="31456"/>
                    <a:pt x="10875" y="30856"/>
                  </a:cubicBezTo>
                  <a:cubicBezTo>
                    <a:pt x="10108" y="30122"/>
                    <a:pt x="9774" y="29388"/>
                    <a:pt x="8941" y="28788"/>
                  </a:cubicBezTo>
                  <a:cubicBezTo>
                    <a:pt x="8440" y="28454"/>
                    <a:pt x="8073" y="27987"/>
                    <a:pt x="7773" y="27454"/>
                  </a:cubicBezTo>
                  <a:cubicBezTo>
                    <a:pt x="6806" y="23718"/>
                    <a:pt x="6772" y="20549"/>
                    <a:pt x="6472" y="17813"/>
                  </a:cubicBezTo>
                  <a:cubicBezTo>
                    <a:pt x="7740" y="15312"/>
                    <a:pt x="11442" y="9107"/>
                    <a:pt x="11442" y="9107"/>
                  </a:cubicBezTo>
                  <a:cubicBezTo>
                    <a:pt x="14811" y="5671"/>
                    <a:pt x="13144" y="1302"/>
                    <a:pt x="12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4628475" y="1263025"/>
              <a:ext cx="498725" cy="462750"/>
            </a:xfrm>
            <a:custGeom>
              <a:rect b="b" l="l" r="r" t="t"/>
              <a:pathLst>
                <a:path extrusionOk="0" h="18510" w="19949">
                  <a:moveTo>
                    <a:pt x="1435" y="0"/>
                  </a:moveTo>
                  <a:lnTo>
                    <a:pt x="1435" y="0"/>
                  </a:lnTo>
                  <a:cubicBezTo>
                    <a:pt x="1101" y="1168"/>
                    <a:pt x="1168" y="2535"/>
                    <a:pt x="2736" y="3836"/>
                  </a:cubicBezTo>
                  <a:cubicBezTo>
                    <a:pt x="2736" y="3836"/>
                    <a:pt x="2357" y="4088"/>
                    <a:pt x="1447" y="4088"/>
                  </a:cubicBezTo>
                  <a:cubicBezTo>
                    <a:pt x="1311" y="4088"/>
                    <a:pt x="1162" y="4083"/>
                    <a:pt x="1001" y="4070"/>
                  </a:cubicBezTo>
                  <a:cubicBezTo>
                    <a:pt x="912" y="4058"/>
                    <a:pt x="827" y="4051"/>
                    <a:pt x="743" y="4051"/>
                  </a:cubicBezTo>
                  <a:cubicBezTo>
                    <a:pt x="575" y="4051"/>
                    <a:pt x="412" y="4081"/>
                    <a:pt x="234" y="4170"/>
                  </a:cubicBezTo>
                  <a:cubicBezTo>
                    <a:pt x="67" y="4336"/>
                    <a:pt x="1" y="4570"/>
                    <a:pt x="67" y="4837"/>
                  </a:cubicBezTo>
                  <a:cubicBezTo>
                    <a:pt x="201" y="5404"/>
                    <a:pt x="501" y="5971"/>
                    <a:pt x="901" y="6371"/>
                  </a:cubicBezTo>
                  <a:cubicBezTo>
                    <a:pt x="1335" y="6805"/>
                    <a:pt x="1869" y="7072"/>
                    <a:pt x="2402" y="7305"/>
                  </a:cubicBezTo>
                  <a:cubicBezTo>
                    <a:pt x="2202" y="7305"/>
                    <a:pt x="2002" y="7305"/>
                    <a:pt x="1768" y="7339"/>
                  </a:cubicBezTo>
                  <a:cubicBezTo>
                    <a:pt x="1568" y="7372"/>
                    <a:pt x="1402" y="7505"/>
                    <a:pt x="1268" y="7672"/>
                  </a:cubicBezTo>
                  <a:cubicBezTo>
                    <a:pt x="1168" y="7972"/>
                    <a:pt x="1168" y="8306"/>
                    <a:pt x="1335" y="8573"/>
                  </a:cubicBezTo>
                  <a:cubicBezTo>
                    <a:pt x="1735" y="9473"/>
                    <a:pt x="2536" y="10074"/>
                    <a:pt x="3203" y="10808"/>
                  </a:cubicBezTo>
                  <a:cubicBezTo>
                    <a:pt x="3536" y="11141"/>
                    <a:pt x="3837" y="11542"/>
                    <a:pt x="4003" y="11975"/>
                  </a:cubicBezTo>
                  <a:cubicBezTo>
                    <a:pt x="4170" y="12442"/>
                    <a:pt x="4504" y="12976"/>
                    <a:pt x="4704" y="13476"/>
                  </a:cubicBezTo>
                  <a:cubicBezTo>
                    <a:pt x="4904" y="13877"/>
                    <a:pt x="5104" y="14310"/>
                    <a:pt x="5371" y="14711"/>
                  </a:cubicBezTo>
                  <a:cubicBezTo>
                    <a:pt x="6505" y="16212"/>
                    <a:pt x="8173" y="17246"/>
                    <a:pt x="10008" y="17679"/>
                  </a:cubicBezTo>
                  <a:cubicBezTo>
                    <a:pt x="11042" y="17879"/>
                    <a:pt x="12042" y="18113"/>
                    <a:pt x="13110" y="18280"/>
                  </a:cubicBezTo>
                  <a:cubicBezTo>
                    <a:pt x="13315" y="18348"/>
                    <a:pt x="13893" y="18510"/>
                    <a:pt x="14314" y="18510"/>
                  </a:cubicBezTo>
                  <a:cubicBezTo>
                    <a:pt x="14509" y="18510"/>
                    <a:pt x="14670" y="18475"/>
                    <a:pt x="14744" y="18380"/>
                  </a:cubicBezTo>
                  <a:cubicBezTo>
                    <a:pt x="15745" y="17212"/>
                    <a:pt x="16346" y="16545"/>
                    <a:pt x="17847" y="14877"/>
                  </a:cubicBezTo>
                  <a:cubicBezTo>
                    <a:pt x="19548" y="12976"/>
                    <a:pt x="19948" y="9974"/>
                    <a:pt x="19548" y="8006"/>
                  </a:cubicBezTo>
                  <a:cubicBezTo>
                    <a:pt x="19281" y="6838"/>
                    <a:pt x="18347" y="4470"/>
                    <a:pt x="16079" y="3803"/>
                  </a:cubicBezTo>
                  <a:cubicBezTo>
                    <a:pt x="15111" y="1901"/>
                    <a:pt x="13110" y="1034"/>
                    <a:pt x="11108" y="834"/>
                  </a:cubicBezTo>
                  <a:cubicBezTo>
                    <a:pt x="10698" y="793"/>
                    <a:pt x="10285" y="776"/>
                    <a:pt x="9871" y="776"/>
                  </a:cubicBezTo>
                  <a:cubicBezTo>
                    <a:pt x="8603" y="776"/>
                    <a:pt x="7321" y="934"/>
                    <a:pt x="6038" y="1034"/>
                  </a:cubicBezTo>
                  <a:cubicBezTo>
                    <a:pt x="5631" y="1066"/>
                    <a:pt x="5237" y="1088"/>
                    <a:pt x="4854" y="1088"/>
                  </a:cubicBezTo>
                  <a:cubicBezTo>
                    <a:pt x="3636" y="1088"/>
                    <a:pt x="2526" y="863"/>
                    <a:pt x="1435" y="0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4696025" y="1377250"/>
              <a:ext cx="392800" cy="483825"/>
            </a:xfrm>
            <a:custGeom>
              <a:rect b="b" l="l" r="r" t="t"/>
              <a:pathLst>
                <a:path extrusionOk="0" h="19353" w="15712">
                  <a:moveTo>
                    <a:pt x="1969" y="1"/>
                  </a:moveTo>
                  <a:cubicBezTo>
                    <a:pt x="1335" y="401"/>
                    <a:pt x="0" y="2503"/>
                    <a:pt x="367" y="8073"/>
                  </a:cubicBezTo>
                  <a:cubicBezTo>
                    <a:pt x="668" y="12410"/>
                    <a:pt x="1635" y="13544"/>
                    <a:pt x="2702" y="13944"/>
                  </a:cubicBezTo>
                  <a:cubicBezTo>
                    <a:pt x="3055" y="14051"/>
                    <a:pt x="3527" y="14095"/>
                    <a:pt x="4063" y="14095"/>
                  </a:cubicBezTo>
                  <a:cubicBezTo>
                    <a:pt x="4695" y="14095"/>
                    <a:pt x="5417" y="14034"/>
                    <a:pt x="6138" y="13944"/>
                  </a:cubicBezTo>
                  <a:lnTo>
                    <a:pt x="6205" y="16579"/>
                  </a:lnTo>
                  <a:cubicBezTo>
                    <a:pt x="6205" y="16579"/>
                    <a:pt x="7468" y="19353"/>
                    <a:pt x="10441" y="19353"/>
                  </a:cubicBezTo>
                  <a:cubicBezTo>
                    <a:pt x="10919" y="19353"/>
                    <a:pt x="11441" y="19281"/>
                    <a:pt x="12009" y="19115"/>
                  </a:cubicBezTo>
                  <a:cubicBezTo>
                    <a:pt x="13910" y="18514"/>
                    <a:pt x="12042" y="16046"/>
                    <a:pt x="12042" y="16046"/>
                  </a:cubicBezTo>
                  <a:lnTo>
                    <a:pt x="12042" y="10875"/>
                  </a:lnTo>
                  <a:cubicBezTo>
                    <a:pt x="12042" y="10875"/>
                    <a:pt x="12305" y="11150"/>
                    <a:pt x="12798" y="11150"/>
                  </a:cubicBezTo>
                  <a:cubicBezTo>
                    <a:pt x="13146" y="11150"/>
                    <a:pt x="13610" y="11012"/>
                    <a:pt x="14177" y="10542"/>
                  </a:cubicBezTo>
                  <a:cubicBezTo>
                    <a:pt x="15311" y="9641"/>
                    <a:pt x="15712" y="8007"/>
                    <a:pt x="14878" y="7139"/>
                  </a:cubicBezTo>
                  <a:cubicBezTo>
                    <a:pt x="14511" y="6756"/>
                    <a:pt x="14019" y="6564"/>
                    <a:pt x="13527" y="6564"/>
                  </a:cubicBezTo>
                  <a:cubicBezTo>
                    <a:pt x="13035" y="6564"/>
                    <a:pt x="12543" y="6756"/>
                    <a:pt x="12176" y="7139"/>
                  </a:cubicBezTo>
                  <a:lnTo>
                    <a:pt x="11809" y="7640"/>
                  </a:lnTo>
                  <a:cubicBezTo>
                    <a:pt x="11809" y="7640"/>
                    <a:pt x="11807" y="7640"/>
                    <a:pt x="11804" y="7640"/>
                  </a:cubicBezTo>
                  <a:cubicBezTo>
                    <a:pt x="11739" y="7640"/>
                    <a:pt x="10978" y="7609"/>
                    <a:pt x="10308" y="6205"/>
                  </a:cubicBezTo>
                  <a:cubicBezTo>
                    <a:pt x="10164" y="6212"/>
                    <a:pt x="10020" y="6215"/>
                    <a:pt x="9876" y="6215"/>
                  </a:cubicBezTo>
                  <a:cubicBezTo>
                    <a:pt x="8593" y="6215"/>
                    <a:pt x="7342" y="5948"/>
                    <a:pt x="6172" y="5438"/>
                  </a:cubicBezTo>
                  <a:cubicBezTo>
                    <a:pt x="2669" y="3904"/>
                    <a:pt x="2002" y="1469"/>
                    <a:pt x="19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4851125" y="152902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68" y="1"/>
                  </a:moveTo>
                  <a:cubicBezTo>
                    <a:pt x="334" y="1"/>
                    <a:pt x="34" y="234"/>
                    <a:pt x="1" y="568"/>
                  </a:cubicBezTo>
                  <a:cubicBezTo>
                    <a:pt x="1" y="902"/>
                    <a:pt x="268" y="1202"/>
                    <a:pt x="601" y="1202"/>
                  </a:cubicBezTo>
                  <a:cubicBezTo>
                    <a:pt x="902" y="1202"/>
                    <a:pt x="1202" y="935"/>
                    <a:pt x="1202" y="601"/>
                  </a:cubicBezTo>
                  <a:cubicBezTo>
                    <a:pt x="1202" y="268"/>
                    <a:pt x="968" y="34"/>
                    <a:pt x="668" y="1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4801925" y="1630775"/>
              <a:ext cx="61750" cy="38550"/>
            </a:xfrm>
            <a:custGeom>
              <a:rect b="b" l="l" r="r" t="t"/>
              <a:pathLst>
                <a:path extrusionOk="0" h="1542" w="2470">
                  <a:moveTo>
                    <a:pt x="2302" y="1"/>
                  </a:moveTo>
                  <a:lnTo>
                    <a:pt x="1" y="668"/>
                  </a:lnTo>
                  <a:cubicBezTo>
                    <a:pt x="140" y="1198"/>
                    <a:pt x="607" y="1542"/>
                    <a:pt x="1128" y="1542"/>
                  </a:cubicBezTo>
                  <a:cubicBezTo>
                    <a:pt x="1229" y="1542"/>
                    <a:pt x="1332" y="1529"/>
                    <a:pt x="1435" y="1502"/>
                  </a:cubicBezTo>
                  <a:lnTo>
                    <a:pt x="1469" y="1502"/>
                  </a:lnTo>
                  <a:cubicBezTo>
                    <a:pt x="2102" y="1301"/>
                    <a:pt x="2469" y="634"/>
                    <a:pt x="2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4716050" y="1474950"/>
              <a:ext cx="31700" cy="26600"/>
            </a:xfrm>
            <a:custGeom>
              <a:rect b="b" l="l" r="r" t="t"/>
              <a:pathLst>
                <a:path extrusionOk="0" h="1064" w="1268">
                  <a:moveTo>
                    <a:pt x="715" y="1"/>
                  </a:moveTo>
                  <a:cubicBezTo>
                    <a:pt x="607" y="1"/>
                    <a:pt x="498" y="30"/>
                    <a:pt x="400" y="96"/>
                  </a:cubicBezTo>
                  <a:lnTo>
                    <a:pt x="367" y="96"/>
                  </a:lnTo>
                  <a:cubicBezTo>
                    <a:pt x="67" y="329"/>
                    <a:pt x="0" y="730"/>
                    <a:pt x="167" y="1063"/>
                  </a:cubicBezTo>
                  <a:lnTo>
                    <a:pt x="1268" y="329"/>
                  </a:lnTo>
                  <a:cubicBezTo>
                    <a:pt x="1155" y="127"/>
                    <a:pt x="937" y="1"/>
                    <a:pt x="715" y="1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4858650" y="1471175"/>
              <a:ext cx="35050" cy="22850"/>
            </a:xfrm>
            <a:custGeom>
              <a:rect b="b" l="l" r="r" t="t"/>
              <a:pathLst>
                <a:path extrusionOk="0" h="914" w="1402">
                  <a:moveTo>
                    <a:pt x="659" y="1"/>
                  </a:moveTo>
                  <a:cubicBezTo>
                    <a:pt x="392" y="1"/>
                    <a:pt x="128" y="158"/>
                    <a:pt x="0" y="414"/>
                  </a:cubicBezTo>
                  <a:lnTo>
                    <a:pt x="1234" y="914"/>
                  </a:lnTo>
                  <a:cubicBezTo>
                    <a:pt x="1401" y="580"/>
                    <a:pt x="1301" y="213"/>
                    <a:pt x="967" y="47"/>
                  </a:cubicBezTo>
                  <a:lnTo>
                    <a:pt x="901" y="47"/>
                  </a:lnTo>
                  <a:cubicBezTo>
                    <a:pt x="823" y="15"/>
                    <a:pt x="741" y="1"/>
                    <a:pt x="659" y="1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4730225" y="1525600"/>
              <a:ext cx="31700" cy="30150"/>
            </a:xfrm>
            <a:custGeom>
              <a:rect b="b" l="l" r="r" t="t"/>
              <a:pathLst>
                <a:path extrusionOk="0" h="1206" w="1268">
                  <a:moveTo>
                    <a:pt x="701" y="1"/>
                  </a:moveTo>
                  <a:cubicBezTo>
                    <a:pt x="420" y="1"/>
                    <a:pt x="129" y="193"/>
                    <a:pt x="67" y="472"/>
                  </a:cubicBezTo>
                  <a:cubicBezTo>
                    <a:pt x="33" y="505"/>
                    <a:pt x="33" y="538"/>
                    <a:pt x="33" y="572"/>
                  </a:cubicBezTo>
                  <a:cubicBezTo>
                    <a:pt x="0" y="905"/>
                    <a:pt x="267" y="1205"/>
                    <a:pt x="601" y="1205"/>
                  </a:cubicBezTo>
                  <a:cubicBezTo>
                    <a:pt x="934" y="1205"/>
                    <a:pt x="1168" y="972"/>
                    <a:pt x="1201" y="672"/>
                  </a:cubicBezTo>
                  <a:cubicBezTo>
                    <a:pt x="1268" y="338"/>
                    <a:pt x="1034" y="38"/>
                    <a:pt x="767" y="5"/>
                  </a:cubicBezTo>
                  <a:cubicBezTo>
                    <a:pt x="745" y="2"/>
                    <a:pt x="723" y="1"/>
                    <a:pt x="701" y="1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4755225" y="1534050"/>
              <a:ext cx="46725" cy="81750"/>
            </a:xfrm>
            <a:custGeom>
              <a:rect b="b" l="l" r="r" t="t"/>
              <a:pathLst>
                <a:path extrusionOk="0" h="3270" w="1869">
                  <a:moveTo>
                    <a:pt x="1869" y="0"/>
                  </a:moveTo>
                  <a:lnTo>
                    <a:pt x="1" y="2702"/>
                  </a:lnTo>
                  <a:lnTo>
                    <a:pt x="1702" y="32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4850300" y="1666625"/>
              <a:ext cx="115950" cy="80100"/>
            </a:xfrm>
            <a:custGeom>
              <a:rect b="b" l="l" r="r" t="t"/>
              <a:pathLst>
                <a:path extrusionOk="0" h="3204" w="4638">
                  <a:moveTo>
                    <a:pt x="4637" y="1"/>
                  </a:moveTo>
                  <a:cubicBezTo>
                    <a:pt x="4137" y="1102"/>
                    <a:pt x="1402" y="2236"/>
                    <a:pt x="1" y="2369"/>
                  </a:cubicBezTo>
                  <a:lnTo>
                    <a:pt x="34" y="3203"/>
                  </a:lnTo>
                  <a:cubicBezTo>
                    <a:pt x="34" y="3203"/>
                    <a:pt x="2669" y="2403"/>
                    <a:pt x="3536" y="1702"/>
                  </a:cubicBezTo>
                  <a:cubicBezTo>
                    <a:pt x="4070" y="1268"/>
                    <a:pt x="4470" y="668"/>
                    <a:pt x="4637" y="1"/>
                  </a:cubicBezTo>
                  <a:close/>
                </a:path>
              </a:pathLst>
            </a:custGeom>
            <a:solidFill>
              <a:srgbClr val="FDA2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4950375" y="1532375"/>
              <a:ext cx="40875" cy="93425"/>
            </a:xfrm>
            <a:custGeom>
              <a:rect b="b" l="l" r="r" t="t"/>
              <a:pathLst>
                <a:path extrusionOk="0" h="3737" w="1635">
                  <a:moveTo>
                    <a:pt x="67" y="0"/>
                  </a:moveTo>
                  <a:lnTo>
                    <a:pt x="34" y="2135"/>
                  </a:lnTo>
                  <a:cubicBezTo>
                    <a:pt x="0" y="2969"/>
                    <a:pt x="668" y="3703"/>
                    <a:pt x="1535" y="3736"/>
                  </a:cubicBezTo>
                  <a:lnTo>
                    <a:pt x="1635" y="143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3880450" y="1150425"/>
              <a:ext cx="652975" cy="571275"/>
            </a:xfrm>
            <a:custGeom>
              <a:rect b="b" l="l" r="r" t="t"/>
              <a:pathLst>
                <a:path extrusionOk="0" h="22851" w="26119">
                  <a:moveTo>
                    <a:pt x="13043" y="1"/>
                  </a:moveTo>
                  <a:cubicBezTo>
                    <a:pt x="5838" y="1"/>
                    <a:pt x="0" y="5104"/>
                    <a:pt x="0" y="11409"/>
                  </a:cubicBezTo>
                  <a:cubicBezTo>
                    <a:pt x="0" y="17713"/>
                    <a:pt x="5838" y="22850"/>
                    <a:pt x="13043" y="22850"/>
                  </a:cubicBezTo>
                  <a:cubicBezTo>
                    <a:pt x="20281" y="22850"/>
                    <a:pt x="26119" y="17713"/>
                    <a:pt x="26119" y="11409"/>
                  </a:cubicBezTo>
                  <a:cubicBezTo>
                    <a:pt x="26119" y="5104"/>
                    <a:pt x="20281" y="1"/>
                    <a:pt x="13043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4435850" y="1535700"/>
              <a:ext cx="195150" cy="111775"/>
            </a:xfrm>
            <a:custGeom>
              <a:rect b="b" l="l" r="r" t="t"/>
              <a:pathLst>
                <a:path extrusionOk="0" h="4471" w="7806">
                  <a:moveTo>
                    <a:pt x="2735" y="1"/>
                  </a:moveTo>
                  <a:lnTo>
                    <a:pt x="0" y="3637"/>
                  </a:lnTo>
                  <a:lnTo>
                    <a:pt x="7706" y="4471"/>
                  </a:lnTo>
                  <a:cubicBezTo>
                    <a:pt x="7739" y="4437"/>
                    <a:pt x="7772" y="4404"/>
                    <a:pt x="7772" y="4337"/>
                  </a:cubicBezTo>
                  <a:cubicBezTo>
                    <a:pt x="7806" y="4271"/>
                    <a:pt x="7739" y="4170"/>
                    <a:pt x="7639" y="4170"/>
                  </a:cubicBezTo>
                  <a:cubicBezTo>
                    <a:pt x="5104" y="3804"/>
                    <a:pt x="3202" y="1469"/>
                    <a:pt x="273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3977175" y="1308875"/>
              <a:ext cx="472025" cy="33375"/>
            </a:xfrm>
            <a:custGeom>
              <a:rect b="b" l="l" r="r" t="t"/>
              <a:pathLst>
                <a:path extrusionOk="0" h="1335" w="18881">
                  <a:moveTo>
                    <a:pt x="701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35"/>
                    <a:pt x="701" y="1335"/>
                  </a:cubicBezTo>
                  <a:lnTo>
                    <a:pt x="18214" y="1335"/>
                  </a:lnTo>
                  <a:cubicBezTo>
                    <a:pt x="18581" y="1335"/>
                    <a:pt x="18881" y="1035"/>
                    <a:pt x="18881" y="668"/>
                  </a:cubicBezTo>
                  <a:cubicBezTo>
                    <a:pt x="18881" y="301"/>
                    <a:pt x="18581" y="1"/>
                    <a:pt x="18214" y="1"/>
                  </a:cubicBezTo>
                  <a:close/>
                </a:path>
              </a:pathLst>
            </a:custGeom>
            <a:solidFill>
              <a:srgbClr val="E4E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3977175" y="1383100"/>
              <a:ext cx="472025" cy="33375"/>
            </a:xfrm>
            <a:custGeom>
              <a:rect b="b" l="l" r="r" t="t"/>
              <a:pathLst>
                <a:path extrusionOk="0" h="1335" w="18881">
                  <a:moveTo>
                    <a:pt x="701" y="0"/>
                  </a:moveTo>
                  <a:cubicBezTo>
                    <a:pt x="301" y="0"/>
                    <a:pt x="1" y="267"/>
                    <a:pt x="1" y="668"/>
                  </a:cubicBezTo>
                  <a:cubicBezTo>
                    <a:pt x="1" y="1035"/>
                    <a:pt x="301" y="1335"/>
                    <a:pt x="701" y="1335"/>
                  </a:cubicBezTo>
                  <a:lnTo>
                    <a:pt x="18214" y="1335"/>
                  </a:lnTo>
                  <a:cubicBezTo>
                    <a:pt x="18581" y="1335"/>
                    <a:pt x="18881" y="1035"/>
                    <a:pt x="18881" y="668"/>
                  </a:cubicBezTo>
                  <a:cubicBezTo>
                    <a:pt x="18881" y="267"/>
                    <a:pt x="18581" y="0"/>
                    <a:pt x="18214" y="0"/>
                  </a:cubicBezTo>
                  <a:close/>
                </a:path>
              </a:pathLst>
            </a:custGeom>
            <a:solidFill>
              <a:srgbClr val="E4E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3977175" y="1456475"/>
              <a:ext cx="472025" cy="33400"/>
            </a:xfrm>
            <a:custGeom>
              <a:rect b="b" l="l" r="r" t="t"/>
              <a:pathLst>
                <a:path extrusionOk="0" h="1336" w="18881">
                  <a:moveTo>
                    <a:pt x="701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68"/>
                    <a:pt x="301" y="1335"/>
                    <a:pt x="701" y="1335"/>
                  </a:cubicBezTo>
                  <a:lnTo>
                    <a:pt x="18214" y="1335"/>
                  </a:lnTo>
                  <a:cubicBezTo>
                    <a:pt x="18581" y="1335"/>
                    <a:pt x="18881" y="1068"/>
                    <a:pt x="18881" y="668"/>
                  </a:cubicBezTo>
                  <a:cubicBezTo>
                    <a:pt x="18881" y="301"/>
                    <a:pt x="18581" y="1"/>
                    <a:pt x="18214" y="1"/>
                  </a:cubicBezTo>
                  <a:close/>
                </a:path>
              </a:pathLst>
            </a:custGeom>
            <a:solidFill>
              <a:srgbClr val="E4E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3977175" y="1530700"/>
              <a:ext cx="186000" cy="33375"/>
            </a:xfrm>
            <a:custGeom>
              <a:rect b="b" l="l" r="r" t="t"/>
              <a:pathLst>
                <a:path extrusionOk="0" h="1335" w="7440">
                  <a:moveTo>
                    <a:pt x="701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01"/>
                    <a:pt x="301" y="1335"/>
                    <a:pt x="701" y="1335"/>
                  </a:cubicBezTo>
                  <a:lnTo>
                    <a:pt x="6772" y="1335"/>
                  </a:lnTo>
                  <a:cubicBezTo>
                    <a:pt x="7139" y="1335"/>
                    <a:pt x="7439" y="1035"/>
                    <a:pt x="7439" y="668"/>
                  </a:cubicBezTo>
                  <a:cubicBezTo>
                    <a:pt x="7439" y="301"/>
                    <a:pt x="7139" y="1"/>
                    <a:pt x="6772" y="1"/>
                  </a:cubicBezTo>
                  <a:close/>
                </a:path>
              </a:pathLst>
            </a:custGeom>
            <a:solidFill>
              <a:srgbClr val="E4E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4" name="Google Shape;1404;p46"/>
          <p:cNvSpPr txBox="1"/>
          <p:nvPr>
            <p:ph idx="1" type="subTitle"/>
          </p:nvPr>
        </p:nvSpPr>
        <p:spPr>
          <a:xfrm>
            <a:off x="2554024" y="1433450"/>
            <a:ext cx="189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SMITH</a:t>
            </a:r>
            <a:endParaRPr/>
          </a:p>
        </p:txBody>
      </p:sp>
      <p:sp>
        <p:nvSpPr>
          <p:cNvPr id="1405" name="Google Shape;1405;p46"/>
          <p:cNvSpPr txBox="1"/>
          <p:nvPr>
            <p:ph idx="2" type="subTitle"/>
          </p:nvPr>
        </p:nvSpPr>
        <p:spPr>
          <a:xfrm>
            <a:off x="2486425" y="1504700"/>
            <a:ext cx="36540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(</a:t>
            </a:r>
            <a:r>
              <a:rPr b="1" lang="en" sz="1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Patient, registered at PANACEA)</a:t>
            </a:r>
            <a:endParaRPr b="1"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6" name="Google Shape;1406;p46"/>
          <p:cNvSpPr/>
          <p:nvPr/>
        </p:nvSpPr>
        <p:spPr>
          <a:xfrm>
            <a:off x="4045600" y="884775"/>
            <a:ext cx="10980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6"/>
          <p:cNvSpPr txBox="1"/>
          <p:nvPr>
            <p:ph idx="1" type="subTitle"/>
          </p:nvPr>
        </p:nvSpPr>
        <p:spPr>
          <a:xfrm>
            <a:off x="3855600" y="3664675"/>
            <a:ext cx="2434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Cordero</a:t>
            </a:r>
            <a:endParaRPr/>
          </a:p>
        </p:txBody>
      </p:sp>
      <p:sp>
        <p:nvSpPr>
          <p:cNvPr id="1408" name="Google Shape;1408;p46"/>
          <p:cNvSpPr txBox="1"/>
          <p:nvPr>
            <p:ph idx="2" type="subTitle"/>
          </p:nvPr>
        </p:nvSpPr>
        <p:spPr>
          <a:xfrm>
            <a:off x="3812725" y="3860175"/>
            <a:ext cx="36540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(</a:t>
            </a:r>
            <a:r>
              <a:rPr b="1" lang="en" sz="1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Patient, registered at PANACEA)</a:t>
            </a:r>
            <a:endParaRPr b="1"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9" name="Google Shape;1409;p46"/>
          <p:cNvSpPr txBox="1"/>
          <p:nvPr/>
        </p:nvSpPr>
        <p:spPr>
          <a:xfrm>
            <a:off x="2422150" y="1757550"/>
            <a:ext cx="36540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This app has definitely bridged the gap between the doctors &amp; patients. I have had a wonderful experience since this app allows me to keep a regular track of my health and helps me to stay fit!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0" name="Google Shape;1410;p46"/>
          <p:cNvSpPr txBox="1"/>
          <p:nvPr/>
        </p:nvSpPr>
        <p:spPr>
          <a:xfrm>
            <a:off x="3021825" y="4138775"/>
            <a:ext cx="3815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I have earlier gone through a heart surgery. Through this app, I can even have a track on my heart rate &amp; receive alerts if there seems something wrong.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7"/>
          <p:cNvSpPr/>
          <p:nvPr/>
        </p:nvSpPr>
        <p:spPr>
          <a:xfrm rot="-3089889">
            <a:off x="4974178" y="1009924"/>
            <a:ext cx="3909620" cy="3638199"/>
          </a:xfrm>
          <a:custGeom>
            <a:rect b="b" l="l" r="r" t="t"/>
            <a:pathLst>
              <a:path extrusionOk="0" h="183193" w="204486">
                <a:moveTo>
                  <a:pt x="62462" y="0"/>
                </a:moveTo>
                <a:cubicBezTo>
                  <a:pt x="61703" y="0"/>
                  <a:pt x="60909" y="29"/>
                  <a:pt x="60075" y="89"/>
                </a:cubicBezTo>
                <a:cubicBezTo>
                  <a:pt x="45262" y="1184"/>
                  <a:pt x="30011" y="11233"/>
                  <a:pt x="23111" y="24759"/>
                </a:cubicBezTo>
                <a:cubicBezTo>
                  <a:pt x="13472" y="43680"/>
                  <a:pt x="25575" y="54331"/>
                  <a:pt x="25438" y="85436"/>
                </a:cubicBezTo>
                <a:cubicBezTo>
                  <a:pt x="25219" y="125906"/>
                  <a:pt x="1" y="142883"/>
                  <a:pt x="9256" y="154794"/>
                </a:cubicBezTo>
                <a:cubicBezTo>
                  <a:pt x="11694" y="157925"/>
                  <a:pt x="15046" y="158925"/>
                  <a:pt x="19361" y="158925"/>
                </a:cubicBezTo>
                <a:cubicBezTo>
                  <a:pt x="26988" y="158925"/>
                  <a:pt x="37625" y="155802"/>
                  <a:pt x="51556" y="155802"/>
                </a:cubicBezTo>
                <a:cubicBezTo>
                  <a:pt x="58414" y="155802"/>
                  <a:pt x="66071" y="156559"/>
                  <a:pt x="74560" y="158819"/>
                </a:cubicBezTo>
                <a:cubicBezTo>
                  <a:pt x="103475" y="166540"/>
                  <a:pt x="104871" y="181764"/>
                  <a:pt x="128283" y="183106"/>
                </a:cubicBezTo>
                <a:cubicBezTo>
                  <a:pt x="129322" y="183164"/>
                  <a:pt x="130368" y="183192"/>
                  <a:pt x="131419" y="183192"/>
                </a:cubicBezTo>
                <a:cubicBezTo>
                  <a:pt x="154284" y="183192"/>
                  <a:pt x="179333" y="169718"/>
                  <a:pt x="184935" y="151289"/>
                </a:cubicBezTo>
                <a:cubicBezTo>
                  <a:pt x="189042" y="137845"/>
                  <a:pt x="179294" y="134039"/>
                  <a:pt x="180307" y="114297"/>
                </a:cubicBezTo>
                <a:cubicBezTo>
                  <a:pt x="181512" y="91323"/>
                  <a:pt x="204485" y="79413"/>
                  <a:pt x="198762" y="61724"/>
                </a:cubicBezTo>
                <a:cubicBezTo>
                  <a:pt x="195038" y="50114"/>
                  <a:pt x="181813" y="53592"/>
                  <a:pt x="168698" y="35712"/>
                </a:cubicBezTo>
                <a:cubicBezTo>
                  <a:pt x="158265" y="21501"/>
                  <a:pt x="163057" y="14464"/>
                  <a:pt x="154843" y="8577"/>
                </a:cubicBezTo>
                <a:cubicBezTo>
                  <a:pt x="151826" y="6406"/>
                  <a:pt x="148741" y="5594"/>
                  <a:pt x="145453" y="5594"/>
                </a:cubicBezTo>
                <a:cubicBezTo>
                  <a:pt x="135636" y="5594"/>
                  <a:pt x="124006" y="12837"/>
                  <a:pt x="106955" y="12837"/>
                </a:cubicBezTo>
                <a:cubicBezTo>
                  <a:pt x="103846" y="12837"/>
                  <a:pt x="100558" y="12596"/>
                  <a:pt x="97068" y="12027"/>
                </a:cubicBezTo>
                <a:cubicBezTo>
                  <a:pt x="78406" y="8994"/>
                  <a:pt x="75913" y="0"/>
                  <a:pt x="62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7"/>
          <p:cNvSpPr txBox="1"/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417" name="Google Shape;1417;p47"/>
          <p:cNvSpPr txBox="1"/>
          <p:nvPr>
            <p:ph idx="4294967295" type="subTitle"/>
          </p:nvPr>
        </p:nvSpPr>
        <p:spPr>
          <a:xfrm>
            <a:off x="629675" y="1232114"/>
            <a:ext cx="15819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AGE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1418" name="Google Shape;1418;p47"/>
          <p:cNvSpPr/>
          <p:nvPr/>
        </p:nvSpPr>
        <p:spPr>
          <a:xfrm>
            <a:off x="4058225" y="884775"/>
            <a:ext cx="9810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7"/>
          <p:cNvSpPr txBox="1"/>
          <p:nvPr>
            <p:ph idx="4294967295" type="subTitle"/>
          </p:nvPr>
        </p:nvSpPr>
        <p:spPr>
          <a:xfrm>
            <a:off x="5365777" y="2472022"/>
            <a:ext cx="32190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</a:rPr>
              <a:t>50,000</a:t>
            </a:r>
            <a:r>
              <a:rPr b="1" lang="en" sz="3200">
                <a:solidFill>
                  <a:schemeClr val="accent1"/>
                </a:solidFill>
              </a:rPr>
              <a:t> 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1420" name="Google Shape;1420;p47"/>
          <p:cNvSpPr txBox="1"/>
          <p:nvPr/>
        </p:nvSpPr>
        <p:spPr>
          <a:xfrm>
            <a:off x="5493925" y="2136168"/>
            <a:ext cx="287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TARGETED</a:t>
            </a: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USERS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1" name="Google Shape;1421;p4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75" y="1500100"/>
            <a:ext cx="4457151" cy="32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8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graphicFrame>
        <p:nvGraphicFramePr>
          <p:cNvPr id="1427" name="Google Shape;1427;p48"/>
          <p:cNvGraphicFramePr/>
          <p:nvPr/>
        </p:nvGraphicFramePr>
        <p:xfrm>
          <a:off x="2046250" y="19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{662CC22F-F748-4FDD-B003-1C87C4DB0DC4}</a:tableStyleId>
              </a:tblPr>
              <a:tblGrid>
                <a:gridCol w="2887200"/>
                <a:gridCol w="2164300"/>
              </a:tblGrid>
              <a:tr h="38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60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COMPETITOR 1</a:t>
                      </a:r>
                      <a:endParaRPr b="1" sz="16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0394B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Roam Analytics</a:t>
                      </a:r>
                      <a:endParaRPr>
                        <a:solidFill>
                          <a:srgbClr val="30394B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COMPETITOR</a:t>
                      </a:r>
                      <a:r>
                        <a:rPr b="1" lang="en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2</a:t>
                      </a:r>
                      <a:endParaRPr b="1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Sopris Health</a:t>
                      </a:r>
                      <a:endParaRPr>
                        <a:solidFill>
                          <a:srgbClr val="30394B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COMPETITOR 3</a:t>
                      </a:r>
                      <a:endParaRPr b="1" sz="16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Artelus </a:t>
                      </a:r>
                      <a:endParaRPr>
                        <a:solidFill>
                          <a:srgbClr val="30394B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8" name="Google Shape;1428;p48"/>
          <p:cNvSpPr/>
          <p:nvPr/>
        </p:nvSpPr>
        <p:spPr>
          <a:xfrm>
            <a:off x="3543400" y="884775"/>
            <a:ext cx="20970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9"/>
          <p:cNvSpPr txBox="1"/>
          <p:nvPr>
            <p:ph type="title"/>
          </p:nvPr>
        </p:nvSpPr>
        <p:spPr>
          <a:xfrm>
            <a:off x="724050" y="144225"/>
            <a:ext cx="769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434" name="Google Shape;1434;p49"/>
          <p:cNvSpPr txBox="1"/>
          <p:nvPr>
            <p:ph idx="3" type="subTitle"/>
          </p:nvPr>
        </p:nvSpPr>
        <p:spPr>
          <a:xfrm>
            <a:off x="-267325" y="2363050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Manan Tayal</a:t>
            </a:r>
            <a:endParaRPr/>
          </a:p>
        </p:txBody>
      </p:sp>
      <p:sp>
        <p:nvSpPr>
          <p:cNvPr id="1435" name="Google Shape;1435;p49"/>
          <p:cNvSpPr txBox="1"/>
          <p:nvPr>
            <p:ph idx="5" type="subTitle"/>
          </p:nvPr>
        </p:nvSpPr>
        <p:spPr>
          <a:xfrm>
            <a:off x="1676188" y="4538300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Somya Singh</a:t>
            </a:r>
            <a:endParaRPr/>
          </a:p>
        </p:txBody>
      </p:sp>
      <p:sp>
        <p:nvSpPr>
          <p:cNvPr id="1436" name="Google Shape;1436;p49"/>
          <p:cNvSpPr/>
          <p:nvPr/>
        </p:nvSpPr>
        <p:spPr>
          <a:xfrm>
            <a:off x="3664750" y="625725"/>
            <a:ext cx="1789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7" name="Google Shape;1437;p49"/>
          <p:cNvGrpSpPr/>
          <p:nvPr/>
        </p:nvGrpSpPr>
        <p:grpSpPr>
          <a:xfrm>
            <a:off x="264413" y="803109"/>
            <a:ext cx="1280400" cy="1466350"/>
            <a:chOff x="3931799" y="1838575"/>
            <a:chExt cx="1280400" cy="1466350"/>
          </a:xfrm>
        </p:grpSpPr>
        <p:sp>
          <p:nvSpPr>
            <p:cNvPr id="1438" name="Google Shape;1438;p49"/>
            <p:cNvSpPr/>
            <p:nvPr/>
          </p:nvSpPr>
          <p:spPr>
            <a:xfrm>
              <a:off x="3931799" y="2024525"/>
              <a:ext cx="1280400" cy="128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9" name="Google Shape;1439;p49"/>
            <p:cNvGrpSpPr/>
            <p:nvPr/>
          </p:nvGrpSpPr>
          <p:grpSpPr>
            <a:xfrm>
              <a:off x="3986751" y="1838575"/>
              <a:ext cx="1170498" cy="1466350"/>
              <a:chOff x="3090700" y="2286375"/>
              <a:chExt cx="1276025" cy="1598550"/>
            </a:xfrm>
          </p:grpSpPr>
          <p:sp>
            <p:nvSpPr>
              <p:cNvPr id="1440" name="Google Shape;1440;p49"/>
              <p:cNvSpPr/>
              <p:nvPr/>
            </p:nvSpPr>
            <p:spPr>
              <a:xfrm>
                <a:off x="3364800" y="3170325"/>
                <a:ext cx="1001925" cy="714600"/>
              </a:xfrm>
              <a:custGeom>
                <a:rect b="b" l="l" r="r" t="t"/>
                <a:pathLst>
                  <a:path extrusionOk="0" h="28584" w="40077">
                    <a:moveTo>
                      <a:pt x="20644" y="1"/>
                    </a:moveTo>
                    <a:lnTo>
                      <a:pt x="20644" y="454"/>
                    </a:lnTo>
                    <a:cubicBezTo>
                      <a:pt x="23131" y="3415"/>
                      <a:pt x="21145" y="4933"/>
                      <a:pt x="18088" y="4933"/>
                    </a:cubicBezTo>
                    <a:cubicBezTo>
                      <a:pt x="15289" y="4933"/>
                      <a:pt x="11591" y="3661"/>
                      <a:pt x="9604" y="1059"/>
                    </a:cubicBezTo>
                    <a:lnTo>
                      <a:pt x="9604" y="228"/>
                    </a:lnTo>
                    <a:cubicBezTo>
                      <a:pt x="6957" y="530"/>
                      <a:pt x="4386" y="984"/>
                      <a:pt x="1815" y="1589"/>
                    </a:cubicBezTo>
                    <a:cubicBezTo>
                      <a:pt x="1286" y="1816"/>
                      <a:pt x="832" y="2042"/>
                      <a:pt x="454" y="2345"/>
                    </a:cubicBezTo>
                    <a:cubicBezTo>
                      <a:pt x="1815" y="3782"/>
                      <a:pt x="3101" y="11116"/>
                      <a:pt x="1059" y="21854"/>
                    </a:cubicBezTo>
                    <a:lnTo>
                      <a:pt x="1" y="25256"/>
                    </a:lnTo>
                    <a:cubicBezTo>
                      <a:pt x="152" y="25256"/>
                      <a:pt x="227" y="25332"/>
                      <a:pt x="379" y="25332"/>
                    </a:cubicBezTo>
                    <a:cubicBezTo>
                      <a:pt x="5369" y="27449"/>
                      <a:pt x="10889" y="28583"/>
                      <a:pt x="16712" y="28583"/>
                    </a:cubicBezTo>
                    <a:cubicBezTo>
                      <a:pt x="20795" y="28583"/>
                      <a:pt x="24727" y="28054"/>
                      <a:pt x="28432" y="26995"/>
                    </a:cubicBezTo>
                    <a:cubicBezTo>
                      <a:pt x="28734" y="26920"/>
                      <a:pt x="28961" y="26844"/>
                      <a:pt x="29264" y="26769"/>
                    </a:cubicBezTo>
                    <a:cubicBezTo>
                      <a:pt x="31154" y="26164"/>
                      <a:pt x="33044" y="25407"/>
                      <a:pt x="34859" y="24576"/>
                    </a:cubicBezTo>
                    <a:cubicBezTo>
                      <a:pt x="36523" y="23744"/>
                      <a:pt x="38111" y="22837"/>
                      <a:pt x="39699" y="21854"/>
                    </a:cubicBezTo>
                    <a:cubicBezTo>
                      <a:pt x="39774" y="21778"/>
                      <a:pt x="39925" y="21702"/>
                      <a:pt x="40077" y="21627"/>
                    </a:cubicBezTo>
                    <a:cubicBezTo>
                      <a:pt x="38716" y="14292"/>
                      <a:pt x="37203" y="6579"/>
                      <a:pt x="34027" y="3101"/>
                    </a:cubicBezTo>
                    <a:cubicBezTo>
                      <a:pt x="31468" y="286"/>
                      <a:pt x="26473" y="69"/>
                      <a:pt x="24996" y="69"/>
                    </a:cubicBezTo>
                    <a:cubicBezTo>
                      <a:pt x="24728" y="69"/>
                      <a:pt x="24576" y="76"/>
                      <a:pt x="24576" y="76"/>
                    </a:cubicBezTo>
                    <a:lnTo>
                      <a:pt x="24197" y="76"/>
                    </a:lnTo>
                    <a:lnTo>
                      <a:pt x="20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3534925" y="2883000"/>
                <a:ext cx="68100" cy="134225"/>
              </a:xfrm>
              <a:custGeom>
                <a:rect b="b" l="l" r="r" t="t"/>
                <a:pathLst>
                  <a:path extrusionOk="0" h="5369" w="2724">
                    <a:moveTo>
                      <a:pt x="2648" y="0"/>
                    </a:moveTo>
                    <a:cubicBezTo>
                      <a:pt x="2648" y="0"/>
                      <a:pt x="2318" y="1384"/>
                      <a:pt x="430" y="1384"/>
                    </a:cubicBezTo>
                    <a:cubicBezTo>
                      <a:pt x="295" y="1384"/>
                      <a:pt x="152" y="1377"/>
                      <a:pt x="1" y="1361"/>
                    </a:cubicBezTo>
                    <a:lnTo>
                      <a:pt x="1" y="1361"/>
                    </a:lnTo>
                    <a:cubicBezTo>
                      <a:pt x="303" y="2496"/>
                      <a:pt x="530" y="3403"/>
                      <a:pt x="757" y="3781"/>
                    </a:cubicBezTo>
                    <a:cubicBezTo>
                      <a:pt x="1211" y="4537"/>
                      <a:pt x="1891" y="5142"/>
                      <a:pt x="2723" y="5369"/>
                    </a:cubicBez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3444200" y="2286375"/>
                <a:ext cx="744825" cy="502125"/>
              </a:xfrm>
              <a:custGeom>
                <a:rect b="b" l="l" r="r" t="t"/>
                <a:pathLst>
                  <a:path extrusionOk="0" h="20085" w="29793">
                    <a:moveTo>
                      <a:pt x="12313" y="0"/>
                    </a:moveTo>
                    <a:cubicBezTo>
                      <a:pt x="7966" y="0"/>
                      <a:pt x="6331" y="1592"/>
                      <a:pt x="5067" y="2920"/>
                    </a:cubicBezTo>
                    <a:cubicBezTo>
                      <a:pt x="4311" y="3752"/>
                      <a:pt x="3932" y="4735"/>
                      <a:pt x="3857" y="5793"/>
                    </a:cubicBezTo>
                    <a:cubicBezTo>
                      <a:pt x="3781" y="5642"/>
                      <a:pt x="3554" y="5491"/>
                      <a:pt x="3403" y="5415"/>
                    </a:cubicBezTo>
                    <a:cubicBezTo>
                      <a:pt x="3403" y="5340"/>
                      <a:pt x="3328" y="5340"/>
                      <a:pt x="3328" y="5340"/>
                    </a:cubicBezTo>
                    <a:cubicBezTo>
                      <a:pt x="3031" y="5213"/>
                      <a:pt x="2723" y="5151"/>
                      <a:pt x="2421" y="5151"/>
                    </a:cubicBezTo>
                    <a:cubicBezTo>
                      <a:pt x="1645" y="5151"/>
                      <a:pt x="911" y="5560"/>
                      <a:pt x="530" y="6323"/>
                    </a:cubicBezTo>
                    <a:lnTo>
                      <a:pt x="3101" y="7684"/>
                    </a:lnTo>
                    <a:cubicBezTo>
                      <a:pt x="2420" y="7835"/>
                      <a:pt x="1664" y="8213"/>
                      <a:pt x="1135" y="8742"/>
                    </a:cubicBezTo>
                    <a:cubicBezTo>
                      <a:pt x="0" y="9877"/>
                      <a:pt x="303" y="13052"/>
                      <a:pt x="1362" y="16531"/>
                    </a:cubicBezTo>
                    <a:cubicBezTo>
                      <a:pt x="1487" y="16513"/>
                      <a:pt x="1612" y="16504"/>
                      <a:pt x="1736" y="16504"/>
                    </a:cubicBezTo>
                    <a:cubicBezTo>
                      <a:pt x="2662" y="16504"/>
                      <a:pt x="3532" y="16971"/>
                      <a:pt x="3932" y="17438"/>
                    </a:cubicBezTo>
                    <a:cubicBezTo>
                      <a:pt x="4084" y="17589"/>
                      <a:pt x="4235" y="17740"/>
                      <a:pt x="4386" y="17892"/>
                    </a:cubicBezTo>
                    <a:cubicBezTo>
                      <a:pt x="4613" y="18270"/>
                      <a:pt x="4915" y="18648"/>
                      <a:pt x="5142" y="19026"/>
                    </a:cubicBezTo>
                    <a:cubicBezTo>
                      <a:pt x="5596" y="19555"/>
                      <a:pt x="5974" y="20085"/>
                      <a:pt x="6125" y="20085"/>
                    </a:cubicBezTo>
                    <a:cubicBezTo>
                      <a:pt x="7184" y="20085"/>
                      <a:pt x="7713" y="15548"/>
                      <a:pt x="8243" y="12901"/>
                    </a:cubicBezTo>
                    <a:cubicBezTo>
                      <a:pt x="8847" y="10255"/>
                      <a:pt x="9074" y="9045"/>
                      <a:pt x="9906" y="8969"/>
                    </a:cubicBezTo>
                    <a:cubicBezTo>
                      <a:pt x="10007" y="8969"/>
                      <a:pt x="10074" y="8936"/>
                      <a:pt x="10153" y="8936"/>
                    </a:cubicBezTo>
                    <a:cubicBezTo>
                      <a:pt x="10192" y="8936"/>
                      <a:pt x="10234" y="8944"/>
                      <a:pt x="10284" y="8969"/>
                    </a:cubicBezTo>
                    <a:cubicBezTo>
                      <a:pt x="12750" y="9226"/>
                      <a:pt x="15251" y="9378"/>
                      <a:pt x="17740" y="9378"/>
                    </a:cubicBezTo>
                    <a:cubicBezTo>
                      <a:pt x="18914" y="9378"/>
                      <a:pt x="20085" y="9344"/>
                      <a:pt x="21248" y="9272"/>
                    </a:cubicBezTo>
                    <a:cubicBezTo>
                      <a:pt x="24953" y="8818"/>
                      <a:pt x="26541" y="7986"/>
                      <a:pt x="26693" y="7835"/>
                    </a:cubicBezTo>
                    <a:cubicBezTo>
                      <a:pt x="27146" y="8818"/>
                      <a:pt x="27524" y="9877"/>
                      <a:pt x="27600" y="11086"/>
                    </a:cubicBezTo>
                    <a:cubicBezTo>
                      <a:pt x="27902" y="13506"/>
                      <a:pt x="28054" y="15472"/>
                      <a:pt x="28129" y="17211"/>
                    </a:cubicBezTo>
                    <a:cubicBezTo>
                      <a:pt x="29188" y="15623"/>
                      <a:pt x="29793" y="13809"/>
                      <a:pt x="29793" y="11767"/>
                    </a:cubicBezTo>
                    <a:cubicBezTo>
                      <a:pt x="29793" y="9725"/>
                      <a:pt x="29264" y="7835"/>
                      <a:pt x="28205" y="6247"/>
                    </a:cubicBezTo>
                    <a:cubicBezTo>
                      <a:pt x="29415" y="4583"/>
                      <a:pt x="29793" y="2391"/>
                      <a:pt x="29264" y="349"/>
                    </a:cubicBezTo>
                    <a:lnTo>
                      <a:pt x="29264" y="349"/>
                    </a:lnTo>
                    <a:cubicBezTo>
                      <a:pt x="27733" y="1072"/>
                      <a:pt x="26070" y="1325"/>
                      <a:pt x="24341" y="1325"/>
                    </a:cubicBezTo>
                    <a:cubicBezTo>
                      <a:pt x="21372" y="1325"/>
                      <a:pt x="18210" y="580"/>
                      <a:pt x="15199" y="198"/>
                    </a:cubicBezTo>
                    <a:cubicBezTo>
                      <a:pt x="14121" y="61"/>
                      <a:pt x="13165" y="0"/>
                      <a:pt x="12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3398825" y="2482225"/>
                <a:ext cx="750500" cy="811450"/>
              </a:xfrm>
              <a:custGeom>
                <a:rect b="b" l="l" r="r" t="t"/>
                <a:pathLst>
                  <a:path extrusionOk="0" h="32458" w="30020">
                    <a:moveTo>
                      <a:pt x="26967" y="4501"/>
                    </a:moveTo>
                    <a:cubicBezTo>
                      <a:pt x="27239" y="4501"/>
                      <a:pt x="27513" y="4586"/>
                      <a:pt x="27751" y="4765"/>
                    </a:cubicBezTo>
                    <a:cubicBezTo>
                      <a:pt x="28356" y="5294"/>
                      <a:pt x="28508" y="6126"/>
                      <a:pt x="28054" y="6731"/>
                    </a:cubicBezTo>
                    <a:lnTo>
                      <a:pt x="25861" y="5067"/>
                    </a:lnTo>
                    <a:cubicBezTo>
                      <a:pt x="26136" y="4701"/>
                      <a:pt x="26549" y="4501"/>
                      <a:pt x="26967" y="4501"/>
                    </a:cubicBezTo>
                    <a:close/>
                    <a:moveTo>
                      <a:pt x="15761" y="4961"/>
                    </a:moveTo>
                    <a:cubicBezTo>
                      <a:pt x="16214" y="4961"/>
                      <a:pt x="16659" y="5213"/>
                      <a:pt x="16863" y="5672"/>
                    </a:cubicBezTo>
                    <a:lnTo>
                      <a:pt x="16939" y="5748"/>
                    </a:lnTo>
                    <a:lnTo>
                      <a:pt x="14519" y="7033"/>
                    </a:lnTo>
                    <a:cubicBezTo>
                      <a:pt x="14216" y="6277"/>
                      <a:pt x="14443" y="5445"/>
                      <a:pt x="15124" y="5143"/>
                    </a:cubicBezTo>
                    <a:cubicBezTo>
                      <a:pt x="15321" y="5020"/>
                      <a:pt x="15542" y="4961"/>
                      <a:pt x="15761" y="4961"/>
                    </a:cubicBezTo>
                    <a:close/>
                    <a:moveTo>
                      <a:pt x="26239" y="8545"/>
                    </a:moveTo>
                    <a:cubicBezTo>
                      <a:pt x="26844" y="8545"/>
                      <a:pt x="27373" y="9075"/>
                      <a:pt x="27298" y="9680"/>
                    </a:cubicBezTo>
                    <a:cubicBezTo>
                      <a:pt x="27298" y="10246"/>
                      <a:pt x="26834" y="10745"/>
                      <a:pt x="26279" y="10745"/>
                    </a:cubicBezTo>
                    <a:cubicBezTo>
                      <a:pt x="26241" y="10745"/>
                      <a:pt x="26202" y="10743"/>
                      <a:pt x="26164" y="10738"/>
                    </a:cubicBezTo>
                    <a:cubicBezTo>
                      <a:pt x="25559" y="10738"/>
                      <a:pt x="25029" y="10209"/>
                      <a:pt x="25105" y="9604"/>
                    </a:cubicBezTo>
                    <a:cubicBezTo>
                      <a:pt x="25105" y="8999"/>
                      <a:pt x="25634" y="8545"/>
                      <a:pt x="26239" y="8545"/>
                    </a:cubicBezTo>
                    <a:close/>
                    <a:moveTo>
                      <a:pt x="16824" y="8765"/>
                    </a:moveTo>
                    <a:cubicBezTo>
                      <a:pt x="16861" y="8765"/>
                      <a:pt x="16900" y="8767"/>
                      <a:pt x="16939" y="8772"/>
                    </a:cubicBezTo>
                    <a:cubicBezTo>
                      <a:pt x="17619" y="8772"/>
                      <a:pt x="18073" y="9302"/>
                      <a:pt x="18073" y="9906"/>
                    </a:cubicBezTo>
                    <a:cubicBezTo>
                      <a:pt x="18073" y="10473"/>
                      <a:pt x="17609" y="10972"/>
                      <a:pt x="16992" y="10972"/>
                    </a:cubicBezTo>
                    <a:cubicBezTo>
                      <a:pt x="16950" y="10972"/>
                      <a:pt x="16907" y="10970"/>
                      <a:pt x="16863" y="10965"/>
                    </a:cubicBezTo>
                    <a:cubicBezTo>
                      <a:pt x="16258" y="10965"/>
                      <a:pt x="15804" y="10436"/>
                      <a:pt x="15804" y="9831"/>
                    </a:cubicBezTo>
                    <a:cubicBezTo>
                      <a:pt x="15875" y="9265"/>
                      <a:pt x="16277" y="8765"/>
                      <a:pt x="16824" y="8765"/>
                    </a:cubicBezTo>
                    <a:close/>
                    <a:moveTo>
                      <a:pt x="21702" y="8545"/>
                    </a:moveTo>
                    <a:lnTo>
                      <a:pt x="24954" y="13309"/>
                    </a:lnTo>
                    <a:lnTo>
                      <a:pt x="25483" y="14141"/>
                    </a:lnTo>
                    <a:lnTo>
                      <a:pt x="22005" y="15275"/>
                    </a:lnTo>
                    <a:lnTo>
                      <a:pt x="21929" y="13914"/>
                    </a:lnTo>
                    <a:lnTo>
                      <a:pt x="21702" y="8545"/>
                    </a:lnTo>
                    <a:close/>
                    <a:moveTo>
                      <a:pt x="18829" y="17619"/>
                    </a:moveTo>
                    <a:lnTo>
                      <a:pt x="21400" y="18527"/>
                    </a:lnTo>
                    <a:cubicBezTo>
                      <a:pt x="21217" y="19136"/>
                      <a:pt x="20691" y="19499"/>
                      <a:pt x="20098" y="19499"/>
                    </a:cubicBezTo>
                    <a:cubicBezTo>
                      <a:pt x="19955" y="19499"/>
                      <a:pt x="19808" y="19478"/>
                      <a:pt x="19661" y="19434"/>
                    </a:cubicBezTo>
                    <a:cubicBezTo>
                      <a:pt x="19661" y="19434"/>
                      <a:pt x="19661" y="19358"/>
                      <a:pt x="19661" y="19358"/>
                    </a:cubicBezTo>
                    <a:cubicBezTo>
                      <a:pt x="18980" y="19056"/>
                      <a:pt x="18602" y="18300"/>
                      <a:pt x="18829" y="17619"/>
                    </a:cubicBezTo>
                    <a:close/>
                    <a:moveTo>
                      <a:pt x="28508" y="1"/>
                    </a:moveTo>
                    <a:cubicBezTo>
                      <a:pt x="28356" y="152"/>
                      <a:pt x="26768" y="984"/>
                      <a:pt x="23063" y="1438"/>
                    </a:cubicBezTo>
                    <a:cubicBezTo>
                      <a:pt x="21900" y="1510"/>
                      <a:pt x="20729" y="1544"/>
                      <a:pt x="19555" y="1544"/>
                    </a:cubicBezTo>
                    <a:cubicBezTo>
                      <a:pt x="17066" y="1544"/>
                      <a:pt x="14565" y="1392"/>
                      <a:pt x="12099" y="1135"/>
                    </a:cubicBezTo>
                    <a:cubicBezTo>
                      <a:pt x="12061" y="1097"/>
                      <a:pt x="12005" y="1078"/>
                      <a:pt x="11938" y="1078"/>
                    </a:cubicBezTo>
                    <a:cubicBezTo>
                      <a:pt x="11872" y="1078"/>
                      <a:pt x="11797" y="1097"/>
                      <a:pt x="11721" y="1135"/>
                    </a:cubicBezTo>
                    <a:cubicBezTo>
                      <a:pt x="10889" y="1211"/>
                      <a:pt x="10662" y="2421"/>
                      <a:pt x="10058" y="5067"/>
                    </a:cubicBezTo>
                    <a:cubicBezTo>
                      <a:pt x="9528" y="7714"/>
                      <a:pt x="8999" y="12251"/>
                      <a:pt x="7940" y="12251"/>
                    </a:cubicBezTo>
                    <a:cubicBezTo>
                      <a:pt x="7789" y="12251"/>
                      <a:pt x="7411" y="11797"/>
                      <a:pt x="7033" y="11192"/>
                    </a:cubicBezTo>
                    <a:cubicBezTo>
                      <a:pt x="6730" y="10814"/>
                      <a:pt x="6428" y="10436"/>
                      <a:pt x="6201" y="10058"/>
                    </a:cubicBezTo>
                    <a:cubicBezTo>
                      <a:pt x="6050" y="9906"/>
                      <a:pt x="5899" y="9755"/>
                      <a:pt x="5747" y="9604"/>
                    </a:cubicBezTo>
                    <a:cubicBezTo>
                      <a:pt x="5342" y="9199"/>
                      <a:pt x="4454" y="8673"/>
                      <a:pt x="3515" y="8673"/>
                    </a:cubicBezTo>
                    <a:cubicBezTo>
                      <a:pt x="3403" y="8673"/>
                      <a:pt x="3290" y="8680"/>
                      <a:pt x="3177" y="8697"/>
                    </a:cubicBezTo>
                    <a:cubicBezTo>
                      <a:pt x="2496" y="8772"/>
                      <a:pt x="1740" y="9226"/>
                      <a:pt x="1211" y="10285"/>
                    </a:cubicBezTo>
                    <a:cubicBezTo>
                      <a:pt x="1" y="12855"/>
                      <a:pt x="2269" y="16485"/>
                      <a:pt x="4235" y="17090"/>
                    </a:cubicBezTo>
                    <a:cubicBezTo>
                      <a:pt x="4689" y="17241"/>
                      <a:pt x="5067" y="17317"/>
                      <a:pt x="5445" y="17392"/>
                    </a:cubicBezTo>
                    <a:cubicBezTo>
                      <a:pt x="5596" y="17408"/>
                      <a:pt x="5739" y="17415"/>
                      <a:pt x="5874" y="17415"/>
                    </a:cubicBezTo>
                    <a:cubicBezTo>
                      <a:pt x="7762" y="17415"/>
                      <a:pt x="8092" y="16031"/>
                      <a:pt x="8092" y="16031"/>
                    </a:cubicBezTo>
                    <a:lnTo>
                      <a:pt x="8167" y="21476"/>
                    </a:lnTo>
                    <a:lnTo>
                      <a:pt x="8243" y="27752"/>
                    </a:lnTo>
                    <a:lnTo>
                      <a:pt x="8243" y="28583"/>
                    </a:lnTo>
                    <a:cubicBezTo>
                      <a:pt x="10230" y="31185"/>
                      <a:pt x="13928" y="32457"/>
                      <a:pt x="16727" y="32457"/>
                    </a:cubicBezTo>
                    <a:cubicBezTo>
                      <a:pt x="19784" y="32457"/>
                      <a:pt x="21770" y="30939"/>
                      <a:pt x="19283" y="27978"/>
                    </a:cubicBezTo>
                    <a:lnTo>
                      <a:pt x="19283" y="27525"/>
                    </a:lnTo>
                    <a:lnTo>
                      <a:pt x="19283" y="25029"/>
                    </a:lnTo>
                    <a:lnTo>
                      <a:pt x="19207" y="25786"/>
                    </a:lnTo>
                    <a:cubicBezTo>
                      <a:pt x="19207" y="25786"/>
                      <a:pt x="12024" y="24349"/>
                      <a:pt x="10587" y="22534"/>
                    </a:cubicBezTo>
                    <a:cubicBezTo>
                      <a:pt x="9906" y="21627"/>
                      <a:pt x="9377" y="20568"/>
                      <a:pt x="9150" y="19434"/>
                    </a:cubicBezTo>
                    <a:lnTo>
                      <a:pt x="9150" y="19434"/>
                    </a:lnTo>
                    <a:cubicBezTo>
                      <a:pt x="9755" y="20568"/>
                      <a:pt x="10662" y="21476"/>
                      <a:pt x="11797" y="22081"/>
                    </a:cubicBezTo>
                    <a:cubicBezTo>
                      <a:pt x="13763" y="23139"/>
                      <a:pt x="19283" y="24273"/>
                      <a:pt x="19283" y="24273"/>
                    </a:cubicBezTo>
                    <a:cubicBezTo>
                      <a:pt x="20438" y="24504"/>
                      <a:pt x="21593" y="24603"/>
                      <a:pt x="22748" y="24603"/>
                    </a:cubicBezTo>
                    <a:cubicBezTo>
                      <a:pt x="23105" y="24603"/>
                      <a:pt x="23462" y="24594"/>
                      <a:pt x="23819" y="24576"/>
                    </a:cubicBezTo>
                    <a:cubicBezTo>
                      <a:pt x="26315" y="24198"/>
                      <a:pt x="27903" y="22232"/>
                      <a:pt x="28659" y="19585"/>
                    </a:cubicBezTo>
                    <a:cubicBezTo>
                      <a:pt x="29566" y="16485"/>
                      <a:pt x="30020" y="13838"/>
                      <a:pt x="29944" y="9377"/>
                    </a:cubicBezTo>
                    <a:cubicBezTo>
                      <a:pt x="29869" y="7638"/>
                      <a:pt x="29717" y="5672"/>
                      <a:pt x="29491" y="3252"/>
                    </a:cubicBezTo>
                    <a:cubicBezTo>
                      <a:pt x="29339" y="2043"/>
                      <a:pt x="28961" y="984"/>
                      <a:pt x="285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3497125" y="2752550"/>
                <a:ext cx="1925" cy="25"/>
              </a:xfrm>
              <a:custGeom>
                <a:rect b="b" l="l" r="r" t="t"/>
                <a:pathLst>
                  <a:path extrusionOk="0" h="1" w="77">
                    <a:moveTo>
                      <a:pt x="1" y="1"/>
                    </a:move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9"/>
              <p:cNvSpPr/>
              <p:nvPr/>
            </p:nvSpPr>
            <p:spPr>
              <a:xfrm>
                <a:off x="3880875" y="3089050"/>
                <a:ext cx="25" cy="18925"/>
              </a:xfrm>
              <a:custGeom>
                <a:rect b="b" l="l" r="r" t="t"/>
                <a:pathLst>
                  <a:path extrusionOk="0" h="757" w="1">
                    <a:moveTo>
                      <a:pt x="1" y="75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9"/>
              <p:cNvSpPr/>
              <p:nvPr/>
            </p:nvSpPr>
            <p:spPr>
              <a:xfrm>
                <a:off x="3627575" y="2968050"/>
                <a:ext cx="253325" cy="158825"/>
              </a:xfrm>
              <a:custGeom>
                <a:rect b="b" l="l" r="r" t="t"/>
                <a:pathLst>
                  <a:path extrusionOk="0" h="6353" w="10133">
                    <a:moveTo>
                      <a:pt x="0" y="1"/>
                    </a:moveTo>
                    <a:lnTo>
                      <a:pt x="0" y="1"/>
                    </a:lnTo>
                    <a:cubicBezTo>
                      <a:pt x="303" y="1135"/>
                      <a:pt x="756" y="2194"/>
                      <a:pt x="1512" y="3101"/>
                    </a:cubicBezTo>
                    <a:cubicBezTo>
                      <a:pt x="2874" y="4916"/>
                      <a:pt x="10133" y="6353"/>
                      <a:pt x="10133" y="6353"/>
                    </a:cubicBezTo>
                    <a:lnTo>
                      <a:pt x="10133" y="5596"/>
                    </a:lnTo>
                    <a:lnTo>
                      <a:pt x="10133" y="4840"/>
                    </a:lnTo>
                    <a:cubicBezTo>
                      <a:pt x="10133" y="4840"/>
                      <a:pt x="4613" y="3706"/>
                      <a:pt x="2647" y="2648"/>
                    </a:cubicBezTo>
                    <a:cubicBezTo>
                      <a:pt x="1512" y="2043"/>
                      <a:pt x="605" y="113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9"/>
              <p:cNvSpPr/>
              <p:nvPr/>
            </p:nvSpPr>
            <p:spPr>
              <a:xfrm>
                <a:off x="3793925" y="2701525"/>
                <a:ext cx="56725" cy="55025"/>
              </a:xfrm>
              <a:custGeom>
                <a:rect b="b" l="l" r="r" t="t"/>
                <a:pathLst>
                  <a:path extrusionOk="0" h="2201" w="2269">
                    <a:moveTo>
                      <a:pt x="1210" y="0"/>
                    </a:moveTo>
                    <a:cubicBezTo>
                      <a:pt x="605" y="0"/>
                      <a:pt x="76" y="454"/>
                      <a:pt x="76" y="1059"/>
                    </a:cubicBezTo>
                    <a:cubicBezTo>
                      <a:pt x="0" y="1664"/>
                      <a:pt x="454" y="2193"/>
                      <a:pt x="1135" y="2193"/>
                    </a:cubicBezTo>
                    <a:cubicBezTo>
                      <a:pt x="1173" y="2198"/>
                      <a:pt x="1212" y="2200"/>
                      <a:pt x="1250" y="2200"/>
                    </a:cubicBezTo>
                    <a:cubicBezTo>
                      <a:pt x="1805" y="2200"/>
                      <a:pt x="2269" y="1701"/>
                      <a:pt x="2269" y="1134"/>
                    </a:cubicBezTo>
                    <a:cubicBezTo>
                      <a:pt x="2269" y="530"/>
                      <a:pt x="1815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9"/>
              <p:cNvSpPr/>
              <p:nvPr/>
            </p:nvSpPr>
            <p:spPr>
              <a:xfrm>
                <a:off x="3754225" y="2605600"/>
                <a:ext cx="68075" cy="50575"/>
              </a:xfrm>
              <a:custGeom>
                <a:rect b="b" l="l" r="r" t="t"/>
                <a:pathLst>
                  <a:path extrusionOk="0" h="2023" w="2723">
                    <a:moveTo>
                      <a:pt x="1476" y="1"/>
                    </a:moveTo>
                    <a:cubicBezTo>
                      <a:pt x="1280" y="1"/>
                      <a:pt x="1084" y="44"/>
                      <a:pt x="908" y="132"/>
                    </a:cubicBezTo>
                    <a:cubicBezTo>
                      <a:pt x="227" y="510"/>
                      <a:pt x="0" y="1342"/>
                      <a:pt x="303" y="2023"/>
                    </a:cubicBezTo>
                    <a:lnTo>
                      <a:pt x="2723" y="813"/>
                    </a:lnTo>
                    <a:lnTo>
                      <a:pt x="2647" y="737"/>
                    </a:lnTo>
                    <a:cubicBezTo>
                      <a:pt x="2433" y="255"/>
                      <a:pt x="1953" y="1"/>
                      <a:pt x="1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9"/>
              <p:cNvSpPr/>
              <p:nvPr/>
            </p:nvSpPr>
            <p:spPr>
              <a:xfrm>
                <a:off x="3863875" y="2922700"/>
                <a:ext cx="69950" cy="47025"/>
              </a:xfrm>
              <a:custGeom>
                <a:rect b="b" l="l" r="r" t="t"/>
                <a:pathLst>
                  <a:path extrusionOk="0" h="1881" w="2798">
                    <a:moveTo>
                      <a:pt x="227" y="0"/>
                    </a:moveTo>
                    <a:lnTo>
                      <a:pt x="227" y="0"/>
                    </a:lnTo>
                    <a:cubicBezTo>
                      <a:pt x="0" y="681"/>
                      <a:pt x="378" y="1437"/>
                      <a:pt x="1059" y="1739"/>
                    </a:cubicBezTo>
                    <a:cubicBezTo>
                      <a:pt x="1059" y="1815"/>
                      <a:pt x="1059" y="1815"/>
                      <a:pt x="1059" y="1815"/>
                    </a:cubicBezTo>
                    <a:cubicBezTo>
                      <a:pt x="1191" y="1859"/>
                      <a:pt x="1329" y="1880"/>
                      <a:pt x="1468" y="1880"/>
                    </a:cubicBezTo>
                    <a:cubicBezTo>
                      <a:pt x="2040" y="1880"/>
                      <a:pt x="2615" y="1517"/>
                      <a:pt x="2798" y="908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9"/>
              <p:cNvSpPr/>
              <p:nvPr/>
            </p:nvSpPr>
            <p:spPr>
              <a:xfrm>
                <a:off x="4045350" y="2594725"/>
                <a:ext cx="66175" cy="55775"/>
              </a:xfrm>
              <a:custGeom>
                <a:rect b="b" l="l" r="r" t="t"/>
                <a:pathLst>
                  <a:path extrusionOk="0" h="2231" w="2647">
                    <a:moveTo>
                      <a:pt x="1106" y="1"/>
                    </a:moveTo>
                    <a:cubicBezTo>
                      <a:pt x="688" y="1"/>
                      <a:pt x="275" y="201"/>
                      <a:pt x="0" y="567"/>
                    </a:cubicBezTo>
                    <a:lnTo>
                      <a:pt x="2193" y="2231"/>
                    </a:lnTo>
                    <a:cubicBezTo>
                      <a:pt x="2647" y="1626"/>
                      <a:pt x="2495" y="794"/>
                      <a:pt x="1890" y="265"/>
                    </a:cubicBezTo>
                    <a:cubicBezTo>
                      <a:pt x="1652" y="86"/>
                      <a:pt x="1378" y="1"/>
                      <a:pt x="1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4026425" y="2695850"/>
                <a:ext cx="56750" cy="54850"/>
              </a:xfrm>
              <a:custGeom>
                <a:rect b="b" l="l" r="r" t="t"/>
                <a:pathLst>
                  <a:path extrusionOk="0" h="2194" w="2270">
                    <a:moveTo>
                      <a:pt x="1135" y="0"/>
                    </a:moveTo>
                    <a:cubicBezTo>
                      <a:pt x="530" y="0"/>
                      <a:pt x="1" y="454"/>
                      <a:pt x="1" y="1059"/>
                    </a:cubicBezTo>
                    <a:cubicBezTo>
                      <a:pt x="1" y="1664"/>
                      <a:pt x="455" y="2193"/>
                      <a:pt x="1060" y="2193"/>
                    </a:cubicBezTo>
                    <a:cubicBezTo>
                      <a:pt x="1664" y="2193"/>
                      <a:pt x="2194" y="1740"/>
                      <a:pt x="2194" y="1135"/>
                    </a:cubicBezTo>
                    <a:cubicBezTo>
                      <a:pt x="2269" y="530"/>
                      <a:pt x="1740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3941375" y="2697750"/>
                <a:ext cx="94550" cy="166375"/>
              </a:xfrm>
              <a:custGeom>
                <a:rect b="b" l="l" r="r" t="t"/>
                <a:pathLst>
                  <a:path extrusionOk="0" h="6655" w="3782">
                    <a:moveTo>
                      <a:pt x="0" y="0"/>
                    </a:moveTo>
                    <a:lnTo>
                      <a:pt x="227" y="5293"/>
                    </a:lnTo>
                    <a:lnTo>
                      <a:pt x="303" y="6654"/>
                    </a:lnTo>
                    <a:lnTo>
                      <a:pt x="3781" y="5520"/>
                    </a:lnTo>
                    <a:lnTo>
                      <a:pt x="3252" y="4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3090700" y="3210025"/>
                <a:ext cx="319500" cy="429150"/>
              </a:xfrm>
              <a:custGeom>
                <a:rect b="b" l="l" r="r" t="t"/>
                <a:pathLst>
                  <a:path extrusionOk="0" h="17166" w="12780">
                    <a:moveTo>
                      <a:pt x="12779" y="1"/>
                    </a:moveTo>
                    <a:lnTo>
                      <a:pt x="12779" y="1"/>
                    </a:lnTo>
                    <a:cubicBezTo>
                      <a:pt x="4462" y="1513"/>
                      <a:pt x="3403" y="6050"/>
                      <a:pt x="1815" y="10965"/>
                    </a:cubicBezTo>
                    <a:cubicBezTo>
                      <a:pt x="1286" y="12477"/>
                      <a:pt x="681" y="14594"/>
                      <a:pt x="0" y="16787"/>
                    </a:cubicBezTo>
                    <a:cubicBezTo>
                      <a:pt x="152" y="16938"/>
                      <a:pt x="227" y="17014"/>
                      <a:pt x="378" y="17165"/>
                    </a:cubicBezTo>
                    <a:cubicBezTo>
                      <a:pt x="3479" y="5823"/>
                      <a:pt x="5142" y="2194"/>
                      <a:pt x="11267" y="606"/>
                    </a:cubicBezTo>
                    <a:cubicBezTo>
                      <a:pt x="11267" y="606"/>
                      <a:pt x="11343" y="681"/>
                      <a:pt x="11418" y="757"/>
                    </a:cubicBezTo>
                    <a:cubicBezTo>
                      <a:pt x="11796" y="454"/>
                      <a:pt x="12250" y="228"/>
                      <a:pt x="12779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3100150" y="3223275"/>
                <a:ext cx="342175" cy="576575"/>
              </a:xfrm>
              <a:custGeom>
                <a:rect b="b" l="l" r="r" t="t"/>
                <a:pathLst>
                  <a:path extrusionOk="0" h="23063" w="13687">
                    <a:moveTo>
                      <a:pt x="10889" y="0"/>
                    </a:moveTo>
                    <a:cubicBezTo>
                      <a:pt x="4764" y="1588"/>
                      <a:pt x="3101" y="5293"/>
                      <a:pt x="0" y="16635"/>
                    </a:cubicBezTo>
                    <a:cubicBezTo>
                      <a:pt x="2949" y="19055"/>
                      <a:pt x="6201" y="21097"/>
                      <a:pt x="9679" y="22685"/>
                    </a:cubicBezTo>
                    <a:cubicBezTo>
                      <a:pt x="9982" y="22836"/>
                      <a:pt x="10284" y="22987"/>
                      <a:pt x="10587" y="23063"/>
                    </a:cubicBezTo>
                    <a:lnTo>
                      <a:pt x="11645" y="19736"/>
                    </a:lnTo>
                    <a:cubicBezTo>
                      <a:pt x="13687" y="8998"/>
                      <a:pt x="12401" y="1588"/>
                      <a:pt x="11040" y="227"/>
                    </a:cubicBezTo>
                    <a:cubicBezTo>
                      <a:pt x="10965" y="151"/>
                      <a:pt x="10965" y="76"/>
                      <a:pt x="10889" y="0"/>
                    </a:cubicBezTo>
                    <a:close/>
                  </a:path>
                </a:pathLst>
              </a:custGeom>
              <a:solidFill>
                <a:srgbClr val="E862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5" name="Google Shape;1455;p49"/>
          <p:cNvGrpSpPr/>
          <p:nvPr/>
        </p:nvGrpSpPr>
        <p:grpSpPr>
          <a:xfrm>
            <a:off x="2287025" y="3023457"/>
            <a:ext cx="1280400" cy="1522580"/>
            <a:chOff x="5951636" y="1598625"/>
            <a:chExt cx="1280400" cy="1522580"/>
          </a:xfrm>
        </p:grpSpPr>
        <p:sp>
          <p:nvSpPr>
            <p:cNvPr id="1456" name="Google Shape;1456;p49"/>
            <p:cNvSpPr/>
            <p:nvPr/>
          </p:nvSpPr>
          <p:spPr>
            <a:xfrm>
              <a:off x="5951636" y="1807138"/>
              <a:ext cx="1280400" cy="128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7" name="Google Shape;1457;p49"/>
            <p:cNvGrpSpPr/>
            <p:nvPr/>
          </p:nvGrpSpPr>
          <p:grpSpPr>
            <a:xfrm>
              <a:off x="5992713" y="1598625"/>
              <a:ext cx="1198246" cy="1522580"/>
              <a:chOff x="5620025" y="2058725"/>
              <a:chExt cx="1306275" cy="1659850"/>
            </a:xfrm>
          </p:grpSpPr>
          <p:sp>
            <p:nvSpPr>
              <p:cNvPr id="1458" name="Google Shape;1458;p49"/>
              <p:cNvSpPr/>
              <p:nvPr/>
            </p:nvSpPr>
            <p:spPr>
              <a:xfrm>
                <a:off x="6470700" y="2975625"/>
                <a:ext cx="455600" cy="659775"/>
              </a:xfrm>
              <a:custGeom>
                <a:rect b="b" l="l" r="r" t="t"/>
                <a:pathLst>
                  <a:path extrusionOk="0" h="26391" w="18224">
                    <a:moveTo>
                      <a:pt x="0" y="0"/>
                    </a:moveTo>
                    <a:lnTo>
                      <a:pt x="0" y="152"/>
                    </a:lnTo>
                    <a:lnTo>
                      <a:pt x="152" y="152"/>
                    </a:lnTo>
                    <a:cubicBezTo>
                      <a:pt x="4008" y="3781"/>
                      <a:pt x="7184" y="8091"/>
                      <a:pt x="9528" y="12855"/>
                    </a:cubicBezTo>
                    <a:cubicBezTo>
                      <a:pt x="10965" y="15653"/>
                      <a:pt x="13006" y="20265"/>
                      <a:pt x="8243" y="25861"/>
                    </a:cubicBezTo>
                    <a:lnTo>
                      <a:pt x="8243" y="26314"/>
                    </a:lnTo>
                    <a:cubicBezTo>
                      <a:pt x="8243" y="26314"/>
                      <a:pt x="8243" y="26390"/>
                      <a:pt x="8243" y="26390"/>
                    </a:cubicBezTo>
                    <a:cubicBezTo>
                      <a:pt x="11796" y="24878"/>
                      <a:pt x="15199" y="22836"/>
                      <a:pt x="18224" y="20417"/>
                    </a:cubicBezTo>
                    <a:cubicBezTo>
                      <a:pt x="16485" y="17392"/>
                      <a:pt x="14972" y="14972"/>
                      <a:pt x="14519" y="14140"/>
                    </a:cubicBezTo>
                    <a:cubicBezTo>
                      <a:pt x="10511" y="6957"/>
                      <a:pt x="6655" y="983"/>
                      <a:pt x="0" y="0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621925" y="2518150"/>
                <a:ext cx="26500" cy="100225"/>
              </a:xfrm>
              <a:custGeom>
                <a:rect b="b" l="l" r="r" t="t"/>
                <a:pathLst>
                  <a:path extrusionOk="0" h="4009" w="1060">
                    <a:moveTo>
                      <a:pt x="1" y="1"/>
                    </a:moveTo>
                    <a:cubicBezTo>
                      <a:pt x="76" y="1210"/>
                      <a:pt x="76" y="2496"/>
                      <a:pt x="76" y="4008"/>
                    </a:cubicBezTo>
                    <a:cubicBezTo>
                      <a:pt x="681" y="3555"/>
                      <a:pt x="1059" y="2874"/>
                      <a:pt x="1059" y="2042"/>
                    </a:cubicBezTo>
                    <a:cubicBezTo>
                      <a:pt x="1059" y="1210"/>
                      <a:pt x="606" y="454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9"/>
              <p:cNvSpPr/>
              <p:nvPr/>
            </p:nvSpPr>
            <p:spPr>
              <a:xfrm>
                <a:off x="5850650" y="2058725"/>
                <a:ext cx="839350" cy="890450"/>
              </a:xfrm>
              <a:custGeom>
                <a:rect b="b" l="l" r="r" t="t"/>
                <a:pathLst>
                  <a:path extrusionOk="0" h="35618" w="33574">
                    <a:moveTo>
                      <a:pt x="4084" y="6657"/>
                    </a:moveTo>
                    <a:cubicBezTo>
                      <a:pt x="4008" y="6733"/>
                      <a:pt x="4008" y="6809"/>
                      <a:pt x="3933" y="6809"/>
                    </a:cubicBezTo>
                    <a:lnTo>
                      <a:pt x="3933" y="6733"/>
                    </a:lnTo>
                    <a:cubicBezTo>
                      <a:pt x="4008" y="6733"/>
                      <a:pt x="4008" y="6657"/>
                      <a:pt x="4084" y="6657"/>
                    </a:cubicBezTo>
                    <a:close/>
                    <a:moveTo>
                      <a:pt x="17130" y="1"/>
                    </a:moveTo>
                    <a:cubicBezTo>
                      <a:pt x="17041" y="1"/>
                      <a:pt x="16952" y="2"/>
                      <a:pt x="16863" y="3"/>
                    </a:cubicBezTo>
                    <a:cubicBezTo>
                      <a:pt x="12326" y="79"/>
                      <a:pt x="8243" y="2045"/>
                      <a:pt x="5294" y="5221"/>
                    </a:cubicBezTo>
                    <a:cubicBezTo>
                      <a:pt x="5369" y="4843"/>
                      <a:pt x="5445" y="4389"/>
                      <a:pt x="5294" y="4011"/>
                    </a:cubicBezTo>
                    <a:cubicBezTo>
                      <a:pt x="5294" y="3935"/>
                      <a:pt x="5294" y="3860"/>
                      <a:pt x="5294" y="3860"/>
                    </a:cubicBezTo>
                    <a:cubicBezTo>
                      <a:pt x="4992" y="2954"/>
                      <a:pt x="4208" y="2386"/>
                      <a:pt x="3327" y="2386"/>
                    </a:cubicBezTo>
                    <a:cubicBezTo>
                      <a:pt x="3105" y="2386"/>
                      <a:pt x="2876" y="2422"/>
                      <a:pt x="2647" y="2498"/>
                    </a:cubicBezTo>
                    <a:lnTo>
                      <a:pt x="3403" y="5296"/>
                    </a:lnTo>
                    <a:cubicBezTo>
                      <a:pt x="3252" y="5069"/>
                      <a:pt x="3025" y="4918"/>
                      <a:pt x="2798" y="4767"/>
                    </a:cubicBezTo>
                    <a:cubicBezTo>
                      <a:pt x="2798" y="4767"/>
                      <a:pt x="2723" y="4767"/>
                      <a:pt x="2647" y="4691"/>
                    </a:cubicBezTo>
                    <a:cubicBezTo>
                      <a:pt x="2390" y="4573"/>
                      <a:pt x="2118" y="4516"/>
                      <a:pt x="1847" y="4516"/>
                    </a:cubicBezTo>
                    <a:cubicBezTo>
                      <a:pt x="1083" y="4516"/>
                      <a:pt x="336" y="4968"/>
                      <a:pt x="1" y="5750"/>
                    </a:cubicBezTo>
                    <a:lnTo>
                      <a:pt x="3328" y="7716"/>
                    </a:lnTo>
                    <a:cubicBezTo>
                      <a:pt x="1589" y="10514"/>
                      <a:pt x="530" y="13841"/>
                      <a:pt x="606" y="17395"/>
                    </a:cubicBezTo>
                    <a:lnTo>
                      <a:pt x="606" y="20722"/>
                    </a:lnTo>
                    <a:cubicBezTo>
                      <a:pt x="606" y="27300"/>
                      <a:pt x="4840" y="32820"/>
                      <a:pt x="10662" y="34786"/>
                    </a:cubicBezTo>
                    <a:lnTo>
                      <a:pt x="10587" y="27376"/>
                    </a:lnTo>
                    <a:cubicBezTo>
                      <a:pt x="10587" y="27376"/>
                      <a:pt x="10136" y="27852"/>
                      <a:pt x="9291" y="27852"/>
                    </a:cubicBezTo>
                    <a:cubicBezTo>
                      <a:pt x="8669" y="27852"/>
                      <a:pt x="7833" y="27593"/>
                      <a:pt x="6806" y="26695"/>
                    </a:cubicBezTo>
                    <a:cubicBezTo>
                      <a:pt x="4840" y="24880"/>
                      <a:pt x="4160" y="21932"/>
                      <a:pt x="5672" y="20268"/>
                    </a:cubicBezTo>
                    <a:cubicBezTo>
                      <a:pt x="6333" y="19650"/>
                      <a:pt x="7175" y="19342"/>
                      <a:pt x="8017" y="19342"/>
                    </a:cubicBezTo>
                    <a:cubicBezTo>
                      <a:pt x="8618" y="19342"/>
                      <a:pt x="9219" y="19499"/>
                      <a:pt x="9755" y="19814"/>
                    </a:cubicBezTo>
                    <a:lnTo>
                      <a:pt x="16258" y="19814"/>
                    </a:lnTo>
                    <a:cubicBezTo>
                      <a:pt x="16560" y="18378"/>
                      <a:pt x="17846" y="17319"/>
                      <a:pt x="19283" y="17319"/>
                    </a:cubicBezTo>
                    <a:lnTo>
                      <a:pt x="19812" y="17319"/>
                    </a:lnTo>
                    <a:cubicBezTo>
                      <a:pt x="20492" y="17319"/>
                      <a:pt x="21173" y="17546"/>
                      <a:pt x="21702" y="18000"/>
                    </a:cubicBezTo>
                    <a:cubicBezTo>
                      <a:pt x="25861" y="15277"/>
                      <a:pt x="26920" y="11345"/>
                      <a:pt x="27373" y="8472"/>
                    </a:cubicBezTo>
                    <a:cubicBezTo>
                      <a:pt x="28734" y="9682"/>
                      <a:pt x="30247" y="11950"/>
                      <a:pt x="30776" y="17697"/>
                    </a:cubicBezTo>
                    <a:cubicBezTo>
                      <a:pt x="31759" y="18226"/>
                      <a:pt x="32364" y="19209"/>
                      <a:pt x="32364" y="20419"/>
                    </a:cubicBezTo>
                    <a:cubicBezTo>
                      <a:pt x="32364" y="21478"/>
                      <a:pt x="31759" y="22461"/>
                      <a:pt x="30927" y="22990"/>
                    </a:cubicBezTo>
                    <a:cubicBezTo>
                      <a:pt x="30700" y="30854"/>
                      <a:pt x="28281" y="32896"/>
                      <a:pt x="26995" y="33425"/>
                    </a:cubicBezTo>
                    <a:cubicBezTo>
                      <a:pt x="26511" y="33667"/>
                      <a:pt x="25822" y="33764"/>
                      <a:pt x="25018" y="33764"/>
                    </a:cubicBezTo>
                    <a:cubicBezTo>
                      <a:pt x="23813" y="33764"/>
                      <a:pt x="22353" y="33546"/>
                      <a:pt x="20946" y="33274"/>
                    </a:cubicBezTo>
                    <a:lnTo>
                      <a:pt x="20946" y="35618"/>
                    </a:lnTo>
                    <a:lnTo>
                      <a:pt x="33574" y="35618"/>
                    </a:lnTo>
                    <a:cubicBezTo>
                      <a:pt x="33574" y="35618"/>
                      <a:pt x="33423" y="26544"/>
                      <a:pt x="33574" y="17848"/>
                    </a:cubicBezTo>
                    <a:lnTo>
                      <a:pt x="33574" y="16865"/>
                    </a:lnTo>
                    <a:cubicBezTo>
                      <a:pt x="33424" y="7506"/>
                      <a:pt x="26083" y="1"/>
                      <a:pt x="17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9"/>
              <p:cNvSpPr/>
              <p:nvPr/>
            </p:nvSpPr>
            <p:spPr>
              <a:xfrm>
                <a:off x="6109625" y="2565400"/>
                <a:ext cx="145600" cy="89025"/>
              </a:xfrm>
              <a:custGeom>
                <a:rect b="b" l="l" r="r" t="t"/>
                <a:pathLst>
                  <a:path extrusionOk="0" h="3561" w="5824">
                    <a:moveTo>
                      <a:pt x="1" y="1"/>
                    </a:moveTo>
                    <a:cubicBezTo>
                      <a:pt x="1" y="77"/>
                      <a:pt x="77" y="77"/>
                      <a:pt x="77" y="77"/>
                    </a:cubicBezTo>
                    <a:cubicBezTo>
                      <a:pt x="379" y="379"/>
                      <a:pt x="606" y="757"/>
                      <a:pt x="757" y="1135"/>
                    </a:cubicBezTo>
                    <a:lnTo>
                      <a:pt x="757" y="3555"/>
                    </a:lnTo>
                    <a:cubicBezTo>
                      <a:pt x="803" y="3559"/>
                      <a:pt x="849" y="3561"/>
                      <a:pt x="894" y="3561"/>
                    </a:cubicBezTo>
                    <a:cubicBezTo>
                      <a:pt x="1740" y="3561"/>
                      <a:pt x="2421" y="2904"/>
                      <a:pt x="2421" y="2043"/>
                    </a:cubicBezTo>
                    <a:lnTo>
                      <a:pt x="2421" y="1967"/>
                    </a:lnTo>
                    <a:cubicBezTo>
                      <a:pt x="2421" y="1589"/>
                      <a:pt x="2345" y="1211"/>
                      <a:pt x="2194" y="984"/>
                    </a:cubicBezTo>
                    <a:cubicBezTo>
                      <a:pt x="3404" y="757"/>
                      <a:pt x="4613" y="530"/>
                      <a:pt x="5823" y="152"/>
                    </a:cubicBezTo>
                    <a:cubicBezTo>
                      <a:pt x="5748" y="152"/>
                      <a:pt x="5748" y="77"/>
                      <a:pt x="57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9"/>
              <p:cNvSpPr/>
              <p:nvPr/>
            </p:nvSpPr>
            <p:spPr>
              <a:xfrm>
                <a:off x="6268425" y="2504925"/>
                <a:ext cx="111550" cy="60500"/>
              </a:xfrm>
              <a:custGeom>
                <a:rect b="b" l="l" r="r" t="t"/>
                <a:pathLst>
                  <a:path extrusionOk="0" h="2420" w="4462">
                    <a:moveTo>
                      <a:pt x="2572" y="0"/>
                    </a:moveTo>
                    <a:cubicBezTo>
                      <a:pt x="1135" y="0"/>
                      <a:pt x="76" y="1059"/>
                      <a:pt x="1" y="2420"/>
                    </a:cubicBezTo>
                    <a:cubicBezTo>
                      <a:pt x="1437" y="1966"/>
                      <a:pt x="2874" y="1361"/>
                      <a:pt x="4235" y="605"/>
                    </a:cubicBezTo>
                    <a:cubicBezTo>
                      <a:pt x="4311" y="530"/>
                      <a:pt x="4386" y="454"/>
                      <a:pt x="4462" y="454"/>
                    </a:cubicBezTo>
                    <a:cubicBezTo>
                      <a:pt x="4084" y="152"/>
                      <a:pt x="3630" y="0"/>
                      <a:pt x="3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9"/>
              <p:cNvSpPr/>
              <p:nvPr/>
            </p:nvSpPr>
            <p:spPr>
              <a:xfrm>
                <a:off x="5909250" y="2975625"/>
                <a:ext cx="886625" cy="742950"/>
              </a:xfrm>
              <a:custGeom>
                <a:rect b="b" l="l" r="r" t="t"/>
                <a:pathLst>
                  <a:path extrusionOk="0" h="29718" w="35465">
                    <a:moveTo>
                      <a:pt x="18602" y="0"/>
                    </a:moveTo>
                    <a:lnTo>
                      <a:pt x="18602" y="757"/>
                    </a:lnTo>
                    <a:cubicBezTo>
                      <a:pt x="18602" y="757"/>
                      <a:pt x="22761" y="4915"/>
                      <a:pt x="22534" y="7184"/>
                    </a:cubicBezTo>
                    <a:cubicBezTo>
                      <a:pt x="22441" y="8531"/>
                      <a:pt x="20379" y="9450"/>
                      <a:pt x="18083" y="9450"/>
                    </a:cubicBezTo>
                    <a:cubicBezTo>
                      <a:pt x="16642" y="9450"/>
                      <a:pt x="15109" y="9088"/>
                      <a:pt x="13914" y="8242"/>
                    </a:cubicBezTo>
                    <a:cubicBezTo>
                      <a:pt x="11797" y="6579"/>
                      <a:pt x="9906" y="4613"/>
                      <a:pt x="8394" y="2345"/>
                    </a:cubicBezTo>
                    <a:lnTo>
                      <a:pt x="8318" y="1135"/>
                    </a:lnTo>
                    <a:lnTo>
                      <a:pt x="7109" y="1210"/>
                    </a:lnTo>
                    <a:lnTo>
                      <a:pt x="4386" y="1740"/>
                    </a:lnTo>
                    <a:cubicBezTo>
                      <a:pt x="7940" y="7486"/>
                      <a:pt x="5823" y="16409"/>
                      <a:pt x="2118" y="21551"/>
                    </a:cubicBezTo>
                    <a:cubicBezTo>
                      <a:pt x="1362" y="22534"/>
                      <a:pt x="681" y="23517"/>
                      <a:pt x="1" y="24575"/>
                    </a:cubicBezTo>
                    <a:lnTo>
                      <a:pt x="379" y="27449"/>
                    </a:lnTo>
                    <a:cubicBezTo>
                      <a:pt x="4689" y="28885"/>
                      <a:pt x="9301" y="29717"/>
                      <a:pt x="14141" y="29717"/>
                    </a:cubicBezTo>
                    <a:cubicBezTo>
                      <a:pt x="20039" y="29717"/>
                      <a:pt x="25559" y="28507"/>
                      <a:pt x="30625" y="26390"/>
                    </a:cubicBezTo>
                    <a:lnTo>
                      <a:pt x="30701" y="26314"/>
                    </a:lnTo>
                    <a:lnTo>
                      <a:pt x="30701" y="25861"/>
                    </a:lnTo>
                    <a:cubicBezTo>
                      <a:pt x="35464" y="20265"/>
                      <a:pt x="33423" y="15653"/>
                      <a:pt x="31986" y="12855"/>
                    </a:cubicBezTo>
                    <a:cubicBezTo>
                      <a:pt x="29642" y="8091"/>
                      <a:pt x="26466" y="3781"/>
                      <a:pt x="22610" y="152"/>
                    </a:cubicBezTo>
                    <a:lnTo>
                      <a:pt x="22458" y="15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9"/>
              <p:cNvSpPr/>
              <p:nvPr/>
            </p:nvSpPr>
            <p:spPr>
              <a:xfrm>
                <a:off x="5620025" y="3019100"/>
                <a:ext cx="487750" cy="625750"/>
              </a:xfrm>
              <a:custGeom>
                <a:rect b="b" l="l" r="r" t="t"/>
                <a:pathLst>
                  <a:path extrusionOk="0" h="25030" w="19510">
                    <a:moveTo>
                      <a:pt x="15955" y="1"/>
                    </a:moveTo>
                    <a:lnTo>
                      <a:pt x="15955" y="1"/>
                    </a:lnTo>
                    <a:cubicBezTo>
                      <a:pt x="10587" y="681"/>
                      <a:pt x="8394" y="5142"/>
                      <a:pt x="5672" y="9528"/>
                    </a:cubicBezTo>
                    <a:cubicBezTo>
                      <a:pt x="3857" y="12553"/>
                      <a:pt x="1967" y="16107"/>
                      <a:pt x="1" y="19282"/>
                    </a:cubicBezTo>
                    <a:cubicBezTo>
                      <a:pt x="3101" y="21626"/>
                      <a:pt x="6504" y="23592"/>
                      <a:pt x="10133" y="25029"/>
                    </a:cubicBezTo>
                    <a:cubicBezTo>
                      <a:pt x="10587" y="24273"/>
                      <a:pt x="11040" y="23517"/>
                      <a:pt x="11570" y="22836"/>
                    </a:cubicBezTo>
                    <a:cubicBezTo>
                      <a:pt x="12250" y="21778"/>
                      <a:pt x="12931" y="20795"/>
                      <a:pt x="13687" y="19812"/>
                    </a:cubicBezTo>
                    <a:cubicBezTo>
                      <a:pt x="17392" y="14670"/>
                      <a:pt x="19509" y="5672"/>
                      <a:pt x="15955" y="1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9"/>
              <p:cNvSpPr/>
              <p:nvPr/>
            </p:nvSpPr>
            <p:spPr>
              <a:xfrm>
                <a:off x="6506625" y="2504925"/>
                <a:ext cx="117225" cy="128575"/>
              </a:xfrm>
              <a:custGeom>
                <a:rect b="b" l="l" r="r" t="t"/>
                <a:pathLst>
                  <a:path extrusionOk="0" h="5143" w="4689">
                    <a:moveTo>
                      <a:pt x="1986" y="1429"/>
                    </a:moveTo>
                    <a:cubicBezTo>
                      <a:pt x="2029" y="1429"/>
                      <a:pt x="2073" y="1431"/>
                      <a:pt x="2117" y="1437"/>
                    </a:cubicBezTo>
                    <a:cubicBezTo>
                      <a:pt x="2647" y="1437"/>
                      <a:pt x="3025" y="1891"/>
                      <a:pt x="3025" y="2420"/>
                    </a:cubicBezTo>
                    <a:cubicBezTo>
                      <a:pt x="2949" y="2949"/>
                      <a:pt x="2495" y="3403"/>
                      <a:pt x="1966" y="3403"/>
                    </a:cubicBezTo>
                    <a:cubicBezTo>
                      <a:pt x="1437" y="3327"/>
                      <a:pt x="983" y="2874"/>
                      <a:pt x="1059" y="2269"/>
                    </a:cubicBezTo>
                    <a:lnTo>
                      <a:pt x="1059" y="2269"/>
                    </a:lnTo>
                    <a:lnTo>
                      <a:pt x="1059" y="2344"/>
                    </a:lnTo>
                    <a:cubicBezTo>
                      <a:pt x="1059" y="1854"/>
                      <a:pt x="1448" y="1429"/>
                      <a:pt x="1986" y="1429"/>
                    </a:cubicBezTo>
                    <a:close/>
                    <a:moveTo>
                      <a:pt x="2571" y="0"/>
                    </a:moveTo>
                    <a:cubicBezTo>
                      <a:pt x="1134" y="0"/>
                      <a:pt x="0" y="1135"/>
                      <a:pt x="0" y="2571"/>
                    </a:cubicBezTo>
                    <a:cubicBezTo>
                      <a:pt x="0" y="4008"/>
                      <a:pt x="1134" y="5142"/>
                      <a:pt x="2571" y="5142"/>
                    </a:cubicBezTo>
                    <a:lnTo>
                      <a:pt x="3025" y="5142"/>
                    </a:lnTo>
                    <a:cubicBezTo>
                      <a:pt x="3705" y="5142"/>
                      <a:pt x="4235" y="4915"/>
                      <a:pt x="4688" y="4537"/>
                    </a:cubicBezTo>
                    <a:cubicBezTo>
                      <a:pt x="4688" y="3025"/>
                      <a:pt x="4688" y="1739"/>
                      <a:pt x="4613" y="530"/>
                    </a:cubicBezTo>
                    <a:cubicBezTo>
                      <a:pt x="4159" y="152"/>
                      <a:pt x="3630" y="0"/>
                      <a:pt x="3025" y="0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9"/>
              <p:cNvSpPr/>
              <p:nvPr/>
            </p:nvSpPr>
            <p:spPr>
              <a:xfrm>
                <a:off x="6266550" y="2516250"/>
                <a:ext cx="143675" cy="117250"/>
              </a:xfrm>
              <a:custGeom>
                <a:rect b="b" l="l" r="r" t="t"/>
                <a:pathLst>
                  <a:path extrusionOk="0" h="4690" w="5747">
                    <a:moveTo>
                      <a:pt x="3268" y="1126"/>
                    </a:moveTo>
                    <a:cubicBezTo>
                      <a:pt x="3312" y="1126"/>
                      <a:pt x="3357" y="1129"/>
                      <a:pt x="3403" y="1135"/>
                    </a:cubicBezTo>
                    <a:cubicBezTo>
                      <a:pt x="3856" y="1135"/>
                      <a:pt x="4234" y="1589"/>
                      <a:pt x="4234" y="2043"/>
                    </a:cubicBezTo>
                    <a:cubicBezTo>
                      <a:pt x="4234" y="2572"/>
                      <a:pt x="3856" y="3026"/>
                      <a:pt x="3327" y="3026"/>
                    </a:cubicBezTo>
                    <a:cubicBezTo>
                      <a:pt x="2798" y="3026"/>
                      <a:pt x="2344" y="2572"/>
                      <a:pt x="2344" y="2043"/>
                    </a:cubicBezTo>
                    <a:lnTo>
                      <a:pt x="2344" y="1967"/>
                    </a:lnTo>
                    <a:cubicBezTo>
                      <a:pt x="2413" y="1483"/>
                      <a:pt x="2798" y="1126"/>
                      <a:pt x="3268" y="1126"/>
                    </a:cubicBezTo>
                    <a:close/>
                    <a:moveTo>
                      <a:pt x="4537" y="1"/>
                    </a:moveTo>
                    <a:cubicBezTo>
                      <a:pt x="4461" y="1"/>
                      <a:pt x="4386" y="77"/>
                      <a:pt x="4310" y="152"/>
                    </a:cubicBezTo>
                    <a:cubicBezTo>
                      <a:pt x="2949" y="908"/>
                      <a:pt x="1512" y="1513"/>
                      <a:pt x="76" y="1967"/>
                    </a:cubicBezTo>
                    <a:cubicBezTo>
                      <a:pt x="76" y="2043"/>
                      <a:pt x="0" y="2043"/>
                      <a:pt x="0" y="2118"/>
                    </a:cubicBezTo>
                    <a:cubicBezTo>
                      <a:pt x="0" y="3555"/>
                      <a:pt x="1210" y="4689"/>
                      <a:pt x="2647" y="4689"/>
                    </a:cubicBezTo>
                    <a:lnTo>
                      <a:pt x="3100" y="4689"/>
                    </a:lnTo>
                    <a:cubicBezTo>
                      <a:pt x="4537" y="4689"/>
                      <a:pt x="5747" y="3555"/>
                      <a:pt x="5747" y="2118"/>
                    </a:cubicBezTo>
                    <a:cubicBezTo>
                      <a:pt x="5747" y="1211"/>
                      <a:pt x="5293" y="455"/>
                      <a:pt x="4537" y="1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6393200" y="2270525"/>
                <a:ext cx="226875" cy="268450"/>
              </a:xfrm>
              <a:custGeom>
                <a:rect b="b" l="l" r="r" t="t"/>
                <a:pathLst>
                  <a:path extrusionOk="0" h="10738" w="9075">
                    <a:moveTo>
                      <a:pt x="5671" y="0"/>
                    </a:moveTo>
                    <a:cubicBezTo>
                      <a:pt x="5218" y="2873"/>
                      <a:pt x="4159" y="6805"/>
                      <a:pt x="0" y="9528"/>
                    </a:cubicBezTo>
                    <a:cubicBezTo>
                      <a:pt x="378" y="9830"/>
                      <a:pt x="681" y="10284"/>
                      <a:pt x="908" y="10737"/>
                    </a:cubicBezTo>
                    <a:cubicBezTo>
                      <a:pt x="1361" y="10284"/>
                      <a:pt x="2042" y="9981"/>
                      <a:pt x="2722" y="9981"/>
                    </a:cubicBezTo>
                    <a:cubicBezTo>
                      <a:pt x="2823" y="9969"/>
                      <a:pt x="2922" y="9962"/>
                      <a:pt x="3019" y="9962"/>
                    </a:cubicBezTo>
                    <a:cubicBezTo>
                      <a:pt x="3502" y="9962"/>
                      <a:pt x="3932" y="10120"/>
                      <a:pt x="4310" y="10435"/>
                    </a:cubicBezTo>
                    <a:cubicBezTo>
                      <a:pt x="4915" y="9452"/>
                      <a:pt x="5898" y="8771"/>
                      <a:pt x="7032" y="8771"/>
                    </a:cubicBezTo>
                    <a:lnTo>
                      <a:pt x="7562" y="8771"/>
                    </a:lnTo>
                    <a:cubicBezTo>
                      <a:pt x="7789" y="8771"/>
                      <a:pt x="7940" y="8847"/>
                      <a:pt x="8167" y="8847"/>
                    </a:cubicBezTo>
                    <a:lnTo>
                      <a:pt x="6201" y="7486"/>
                    </a:lnTo>
                    <a:cubicBezTo>
                      <a:pt x="6411" y="7118"/>
                      <a:pt x="6839" y="6897"/>
                      <a:pt x="7259" y="6897"/>
                    </a:cubicBezTo>
                    <a:cubicBezTo>
                      <a:pt x="7444" y="6897"/>
                      <a:pt x="7627" y="6940"/>
                      <a:pt x="7789" y="7032"/>
                    </a:cubicBezTo>
                    <a:cubicBezTo>
                      <a:pt x="7789" y="7108"/>
                      <a:pt x="7864" y="7108"/>
                      <a:pt x="7864" y="7108"/>
                    </a:cubicBezTo>
                    <a:cubicBezTo>
                      <a:pt x="8394" y="7562"/>
                      <a:pt x="8545" y="8318"/>
                      <a:pt x="8242" y="8847"/>
                    </a:cubicBezTo>
                    <a:cubicBezTo>
                      <a:pt x="8545" y="8923"/>
                      <a:pt x="8847" y="9074"/>
                      <a:pt x="9074" y="9225"/>
                    </a:cubicBezTo>
                    <a:cubicBezTo>
                      <a:pt x="8545" y="3478"/>
                      <a:pt x="7032" y="1210"/>
                      <a:pt x="5671" y="0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5954625" y="2531375"/>
                <a:ext cx="669225" cy="680525"/>
              </a:xfrm>
              <a:custGeom>
                <a:rect b="b" l="l" r="r" t="t"/>
                <a:pathLst>
                  <a:path extrusionOk="0" h="27221" w="26769">
                    <a:moveTo>
                      <a:pt x="20039" y="530"/>
                    </a:moveTo>
                    <a:lnTo>
                      <a:pt x="23139" y="6126"/>
                    </a:lnTo>
                    <a:lnTo>
                      <a:pt x="20039" y="7109"/>
                    </a:lnTo>
                    <a:lnTo>
                      <a:pt x="20039" y="530"/>
                    </a:lnTo>
                    <a:close/>
                    <a:moveTo>
                      <a:pt x="17392" y="8999"/>
                    </a:moveTo>
                    <a:lnTo>
                      <a:pt x="19660" y="9755"/>
                    </a:lnTo>
                    <a:cubicBezTo>
                      <a:pt x="19596" y="10270"/>
                      <a:pt x="19094" y="10620"/>
                      <a:pt x="18573" y="10620"/>
                    </a:cubicBezTo>
                    <a:cubicBezTo>
                      <a:pt x="18482" y="10620"/>
                      <a:pt x="18390" y="10610"/>
                      <a:pt x="18299" y="10587"/>
                    </a:cubicBezTo>
                    <a:lnTo>
                      <a:pt x="18224" y="10587"/>
                    </a:lnTo>
                    <a:cubicBezTo>
                      <a:pt x="17543" y="10360"/>
                      <a:pt x="17241" y="9604"/>
                      <a:pt x="17392" y="8999"/>
                    </a:cubicBezTo>
                    <a:close/>
                    <a:moveTo>
                      <a:pt x="20341" y="1"/>
                    </a:moveTo>
                    <a:cubicBezTo>
                      <a:pt x="19660" y="1"/>
                      <a:pt x="19056" y="379"/>
                      <a:pt x="18677" y="908"/>
                    </a:cubicBezTo>
                    <a:cubicBezTo>
                      <a:pt x="18677" y="1060"/>
                      <a:pt x="18753" y="1286"/>
                      <a:pt x="18753" y="1513"/>
                    </a:cubicBezTo>
                    <a:cubicBezTo>
                      <a:pt x="18753" y="3252"/>
                      <a:pt x="17316" y="4613"/>
                      <a:pt x="15577" y="4613"/>
                    </a:cubicBezTo>
                    <a:lnTo>
                      <a:pt x="15124" y="4613"/>
                    </a:lnTo>
                    <a:cubicBezTo>
                      <a:pt x="13384" y="4613"/>
                      <a:pt x="12023" y="3252"/>
                      <a:pt x="11948" y="1513"/>
                    </a:cubicBezTo>
                    <a:cubicBezTo>
                      <a:pt x="10813" y="1891"/>
                      <a:pt x="9604" y="2118"/>
                      <a:pt x="8394" y="2345"/>
                    </a:cubicBezTo>
                    <a:cubicBezTo>
                      <a:pt x="8545" y="2572"/>
                      <a:pt x="8621" y="2950"/>
                      <a:pt x="8621" y="3328"/>
                    </a:cubicBezTo>
                    <a:lnTo>
                      <a:pt x="8621" y="3404"/>
                    </a:lnTo>
                    <a:cubicBezTo>
                      <a:pt x="8621" y="4265"/>
                      <a:pt x="7940" y="4922"/>
                      <a:pt x="7094" y="4922"/>
                    </a:cubicBezTo>
                    <a:cubicBezTo>
                      <a:pt x="7049" y="4922"/>
                      <a:pt x="7003" y="4920"/>
                      <a:pt x="6957" y="4916"/>
                    </a:cubicBezTo>
                    <a:lnTo>
                      <a:pt x="6957" y="2496"/>
                    </a:lnTo>
                    <a:cubicBezTo>
                      <a:pt x="6806" y="2118"/>
                      <a:pt x="6579" y="1740"/>
                      <a:pt x="6277" y="1438"/>
                    </a:cubicBezTo>
                    <a:cubicBezTo>
                      <a:pt x="6201" y="1438"/>
                      <a:pt x="6201" y="1438"/>
                      <a:pt x="6201" y="1362"/>
                    </a:cubicBezTo>
                    <a:lnTo>
                      <a:pt x="6125" y="1362"/>
                    </a:lnTo>
                    <a:cubicBezTo>
                      <a:pt x="5974" y="1211"/>
                      <a:pt x="5747" y="1060"/>
                      <a:pt x="5596" y="908"/>
                    </a:cubicBezTo>
                    <a:cubicBezTo>
                      <a:pt x="5060" y="593"/>
                      <a:pt x="4459" y="436"/>
                      <a:pt x="3858" y="436"/>
                    </a:cubicBezTo>
                    <a:cubicBezTo>
                      <a:pt x="3016" y="436"/>
                      <a:pt x="2174" y="744"/>
                      <a:pt x="1513" y="1362"/>
                    </a:cubicBezTo>
                    <a:cubicBezTo>
                      <a:pt x="1" y="3026"/>
                      <a:pt x="681" y="5974"/>
                      <a:pt x="2647" y="7789"/>
                    </a:cubicBezTo>
                    <a:cubicBezTo>
                      <a:pt x="3674" y="8687"/>
                      <a:pt x="4510" y="8946"/>
                      <a:pt x="5132" y="8946"/>
                    </a:cubicBezTo>
                    <a:cubicBezTo>
                      <a:pt x="5977" y="8946"/>
                      <a:pt x="6428" y="8470"/>
                      <a:pt x="6428" y="8470"/>
                    </a:cubicBezTo>
                    <a:lnTo>
                      <a:pt x="6503" y="15880"/>
                    </a:lnTo>
                    <a:lnTo>
                      <a:pt x="6503" y="18905"/>
                    </a:lnTo>
                    <a:lnTo>
                      <a:pt x="6503" y="20115"/>
                    </a:lnTo>
                    <a:cubicBezTo>
                      <a:pt x="8091" y="22383"/>
                      <a:pt x="9982" y="24349"/>
                      <a:pt x="12099" y="26012"/>
                    </a:cubicBezTo>
                    <a:cubicBezTo>
                      <a:pt x="13294" y="26858"/>
                      <a:pt x="14827" y="27220"/>
                      <a:pt x="16268" y="27220"/>
                    </a:cubicBezTo>
                    <a:cubicBezTo>
                      <a:pt x="18564" y="27220"/>
                      <a:pt x="20626" y="26301"/>
                      <a:pt x="20719" y="24954"/>
                    </a:cubicBezTo>
                    <a:cubicBezTo>
                      <a:pt x="20946" y="22685"/>
                      <a:pt x="16787" y="18527"/>
                      <a:pt x="16787" y="18527"/>
                    </a:cubicBezTo>
                    <a:lnTo>
                      <a:pt x="16787" y="17770"/>
                    </a:lnTo>
                    <a:lnTo>
                      <a:pt x="16787" y="16712"/>
                    </a:lnTo>
                    <a:lnTo>
                      <a:pt x="16787" y="15956"/>
                    </a:lnTo>
                    <a:cubicBezTo>
                      <a:pt x="16787" y="15956"/>
                      <a:pt x="11721" y="14443"/>
                      <a:pt x="10133" y="13082"/>
                    </a:cubicBezTo>
                    <a:cubicBezTo>
                      <a:pt x="9301" y="12402"/>
                      <a:pt x="8621" y="11494"/>
                      <a:pt x="8318" y="10436"/>
                    </a:cubicBezTo>
                    <a:lnTo>
                      <a:pt x="8318" y="10436"/>
                    </a:lnTo>
                    <a:cubicBezTo>
                      <a:pt x="9150" y="12553"/>
                      <a:pt x="14292" y="14065"/>
                      <a:pt x="16787" y="14368"/>
                    </a:cubicBezTo>
                    <a:cubicBezTo>
                      <a:pt x="18194" y="14640"/>
                      <a:pt x="19654" y="14858"/>
                      <a:pt x="20859" y="14858"/>
                    </a:cubicBezTo>
                    <a:cubicBezTo>
                      <a:pt x="21663" y="14858"/>
                      <a:pt x="22352" y="14761"/>
                      <a:pt x="22836" y="14519"/>
                    </a:cubicBezTo>
                    <a:cubicBezTo>
                      <a:pt x="24122" y="13990"/>
                      <a:pt x="26541" y="11948"/>
                      <a:pt x="26768" y="4084"/>
                    </a:cubicBezTo>
                    <a:lnTo>
                      <a:pt x="26768" y="4084"/>
                    </a:lnTo>
                    <a:cubicBezTo>
                      <a:pt x="26315" y="4387"/>
                      <a:pt x="25710" y="4613"/>
                      <a:pt x="25105" y="4613"/>
                    </a:cubicBezTo>
                    <a:lnTo>
                      <a:pt x="24575" y="4613"/>
                    </a:lnTo>
                    <a:cubicBezTo>
                      <a:pt x="22912" y="4613"/>
                      <a:pt x="21475" y="3252"/>
                      <a:pt x="21475" y="1589"/>
                    </a:cubicBezTo>
                    <a:cubicBezTo>
                      <a:pt x="21475" y="1211"/>
                      <a:pt x="21551" y="833"/>
                      <a:pt x="21626" y="530"/>
                    </a:cubicBezTo>
                    <a:cubicBezTo>
                      <a:pt x="21324" y="152"/>
                      <a:pt x="20795" y="1"/>
                      <a:pt x="20341" y="1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531200" y="2540625"/>
                <a:ext cx="51050" cy="49375"/>
              </a:xfrm>
              <a:custGeom>
                <a:rect b="b" l="l" r="r" t="t"/>
                <a:pathLst>
                  <a:path extrusionOk="0" h="1975" w="2042">
                    <a:moveTo>
                      <a:pt x="1003" y="1"/>
                    </a:moveTo>
                    <a:cubicBezTo>
                      <a:pt x="465" y="1"/>
                      <a:pt x="76" y="426"/>
                      <a:pt x="76" y="916"/>
                    </a:cubicBezTo>
                    <a:lnTo>
                      <a:pt x="76" y="841"/>
                    </a:lnTo>
                    <a:lnTo>
                      <a:pt x="76" y="841"/>
                    </a:lnTo>
                    <a:cubicBezTo>
                      <a:pt x="0" y="1446"/>
                      <a:pt x="454" y="1899"/>
                      <a:pt x="983" y="1975"/>
                    </a:cubicBezTo>
                    <a:cubicBezTo>
                      <a:pt x="1512" y="1975"/>
                      <a:pt x="1966" y="1521"/>
                      <a:pt x="2042" y="992"/>
                    </a:cubicBezTo>
                    <a:cubicBezTo>
                      <a:pt x="2042" y="463"/>
                      <a:pt x="1664" y="9"/>
                      <a:pt x="1134" y="9"/>
                    </a:cubicBezTo>
                    <a:cubicBezTo>
                      <a:pt x="1090" y="3"/>
                      <a:pt x="1046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325150" y="2544400"/>
                <a:ext cx="47275" cy="47500"/>
              </a:xfrm>
              <a:custGeom>
                <a:rect b="b" l="l" r="r" t="t"/>
                <a:pathLst>
                  <a:path extrusionOk="0" h="1900" w="1891">
                    <a:moveTo>
                      <a:pt x="942" y="1"/>
                    </a:moveTo>
                    <a:cubicBezTo>
                      <a:pt x="464" y="1"/>
                      <a:pt x="70" y="421"/>
                      <a:pt x="0" y="841"/>
                    </a:cubicBezTo>
                    <a:lnTo>
                      <a:pt x="0" y="992"/>
                    </a:lnTo>
                    <a:cubicBezTo>
                      <a:pt x="0" y="1446"/>
                      <a:pt x="454" y="1900"/>
                      <a:pt x="983" y="1900"/>
                    </a:cubicBezTo>
                    <a:cubicBezTo>
                      <a:pt x="1512" y="1900"/>
                      <a:pt x="1890" y="1446"/>
                      <a:pt x="1890" y="992"/>
                    </a:cubicBezTo>
                    <a:cubicBezTo>
                      <a:pt x="1890" y="463"/>
                      <a:pt x="1512" y="85"/>
                      <a:pt x="1059" y="9"/>
                    </a:cubicBezTo>
                    <a:cubicBezTo>
                      <a:pt x="1019" y="4"/>
                      <a:pt x="981" y="1"/>
                      <a:pt x="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385625" y="2756350"/>
                <a:ext cx="60525" cy="40550"/>
              </a:xfrm>
              <a:custGeom>
                <a:rect b="b" l="l" r="r" t="t"/>
                <a:pathLst>
                  <a:path extrusionOk="0" h="1622" w="2421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" y="605"/>
                      <a:pt x="303" y="1361"/>
                      <a:pt x="984" y="1588"/>
                    </a:cubicBezTo>
                    <a:lnTo>
                      <a:pt x="1059" y="1588"/>
                    </a:lnTo>
                    <a:cubicBezTo>
                      <a:pt x="1150" y="1611"/>
                      <a:pt x="1240" y="1621"/>
                      <a:pt x="1329" y="1621"/>
                    </a:cubicBezTo>
                    <a:cubicBezTo>
                      <a:pt x="1835" y="1621"/>
                      <a:pt x="2292" y="1271"/>
                      <a:pt x="2420" y="756"/>
                    </a:cubicBez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548200" y="2442925"/>
                <a:ext cx="58625" cy="48775"/>
              </a:xfrm>
              <a:custGeom>
                <a:rect b="b" l="l" r="r" t="t"/>
                <a:pathLst>
                  <a:path extrusionOk="0" h="1951" w="2345">
                    <a:moveTo>
                      <a:pt x="1059" y="1"/>
                    </a:moveTo>
                    <a:cubicBezTo>
                      <a:pt x="639" y="1"/>
                      <a:pt x="211" y="222"/>
                      <a:pt x="1" y="590"/>
                    </a:cubicBezTo>
                    <a:lnTo>
                      <a:pt x="1967" y="1951"/>
                    </a:lnTo>
                    <a:lnTo>
                      <a:pt x="2042" y="1951"/>
                    </a:lnTo>
                    <a:cubicBezTo>
                      <a:pt x="2345" y="1422"/>
                      <a:pt x="2194" y="666"/>
                      <a:pt x="1664" y="212"/>
                    </a:cubicBezTo>
                    <a:cubicBezTo>
                      <a:pt x="1664" y="212"/>
                      <a:pt x="1589" y="212"/>
                      <a:pt x="1589" y="136"/>
                    </a:cubicBezTo>
                    <a:cubicBezTo>
                      <a:pt x="1427" y="44"/>
                      <a:pt x="1244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455575" y="2544625"/>
                <a:ext cx="77525" cy="164475"/>
              </a:xfrm>
              <a:custGeom>
                <a:rect b="b" l="l" r="r" t="t"/>
                <a:pathLst>
                  <a:path extrusionOk="0" h="6579" w="3101">
                    <a:moveTo>
                      <a:pt x="1" y="0"/>
                    </a:moveTo>
                    <a:lnTo>
                      <a:pt x="1" y="6579"/>
                    </a:lnTo>
                    <a:lnTo>
                      <a:pt x="3101" y="559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094525" y="2489800"/>
                <a:ext cx="565225" cy="156925"/>
              </a:xfrm>
              <a:custGeom>
                <a:rect b="b" l="l" r="r" t="t"/>
                <a:pathLst>
                  <a:path extrusionOk="0" h="6277" w="22609">
                    <a:moveTo>
                      <a:pt x="10057" y="605"/>
                    </a:moveTo>
                    <a:cubicBezTo>
                      <a:pt x="10586" y="605"/>
                      <a:pt x="11040" y="757"/>
                      <a:pt x="11418" y="1059"/>
                    </a:cubicBezTo>
                    <a:cubicBezTo>
                      <a:pt x="12174" y="1513"/>
                      <a:pt x="12628" y="2269"/>
                      <a:pt x="12628" y="3176"/>
                    </a:cubicBezTo>
                    <a:cubicBezTo>
                      <a:pt x="12628" y="4613"/>
                      <a:pt x="11418" y="5747"/>
                      <a:pt x="10057" y="5747"/>
                    </a:cubicBezTo>
                    <a:lnTo>
                      <a:pt x="9528" y="5747"/>
                    </a:lnTo>
                    <a:cubicBezTo>
                      <a:pt x="8091" y="5747"/>
                      <a:pt x="6957" y="4613"/>
                      <a:pt x="6881" y="3176"/>
                    </a:cubicBezTo>
                    <a:cubicBezTo>
                      <a:pt x="6881" y="3101"/>
                      <a:pt x="6881" y="3101"/>
                      <a:pt x="6957" y="3025"/>
                    </a:cubicBezTo>
                    <a:cubicBezTo>
                      <a:pt x="7032" y="1664"/>
                      <a:pt x="8091" y="605"/>
                      <a:pt x="9528" y="605"/>
                    </a:cubicBezTo>
                    <a:close/>
                    <a:moveTo>
                      <a:pt x="19509" y="605"/>
                    </a:moveTo>
                    <a:cubicBezTo>
                      <a:pt x="20114" y="605"/>
                      <a:pt x="20643" y="832"/>
                      <a:pt x="21097" y="1135"/>
                    </a:cubicBezTo>
                    <a:cubicBezTo>
                      <a:pt x="21702" y="1588"/>
                      <a:pt x="22155" y="2344"/>
                      <a:pt x="22155" y="3176"/>
                    </a:cubicBezTo>
                    <a:cubicBezTo>
                      <a:pt x="22155" y="4008"/>
                      <a:pt x="21777" y="4689"/>
                      <a:pt x="21172" y="5218"/>
                    </a:cubicBezTo>
                    <a:cubicBezTo>
                      <a:pt x="20719" y="5520"/>
                      <a:pt x="20189" y="5747"/>
                      <a:pt x="19509" y="5747"/>
                    </a:cubicBezTo>
                    <a:lnTo>
                      <a:pt x="19055" y="5747"/>
                    </a:lnTo>
                    <a:cubicBezTo>
                      <a:pt x="17618" y="5747"/>
                      <a:pt x="16484" y="4613"/>
                      <a:pt x="16484" y="3176"/>
                    </a:cubicBezTo>
                    <a:cubicBezTo>
                      <a:pt x="16484" y="1740"/>
                      <a:pt x="17618" y="605"/>
                      <a:pt x="19055" y="605"/>
                    </a:cubicBezTo>
                    <a:close/>
                    <a:moveTo>
                      <a:pt x="18979" y="0"/>
                    </a:moveTo>
                    <a:cubicBezTo>
                      <a:pt x="17845" y="76"/>
                      <a:pt x="16862" y="681"/>
                      <a:pt x="16333" y="1664"/>
                    </a:cubicBezTo>
                    <a:cubicBezTo>
                      <a:pt x="15892" y="1349"/>
                      <a:pt x="15451" y="1191"/>
                      <a:pt x="14966" y="1191"/>
                    </a:cubicBezTo>
                    <a:cubicBezTo>
                      <a:pt x="14869" y="1191"/>
                      <a:pt x="14770" y="1198"/>
                      <a:pt x="14669" y="1210"/>
                    </a:cubicBezTo>
                    <a:cubicBezTo>
                      <a:pt x="13989" y="1210"/>
                      <a:pt x="13308" y="1513"/>
                      <a:pt x="12855" y="1966"/>
                    </a:cubicBezTo>
                    <a:cubicBezTo>
                      <a:pt x="12628" y="1513"/>
                      <a:pt x="12325" y="1059"/>
                      <a:pt x="11947" y="757"/>
                    </a:cubicBezTo>
                    <a:cubicBezTo>
                      <a:pt x="11418" y="303"/>
                      <a:pt x="10737" y="76"/>
                      <a:pt x="10057" y="76"/>
                    </a:cubicBezTo>
                    <a:lnTo>
                      <a:pt x="9528" y="76"/>
                    </a:lnTo>
                    <a:cubicBezTo>
                      <a:pt x="8091" y="76"/>
                      <a:pt x="6805" y="1135"/>
                      <a:pt x="6503" y="2571"/>
                    </a:cubicBezTo>
                    <a:lnTo>
                      <a:pt x="0" y="2571"/>
                    </a:lnTo>
                    <a:cubicBezTo>
                      <a:pt x="227" y="2723"/>
                      <a:pt x="378" y="2874"/>
                      <a:pt x="529" y="3025"/>
                    </a:cubicBezTo>
                    <a:lnTo>
                      <a:pt x="6427" y="3025"/>
                    </a:lnTo>
                    <a:lnTo>
                      <a:pt x="6427" y="3176"/>
                    </a:lnTo>
                    <a:cubicBezTo>
                      <a:pt x="6427" y="4915"/>
                      <a:pt x="7788" y="6276"/>
                      <a:pt x="9528" y="6276"/>
                    </a:cubicBezTo>
                    <a:lnTo>
                      <a:pt x="9981" y="6276"/>
                    </a:lnTo>
                    <a:cubicBezTo>
                      <a:pt x="11720" y="6276"/>
                      <a:pt x="13157" y="4915"/>
                      <a:pt x="13157" y="3176"/>
                    </a:cubicBezTo>
                    <a:cubicBezTo>
                      <a:pt x="13157" y="2949"/>
                      <a:pt x="13081" y="2723"/>
                      <a:pt x="13081" y="2571"/>
                    </a:cubicBezTo>
                    <a:cubicBezTo>
                      <a:pt x="13460" y="2042"/>
                      <a:pt x="14064" y="1664"/>
                      <a:pt x="14745" y="1664"/>
                    </a:cubicBezTo>
                    <a:cubicBezTo>
                      <a:pt x="15199" y="1664"/>
                      <a:pt x="15728" y="1815"/>
                      <a:pt x="16030" y="2193"/>
                    </a:cubicBezTo>
                    <a:cubicBezTo>
                      <a:pt x="15955" y="2496"/>
                      <a:pt x="15879" y="2874"/>
                      <a:pt x="15879" y="3252"/>
                    </a:cubicBezTo>
                    <a:cubicBezTo>
                      <a:pt x="15879" y="4915"/>
                      <a:pt x="17316" y="6276"/>
                      <a:pt x="18979" y="6276"/>
                    </a:cubicBezTo>
                    <a:lnTo>
                      <a:pt x="19509" y="6276"/>
                    </a:lnTo>
                    <a:cubicBezTo>
                      <a:pt x="20114" y="6276"/>
                      <a:pt x="20719" y="6050"/>
                      <a:pt x="21172" y="5747"/>
                    </a:cubicBezTo>
                    <a:cubicBezTo>
                      <a:pt x="22004" y="5218"/>
                      <a:pt x="22609" y="4235"/>
                      <a:pt x="22609" y="3176"/>
                    </a:cubicBezTo>
                    <a:cubicBezTo>
                      <a:pt x="22609" y="1966"/>
                      <a:pt x="21928" y="983"/>
                      <a:pt x="21021" y="454"/>
                    </a:cubicBezTo>
                    <a:cubicBezTo>
                      <a:pt x="20794" y="303"/>
                      <a:pt x="20492" y="152"/>
                      <a:pt x="20189" y="76"/>
                    </a:cubicBezTo>
                    <a:lnTo>
                      <a:pt x="20114" y="76"/>
                    </a:lnTo>
                    <a:cubicBezTo>
                      <a:pt x="19887" y="76"/>
                      <a:pt x="19736" y="0"/>
                      <a:pt x="195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162575" y="2792250"/>
                <a:ext cx="211750" cy="138025"/>
              </a:xfrm>
              <a:custGeom>
                <a:rect b="b" l="l" r="r" t="t"/>
                <a:pathLst>
                  <a:path extrusionOk="0" h="5521" w="8470">
                    <a:moveTo>
                      <a:pt x="0" y="1"/>
                    </a:moveTo>
                    <a:cubicBezTo>
                      <a:pt x="303" y="1059"/>
                      <a:pt x="983" y="1967"/>
                      <a:pt x="1815" y="2647"/>
                    </a:cubicBezTo>
                    <a:cubicBezTo>
                      <a:pt x="3403" y="4008"/>
                      <a:pt x="8469" y="5521"/>
                      <a:pt x="8469" y="5521"/>
                    </a:cubicBezTo>
                    <a:lnTo>
                      <a:pt x="8469" y="3933"/>
                    </a:lnTo>
                    <a:cubicBezTo>
                      <a:pt x="5974" y="3630"/>
                      <a:pt x="832" y="2118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6" name="Google Shape;1476;p49"/>
          <p:cNvSpPr txBox="1"/>
          <p:nvPr>
            <p:ph idx="3" type="subTitle"/>
          </p:nvPr>
        </p:nvSpPr>
        <p:spPr>
          <a:xfrm>
            <a:off x="3612450" y="2473196"/>
            <a:ext cx="23439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K. Sudheeradh</a:t>
            </a:r>
            <a:r>
              <a:rPr lang="en"/>
              <a:t> </a:t>
            </a:r>
            <a:endParaRPr/>
          </a:p>
        </p:txBody>
      </p:sp>
      <p:grpSp>
        <p:nvGrpSpPr>
          <p:cNvPr id="1477" name="Google Shape;1477;p49"/>
          <p:cNvGrpSpPr/>
          <p:nvPr/>
        </p:nvGrpSpPr>
        <p:grpSpPr>
          <a:xfrm>
            <a:off x="3967788" y="893547"/>
            <a:ext cx="1280400" cy="1466350"/>
            <a:chOff x="3931799" y="1838575"/>
            <a:chExt cx="1280400" cy="1466350"/>
          </a:xfrm>
        </p:grpSpPr>
        <p:sp>
          <p:nvSpPr>
            <p:cNvPr id="1478" name="Google Shape;1478;p49"/>
            <p:cNvSpPr/>
            <p:nvPr/>
          </p:nvSpPr>
          <p:spPr>
            <a:xfrm>
              <a:off x="3931799" y="2024525"/>
              <a:ext cx="1280400" cy="128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9" name="Google Shape;1479;p49"/>
            <p:cNvGrpSpPr/>
            <p:nvPr/>
          </p:nvGrpSpPr>
          <p:grpSpPr>
            <a:xfrm>
              <a:off x="3986751" y="1838575"/>
              <a:ext cx="1170498" cy="1466350"/>
              <a:chOff x="3090700" y="2286375"/>
              <a:chExt cx="1276025" cy="1598550"/>
            </a:xfrm>
          </p:grpSpPr>
          <p:sp>
            <p:nvSpPr>
              <p:cNvPr id="1480" name="Google Shape;1480;p49"/>
              <p:cNvSpPr/>
              <p:nvPr/>
            </p:nvSpPr>
            <p:spPr>
              <a:xfrm>
                <a:off x="3364800" y="3170325"/>
                <a:ext cx="1001925" cy="714600"/>
              </a:xfrm>
              <a:custGeom>
                <a:rect b="b" l="l" r="r" t="t"/>
                <a:pathLst>
                  <a:path extrusionOk="0" h="28584" w="40077">
                    <a:moveTo>
                      <a:pt x="20644" y="1"/>
                    </a:moveTo>
                    <a:lnTo>
                      <a:pt x="20644" y="454"/>
                    </a:lnTo>
                    <a:cubicBezTo>
                      <a:pt x="23131" y="3415"/>
                      <a:pt x="21145" y="4933"/>
                      <a:pt x="18088" y="4933"/>
                    </a:cubicBezTo>
                    <a:cubicBezTo>
                      <a:pt x="15289" y="4933"/>
                      <a:pt x="11591" y="3661"/>
                      <a:pt x="9604" y="1059"/>
                    </a:cubicBezTo>
                    <a:lnTo>
                      <a:pt x="9604" y="228"/>
                    </a:lnTo>
                    <a:cubicBezTo>
                      <a:pt x="6957" y="530"/>
                      <a:pt x="4386" y="984"/>
                      <a:pt x="1815" y="1589"/>
                    </a:cubicBezTo>
                    <a:cubicBezTo>
                      <a:pt x="1286" y="1816"/>
                      <a:pt x="832" y="2042"/>
                      <a:pt x="454" y="2345"/>
                    </a:cubicBezTo>
                    <a:cubicBezTo>
                      <a:pt x="1815" y="3782"/>
                      <a:pt x="3101" y="11116"/>
                      <a:pt x="1059" y="21854"/>
                    </a:cubicBezTo>
                    <a:lnTo>
                      <a:pt x="1" y="25256"/>
                    </a:lnTo>
                    <a:cubicBezTo>
                      <a:pt x="152" y="25256"/>
                      <a:pt x="227" y="25332"/>
                      <a:pt x="379" y="25332"/>
                    </a:cubicBezTo>
                    <a:cubicBezTo>
                      <a:pt x="5369" y="27449"/>
                      <a:pt x="10889" y="28583"/>
                      <a:pt x="16712" y="28583"/>
                    </a:cubicBezTo>
                    <a:cubicBezTo>
                      <a:pt x="20795" y="28583"/>
                      <a:pt x="24727" y="28054"/>
                      <a:pt x="28432" y="26995"/>
                    </a:cubicBezTo>
                    <a:cubicBezTo>
                      <a:pt x="28734" y="26920"/>
                      <a:pt x="28961" y="26844"/>
                      <a:pt x="29264" y="26769"/>
                    </a:cubicBezTo>
                    <a:cubicBezTo>
                      <a:pt x="31154" y="26164"/>
                      <a:pt x="33044" y="25407"/>
                      <a:pt x="34859" y="24576"/>
                    </a:cubicBezTo>
                    <a:cubicBezTo>
                      <a:pt x="36523" y="23744"/>
                      <a:pt x="38111" y="22837"/>
                      <a:pt x="39699" y="21854"/>
                    </a:cubicBezTo>
                    <a:cubicBezTo>
                      <a:pt x="39774" y="21778"/>
                      <a:pt x="39925" y="21702"/>
                      <a:pt x="40077" y="21627"/>
                    </a:cubicBezTo>
                    <a:cubicBezTo>
                      <a:pt x="38716" y="14292"/>
                      <a:pt x="37203" y="6579"/>
                      <a:pt x="34027" y="3101"/>
                    </a:cubicBezTo>
                    <a:cubicBezTo>
                      <a:pt x="31468" y="286"/>
                      <a:pt x="26473" y="69"/>
                      <a:pt x="24996" y="69"/>
                    </a:cubicBezTo>
                    <a:cubicBezTo>
                      <a:pt x="24728" y="69"/>
                      <a:pt x="24576" y="76"/>
                      <a:pt x="24576" y="76"/>
                    </a:cubicBezTo>
                    <a:lnTo>
                      <a:pt x="24197" y="76"/>
                    </a:lnTo>
                    <a:lnTo>
                      <a:pt x="20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9"/>
              <p:cNvSpPr/>
              <p:nvPr/>
            </p:nvSpPr>
            <p:spPr>
              <a:xfrm>
                <a:off x="3534925" y="2883000"/>
                <a:ext cx="68100" cy="134225"/>
              </a:xfrm>
              <a:custGeom>
                <a:rect b="b" l="l" r="r" t="t"/>
                <a:pathLst>
                  <a:path extrusionOk="0" h="5369" w="2724">
                    <a:moveTo>
                      <a:pt x="2648" y="0"/>
                    </a:moveTo>
                    <a:cubicBezTo>
                      <a:pt x="2648" y="0"/>
                      <a:pt x="2318" y="1384"/>
                      <a:pt x="430" y="1384"/>
                    </a:cubicBezTo>
                    <a:cubicBezTo>
                      <a:pt x="295" y="1384"/>
                      <a:pt x="152" y="1377"/>
                      <a:pt x="1" y="1361"/>
                    </a:cubicBezTo>
                    <a:lnTo>
                      <a:pt x="1" y="1361"/>
                    </a:lnTo>
                    <a:cubicBezTo>
                      <a:pt x="303" y="2496"/>
                      <a:pt x="530" y="3403"/>
                      <a:pt x="757" y="3781"/>
                    </a:cubicBezTo>
                    <a:cubicBezTo>
                      <a:pt x="1211" y="4537"/>
                      <a:pt x="1891" y="5142"/>
                      <a:pt x="2723" y="5369"/>
                    </a:cubicBez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9"/>
              <p:cNvSpPr/>
              <p:nvPr/>
            </p:nvSpPr>
            <p:spPr>
              <a:xfrm>
                <a:off x="3444200" y="2286375"/>
                <a:ext cx="744825" cy="502125"/>
              </a:xfrm>
              <a:custGeom>
                <a:rect b="b" l="l" r="r" t="t"/>
                <a:pathLst>
                  <a:path extrusionOk="0" h="20085" w="29793">
                    <a:moveTo>
                      <a:pt x="12313" y="0"/>
                    </a:moveTo>
                    <a:cubicBezTo>
                      <a:pt x="7966" y="0"/>
                      <a:pt x="6331" y="1592"/>
                      <a:pt x="5067" y="2920"/>
                    </a:cubicBezTo>
                    <a:cubicBezTo>
                      <a:pt x="4311" y="3752"/>
                      <a:pt x="3932" y="4735"/>
                      <a:pt x="3857" y="5793"/>
                    </a:cubicBezTo>
                    <a:cubicBezTo>
                      <a:pt x="3781" y="5642"/>
                      <a:pt x="3554" y="5491"/>
                      <a:pt x="3403" y="5415"/>
                    </a:cubicBezTo>
                    <a:cubicBezTo>
                      <a:pt x="3403" y="5340"/>
                      <a:pt x="3328" y="5340"/>
                      <a:pt x="3328" y="5340"/>
                    </a:cubicBezTo>
                    <a:cubicBezTo>
                      <a:pt x="3031" y="5213"/>
                      <a:pt x="2723" y="5151"/>
                      <a:pt x="2421" y="5151"/>
                    </a:cubicBezTo>
                    <a:cubicBezTo>
                      <a:pt x="1645" y="5151"/>
                      <a:pt x="911" y="5560"/>
                      <a:pt x="530" y="6323"/>
                    </a:cubicBezTo>
                    <a:lnTo>
                      <a:pt x="3101" y="7684"/>
                    </a:lnTo>
                    <a:cubicBezTo>
                      <a:pt x="2420" y="7835"/>
                      <a:pt x="1664" y="8213"/>
                      <a:pt x="1135" y="8742"/>
                    </a:cubicBezTo>
                    <a:cubicBezTo>
                      <a:pt x="0" y="9877"/>
                      <a:pt x="303" y="13052"/>
                      <a:pt x="1362" y="16531"/>
                    </a:cubicBezTo>
                    <a:cubicBezTo>
                      <a:pt x="1487" y="16513"/>
                      <a:pt x="1612" y="16504"/>
                      <a:pt x="1736" y="16504"/>
                    </a:cubicBezTo>
                    <a:cubicBezTo>
                      <a:pt x="2662" y="16504"/>
                      <a:pt x="3532" y="16971"/>
                      <a:pt x="3932" y="17438"/>
                    </a:cubicBezTo>
                    <a:cubicBezTo>
                      <a:pt x="4084" y="17589"/>
                      <a:pt x="4235" y="17740"/>
                      <a:pt x="4386" y="17892"/>
                    </a:cubicBezTo>
                    <a:cubicBezTo>
                      <a:pt x="4613" y="18270"/>
                      <a:pt x="4915" y="18648"/>
                      <a:pt x="5142" y="19026"/>
                    </a:cubicBezTo>
                    <a:cubicBezTo>
                      <a:pt x="5596" y="19555"/>
                      <a:pt x="5974" y="20085"/>
                      <a:pt x="6125" y="20085"/>
                    </a:cubicBezTo>
                    <a:cubicBezTo>
                      <a:pt x="7184" y="20085"/>
                      <a:pt x="7713" y="15548"/>
                      <a:pt x="8243" y="12901"/>
                    </a:cubicBezTo>
                    <a:cubicBezTo>
                      <a:pt x="8847" y="10255"/>
                      <a:pt x="9074" y="9045"/>
                      <a:pt x="9906" y="8969"/>
                    </a:cubicBezTo>
                    <a:cubicBezTo>
                      <a:pt x="10007" y="8969"/>
                      <a:pt x="10074" y="8936"/>
                      <a:pt x="10153" y="8936"/>
                    </a:cubicBezTo>
                    <a:cubicBezTo>
                      <a:pt x="10192" y="8936"/>
                      <a:pt x="10234" y="8944"/>
                      <a:pt x="10284" y="8969"/>
                    </a:cubicBezTo>
                    <a:cubicBezTo>
                      <a:pt x="12750" y="9226"/>
                      <a:pt x="15251" y="9378"/>
                      <a:pt x="17740" y="9378"/>
                    </a:cubicBezTo>
                    <a:cubicBezTo>
                      <a:pt x="18914" y="9378"/>
                      <a:pt x="20085" y="9344"/>
                      <a:pt x="21248" y="9272"/>
                    </a:cubicBezTo>
                    <a:cubicBezTo>
                      <a:pt x="24953" y="8818"/>
                      <a:pt x="26541" y="7986"/>
                      <a:pt x="26693" y="7835"/>
                    </a:cubicBezTo>
                    <a:cubicBezTo>
                      <a:pt x="27146" y="8818"/>
                      <a:pt x="27524" y="9877"/>
                      <a:pt x="27600" y="11086"/>
                    </a:cubicBezTo>
                    <a:cubicBezTo>
                      <a:pt x="27902" y="13506"/>
                      <a:pt x="28054" y="15472"/>
                      <a:pt x="28129" y="17211"/>
                    </a:cubicBezTo>
                    <a:cubicBezTo>
                      <a:pt x="29188" y="15623"/>
                      <a:pt x="29793" y="13809"/>
                      <a:pt x="29793" y="11767"/>
                    </a:cubicBezTo>
                    <a:cubicBezTo>
                      <a:pt x="29793" y="9725"/>
                      <a:pt x="29264" y="7835"/>
                      <a:pt x="28205" y="6247"/>
                    </a:cubicBezTo>
                    <a:cubicBezTo>
                      <a:pt x="29415" y="4583"/>
                      <a:pt x="29793" y="2391"/>
                      <a:pt x="29264" y="349"/>
                    </a:cubicBezTo>
                    <a:lnTo>
                      <a:pt x="29264" y="349"/>
                    </a:lnTo>
                    <a:cubicBezTo>
                      <a:pt x="27733" y="1072"/>
                      <a:pt x="26070" y="1325"/>
                      <a:pt x="24341" y="1325"/>
                    </a:cubicBezTo>
                    <a:cubicBezTo>
                      <a:pt x="21372" y="1325"/>
                      <a:pt x="18210" y="580"/>
                      <a:pt x="15199" y="198"/>
                    </a:cubicBezTo>
                    <a:cubicBezTo>
                      <a:pt x="14121" y="61"/>
                      <a:pt x="13165" y="0"/>
                      <a:pt x="12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9"/>
              <p:cNvSpPr/>
              <p:nvPr/>
            </p:nvSpPr>
            <p:spPr>
              <a:xfrm>
                <a:off x="3398825" y="2482225"/>
                <a:ext cx="750500" cy="811450"/>
              </a:xfrm>
              <a:custGeom>
                <a:rect b="b" l="l" r="r" t="t"/>
                <a:pathLst>
                  <a:path extrusionOk="0" h="32458" w="30020">
                    <a:moveTo>
                      <a:pt x="26967" y="4501"/>
                    </a:moveTo>
                    <a:cubicBezTo>
                      <a:pt x="27239" y="4501"/>
                      <a:pt x="27513" y="4586"/>
                      <a:pt x="27751" y="4765"/>
                    </a:cubicBezTo>
                    <a:cubicBezTo>
                      <a:pt x="28356" y="5294"/>
                      <a:pt x="28508" y="6126"/>
                      <a:pt x="28054" y="6731"/>
                    </a:cubicBezTo>
                    <a:lnTo>
                      <a:pt x="25861" y="5067"/>
                    </a:lnTo>
                    <a:cubicBezTo>
                      <a:pt x="26136" y="4701"/>
                      <a:pt x="26549" y="4501"/>
                      <a:pt x="26967" y="4501"/>
                    </a:cubicBezTo>
                    <a:close/>
                    <a:moveTo>
                      <a:pt x="15761" y="4961"/>
                    </a:moveTo>
                    <a:cubicBezTo>
                      <a:pt x="16214" y="4961"/>
                      <a:pt x="16659" y="5213"/>
                      <a:pt x="16863" y="5672"/>
                    </a:cubicBezTo>
                    <a:lnTo>
                      <a:pt x="16939" y="5748"/>
                    </a:lnTo>
                    <a:lnTo>
                      <a:pt x="14519" y="7033"/>
                    </a:lnTo>
                    <a:cubicBezTo>
                      <a:pt x="14216" y="6277"/>
                      <a:pt x="14443" y="5445"/>
                      <a:pt x="15124" y="5143"/>
                    </a:cubicBezTo>
                    <a:cubicBezTo>
                      <a:pt x="15321" y="5020"/>
                      <a:pt x="15542" y="4961"/>
                      <a:pt x="15761" y="4961"/>
                    </a:cubicBezTo>
                    <a:close/>
                    <a:moveTo>
                      <a:pt x="26239" y="8545"/>
                    </a:moveTo>
                    <a:cubicBezTo>
                      <a:pt x="26844" y="8545"/>
                      <a:pt x="27373" y="9075"/>
                      <a:pt x="27298" y="9680"/>
                    </a:cubicBezTo>
                    <a:cubicBezTo>
                      <a:pt x="27298" y="10246"/>
                      <a:pt x="26834" y="10745"/>
                      <a:pt x="26279" y="10745"/>
                    </a:cubicBezTo>
                    <a:cubicBezTo>
                      <a:pt x="26241" y="10745"/>
                      <a:pt x="26202" y="10743"/>
                      <a:pt x="26164" y="10738"/>
                    </a:cubicBezTo>
                    <a:cubicBezTo>
                      <a:pt x="25559" y="10738"/>
                      <a:pt x="25029" y="10209"/>
                      <a:pt x="25105" y="9604"/>
                    </a:cubicBezTo>
                    <a:cubicBezTo>
                      <a:pt x="25105" y="8999"/>
                      <a:pt x="25634" y="8545"/>
                      <a:pt x="26239" y="8545"/>
                    </a:cubicBezTo>
                    <a:close/>
                    <a:moveTo>
                      <a:pt x="16824" y="8765"/>
                    </a:moveTo>
                    <a:cubicBezTo>
                      <a:pt x="16861" y="8765"/>
                      <a:pt x="16900" y="8767"/>
                      <a:pt x="16939" y="8772"/>
                    </a:cubicBezTo>
                    <a:cubicBezTo>
                      <a:pt x="17619" y="8772"/>
                      <a:pt x="18073" y="9302"/>
                      <a:pt x="18073" y="9906"/>
                    </a:cubicBezTo>
                    <a:cubicBezTo>
                      <a:pt x="18073" y="10473"/>
                      <a:pt x="17609" y="10972"/>
                      <a:pt x="16992" y="10972"/>
                    </a:cubicBezTo>
                    <a:cubicBezTo>
                      <a:pt x="16950" y="10972"/>
                      <a:pt x="16907" y="10970"/>
                      <a:pt x="16863" y="10965"/>
                    </a:cubicBezTo>
                    <a:cubicBezTo>
                      <a:pt x="16258" y="10965"/>
                      <a:pt x="15804" y="10436"/>
                      <a:pt x="15804" y="9831"/>
                    </a:cubicBezTo>
                    <a:cubicBezTo>
                      <a:pt x="15875" y="9265"/>
                      <a:pt x="16277" y="8765"/>
                      <a:pt x="16824" y="8765"/>
                    </a:cubicBezTo>
                    <a:close/>
                    <a:moveTo>
                      <a:pt x="21702" y="8545"/>
                    </a:moveTo>
                    <a:lnTo>
                      <a:pt x="24954" y="13309"/>
                    </a:lnTo>
                    <a:lnTo>
                      <a:pt x="25483" y="14141"/>
                    </a:lnTo>
                    <a:lnTo>
                      <a:pt x="22005" y="15275"/>
                    </a:lnTo>
                    <a:lnTo>
                      <a:pt x="21929" y="13914"/>
                    </a:lnTo>
                    <a:lnTo>
                      <a:pt x="21702" y="8545"/>
                    </a:lnTo>
                    <a:close/>
                    <a:moveTo>
                      <a:pt x="18829" y="17619"/>
                    </a:moveTo>
                    <a:lnTo>
                      <a:pt x="21400" y="18527"/>
                    </a:lnTo>
                    <a:cubicBezTo>
                      <a:pt x="21217" y="19136"/>
                      <a:pt x="20691" y="19499"/>
                      <a:pt x="20098" y="19499"/>
                    </a:cubicBezTo>
                    <a:cubicBezTo>
                      <a:pt x="19955" y="19499"/>
                      <a:pt x="19808" y="19478"/>
                      <a:pt x="19661" y="19434"/>
                    </a:cubicBezTo>
                    <a:cubicBezTo>
                      <a:pt x="19661" y="19434"/>
                      <a:pt x="19661" y="19358"/>
                      <a:pt x="19661" y="19358"/>
                    </a:cubicBezTo>
                    <a:cubicBezTo>
                      <a:pt x="18980" y="19056"/>
                      <a:pt x="18602" y="18300"/>
                      <a:pt x="18829" y="17619"/>
                    </a:cubicBezTo>
                    <a:close/>
                    <a:moveTo>
                      <a:pt x="28508" y="1"/>
                    </a:moveTo>
                    <a:cubicBezTo>
                      <a:pt x="28356" y="152"/>
                      <a:pt x="26768" y="984"/>
                      <a:pt x="23063" y="1438"/>
                    </a:cubicBezTo>
                    <a:cubicBezTo>
                      <a:pt x="21900" y="1510"/>
                      <a:pt x="20729" y="1544"/>
                      <a:pt x="19555" y="1544"/>
                    </a:cubicBezTo>
                    <a:cubicBezTo>
                      <a:pt x="17066" y="1544"/>
                      <a:pt x="14565" y="1392"/>
                      <a:pt x="12099" y="1135"/>
                    </a:cubicBezTo>
                    <a:cubicBezTo>
                      <a:pt x="12061" y="1097"/>
                      <a:pt x="12005" y="1078"/>
                      <a:pt x="11938" y="1078"/>
                    </a:cubicBezTo>
                    <a:cubicBezTo>
                      <a:pt x="11872" y="1078"/>
                      <a:pt x="11797" y="1097"/>
                      <a:pt x="11721" y="1135"/>
                    </a:cubicBezTo>
                    <a:cubicBezTo>
                      <a:pt x="10889" y="1211"/>
                      <a:pt x="10662" y="2421"/>
                      <a:pt x="10058" y="5067"/>
                    </a:cubicBezTo>
                    <a:cubicBezTo>
                      <a:pt x="9528" y="7714"/>
                      <a:pt x="8999" y="12251"/>
                      <a:pt x="7940" y="12251"/>
                    </a:cubicBezTo>
                    <a:cubicBezTo>
                      <a:pt x="7789" y="12251"/>
                      <a:pt x="7411" y="11797"/>
                      <a:pt x="7033" y="11192"/>
                    </a:cubicBezTo>
                    <a:cubicBezTo>
                      <a:pt x="6730" y="10814"/>
                      <a:pt x="6428" y="10436"/>
                      <a:pt x="6201" y="10058"/>
                    </a:cubicBezTo>
                    <a:cubicBezTo>
                      <a:pt x="6050" y="9906"/>
                      <a:pt x="5899" y="9755"/>
                      <a:pt x="5747" y="9604"/>
                    </a:cubicBezTo>
                    <a:cubicBezTo>
                      <a:pt x="5342" y="9199"/>
                      <a:pt x="4454" y="8673"/>
                      <a:pt x="3515" y="8673"/>
                    </a:cubicBezTo>
                    <a:cubicBezTo>
                      <a:pt x="3403" y="8673"/>
                      <a:pt x="3290" y="8680"/>
                      <a:pt x="3177" y="8697"/>
                    </a:cubicBezTo>
                    <a:cubicBezTo>
                      <a:pt x="2496" y="8772"/>
                      <a:pt x="1740" y="9226"/>
                      <a:pt x="1211" y="10285"/>
                    </a:cubicBezTo>
                    <a:cubicBezTo>
                      <a:pt x="1" y="12855"/>
                      <a:pt x="2269" y="16485"/>
                      <a:pt x="4235" y="17090"/>
                    </a:cubicBezTo>
                    <a:cubicBezTo>
                      <a:pt x="4689" y="17241"/>
                      <a:pt x="5067" y="17317"/>
                      <a:pt x="5445" y="17392"/>
                    </a:cubicBezTo>
                    <a:cubicBezTo>
                      <a:pt x="5596" y="17408"/>
                      <a:pt x="5739" y="17415"/>
                      <a:pt x="5874" y="17415"/>
                    </a:cubicBezTo>
                    <a:cubicBezTo>
                      <a:pt x="7762" y="17415"/>
                      <a:pt x="8092" y="16031"/>
                      <a:pt x="8092" y="16031"/>
                    </a:cubicBezTo>
                    <a:lnTo>
                      <a:pt x="8167" y="21476"/>
                    </a:lnTo>
                    <a:lnTo>
                      <a:pt x="8243" y="27752"/>
                    </a:lnTo>
                    <a:lnTo>
                      <a:pt x="8243" y="28583"/>
                    </a:lnTo>
                    <a:cubicBezTo>
                      <a:pt x="10230" y="31185"/>
                      <a:pt x="13928" y="32457"/>
                      <a:pt x="16727" y="32457"/>
                    </a:cubicBezTo>
                    <a:cubicBezTo>
                      <a:pt x="19784" y="32457"/>
                      <a:pt x="21770" y="30939"/>
                      <a:pt x="19283" y="27978"/>
                    </a:cubicBezTo>
                    <a:lnTo>
                      <a:pt x="19283" y="27525"/>
                    </a:lnTo>
                    <a:lnTo>
                      <a:pt x="19283" y="25029"/>
                    </a:lnTo>
                    <a:lnTo>
                      <a:pt x="19207" y="25786"/>
                    </a:lnTo>
                    <a:cubicBezTo>
                      <a:pt x="19207" y="25786"/>
                      <a:pt x="12024" y="24349"/>
                      <a:pt x="10587" y="22534"/>
                    </a:cubicBezTo>
                    <a:cubicBezTo>
                      <a:pt x="9906" y="21627"/>
                      <a:pt x="9377" y="20568"/>
                      <a:pt x="9150" y="19434"/>
                    </a:cubicBezTo>
                    <a:lnTo>
                      <a:pt x="9150" y="19434"/>
                    </a:lnTo>
                    <a:cubicBezTo>
                      <a:pt x="9755" y="20568"/>
                      <a:pt x="10662" y="21476"/>
                      <a:pt x="11797" y="22081"/>
                    </a:cubicBezTo>
                    <a:cubicBezTo>
                      <a:pt x="13763" y="23139"/>
                      <a:pt x="19283" y="24273"/>
                      <a:pt x="19283" y="24273"/>
                    </a:cubicBezTo>
                    <a:cubicBezTo>
                      <a:pt x="20438" y="24504"/>
                      <a:pt x="21593" y="24603"/>
                      <a:pt x="22748" y="24603"/>
                    </a:cubicBezTo>
                    <a:cubicBezTo>
                      <a:pt x="23105" y="24603"/>
                      <a:pt x="23462" y="24594"/>
                      <a:pt x="23819" y="24576"/>
                    </a:cubicBezTo>
                    <a:cubicBezTo>
                      <a:pt x="26315" y="24198"/>
                      <a:pt x="27903" y="22232"/>
                      <a:pt x="28659" y="19585"/>
                    </a:cubicBezTo>
                    <a:cubicBezTo>
                      <a:pt x="29566" y="16485"/>
                      <a:pt x="30020" y="13838"/>
                      <a:pt x="29944" y="9377"/>
                    </a:cubicBezTo>
                    <a:cubicBezTo>
                      <a:pt x="29869" y="7638"/>
                      <a:pt x="29717" y="5672"/>
                      <a:pt x="29491" y="3252"/>
                    </a:cubicBezTo>
                    <a:cubicBezTo>
                      <a:pt x="29339" y="2043"/>
                      <a:pt x="28961" y="984"/>
                      <a:pt x="285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9"/>
              <p:cNvSpPr/>
              <p:nvPr/>
            </p:nvSpPr>
            <p:spPr>
              <a:xfrm>
                <a:off x="3497125" y="2752550"/>
                <a:ext cx="1925" cy="25"/>
              </a:xfrm>
              <a:custGeom>
                <a:rect b="b" l="l" r="r" t="t"/>
                <a:pathLst>
                  <a:path extrusionOk="0" h="1" w="77">
                    <a:moveTo>
                      <a:pt x="1" y="1"/>
                    </a:move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3880875" y="3089050"/>
                <a:ext cx="25" cy="18925"/>
              </a:xfrm>
              <a:custGeom>
                <a:rect b="b" l="l" r="r" t="t"/>
                <a:pathLst>
                  <a:path extrusionOk="0" h="757" w="1">
                    <a:moveTo>
                      <a:pt x="1" y="75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3627575" y="2968050"/>
                <a:ext cx="253325" cy="158825"/>
              </a:xfrm>
              <a:custGeom>
                <a:rect b="b" l="l" r="r" t="t"/>
                <a:pathLst>
                  <a:path extrusionOk="0" h="6353" w="10133">
                    <a:moveTo>
                      <a:pt x="0" y="1"/>
                    </a:moveTo>
                    <a:lnTo>
                      <a:pt x="0" y="1"/>
                    </a:lnTo>
                    <a:cubicBezTo>
                      <a:pt x="303" y="1135"/>
                      <a:pt x="756" y="2194"/>
                      <a:pt x="1512" y="3101"/>
                    </a:cubicBezTo>
                    <a:cubicBezTo>
                      <a:pt x="2874" y="4916"/>
                      <a:pt x="10133" y="6353"/>
                      <a:pt x="10133" y="6353"/>
                    </a:cubicBezTo>
                    <a:lnTo>
                      <a:pt x="10133" y="5596"/>
                    </a:lnTo>
                    <a:lnTo>
                      <a:pt x="10133" y="4840"/>
                    </a:lnTo>
                    <a:cubicBezTo>
                      <a:pt x="10133" y="4840"/>
                      <a:pt x="4613" y="3706"/>
                      <a:pt x="2647" y="2648"/>
                    </a:cubicBezTo>
                    <a:cubicBezTo>
                      <a:pt x="1512" y="2043"/>
                      <a:pt x="605" y="113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3793925" y="2701525"/>
                <a:ext cx="56725" cy="55025"/>
              </a:xfrm>
              <a:custGeom>
                <a:rect b="b" l="l" r="r" t="t"/>
                <a:pathLst>
                  <a:path extrusionOk="0" h="2201" w="2269">
                    <a:moveTo>
                      <a:pt x="1210" y="0"/>
                    </a:moveTo>
                    <a:cubicBezTo>
                      <a:pt x="605" y="0"/>
                      <a:pt x="76" y="454"/>
                      <a:pt x="76" y="1059"/>
                    </a:cubicBezTo>
                    <a:cubicBezTo>
                      <a:pt x="0" y="1664"/>
                      <a:pt x="454" y="2193"/>
                      <a:pt x="1135" y="2193"/>
                    </a:cubicBezTo>
                    <a:cubicBezTo>
                      <a:pt x="1173" y="2198"/>
                      <a:pt x="1212" y="2200"/>
                      <a:pt x="1250" y="2200"/>
                    </a:cubicBezTo>
                    <a:cubicBezTo>
                      <a:pt x="1805" y="2200"/>
                      <a:pt x="2269" y="1701"/>
                      <a:pt x="2269" y="1134"/>
                    </a:cubicBezTo>
                    <a:cubicBezTo>
                      <a:pt x="2269" y="530"/>
                      <a:pt x="1815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9"/>
              <p:cNvSpPr/>
              <p:nvPr/>
            </p:nvSpPr>
            <p:spPr>
              <a:xfrm>
                <a:off x="3754225" y="2605600"/>
                <a:ext cx="68075" cy="50575"/>
              </a:xfrm>
              <a:custGeom>
                <a:rect b="b" l="l" r="r" t="t"/>
                <a:pathLst>
                  <a:path extrusionOk="0" h="2023" w="2723">
                    <a:moveTo>
                      <a:pt x="1476" y="1"/>
                    </a:moveTo>
                    <a:cubicBezTo>
                      <a:pt x="1280" y="1"/>
                      <a:pt x="1084" y="44"/>
                      <a:pt x="908" y="132"/>
                    </a:cubicBezTo>
                    <a:cubicBezTo>
                      <a:pt x="227" y="510"/>
                      <a:pt x="0" y="1342"/>
                      <a:pt x="303" y="2023"/>
                    </a:cubicBezTo>
                    <a:lnTo>
                      <a:pt x="2723" y="813"/>
                    </a:lnTo>
                    <a:lnTo>
                      <a:pt x="2647" y="737"/>
                    </a:lnTo>
                    <a:cubicBezTo>
                      <a:pt x="2433" y="255"/>
                      <a:pt x="1953" y="1"/>
                      <a:pt x="1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9"/>
              <p:cNvSpPr/>
              <p:nvPr/>
            </p:nvSpPr>
            <p:spPr>
              <a:xfrm>
                <a:off x="3863875" y="2922700"/>
                <a:ext cx="69950" cy="47025"/>
              </a:xfrm>
              <a:custGeom>
                <a:rect b="b" l="l" r="r" t="t"/>
                <a:pathLst>
                  <a:path extrusionOk="0" h="1881" w="2798">
                    <a:moveTo>
                      <a:pt x="227" y="0"/>
                    </a:moveTo>
                    <a:lnTo>
                      <a:pt x="227" y="0"/>
                    </a:lnTo>
                    <a:cubicBezTo>
                      <a:pt x="0" y="681"/>
                      <a:pt x="378" y="1437"/>
                      <a:pt x="1059" y="1739"/>
                    </a:cubicBezTo>
                    <a:cubicBezTo>
                      <a:pt x="1059" y="1815"/>
                      <a:pt x="1059" y="1815"/>
                      <a:pt x="1059" y="1815"/>
                    </a:cubicBezTo>
                    <a:cubicBezTo>
                      <a:pt x="1191" y="1859"/>
                      <a:pt x="1329" y="1880"/>
                      <a:pt x="1468" y="1880"/>
                    </a:cubicBezTo>
                    <a:cubicBezTo>
                      <a:pt x="2040" y="1880"/>
                      <a:pt x="2615" y="1517"/>
                      <a:pt x="2798" y="908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9"/>
              <p:cNvSpPr/>
              <p:nvPr/>
            </p:nvSpPr>
            <p:spPr>
              <a:xfrm>
                <a:off x="4045350" y="2594725"/>
                <a:ext cx="66175" cy="55775"/>
              </a:xfrm>
              <a:custGeom>
                <a:rect b="b" l="l" r="r" t="t"/>
                <a:pathLst>
                  <a:path extrusionOk="0" h="2231" w="2647">
                    <a:moveTo>
                      <a:pt x="1106" y="1"/>
                    </a:moveTo>
                    <a:cubicBezTo>
                      <a:pt x="688" y="1"/>
                      <a:pt x="275" y="201"/>
                      <a:pt x="0" y="567"/>
                    </a:cubicBezTo>
                    <a:lnTo>
                      <a:pt x="2193" y="2231"/>
                    </a:lnTo>
                    <a:cubicBezTo>
                      <a:pt x="2647" y="1626"/>
                      <a:pt x="2495" y="794"/>
                      <a:pt x="1890" y="265"/>
                    </a:cubicBezTo>
                    <a:cubicBezTo>
                      <a:pt x="1652" y="86"/>
                      <a:pt x="1378" y="1"/>
                      <a:pt x="1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9"/>
              <p:cNvSpPr/>
              <p:nvPr/>
            </p:nvSpPr>
            <p:spPr>
              <a:xfrm>
                <a:off x="4026425" y="2695850"/>
                <a:ext cx="56750" cy="54850"/>
              </a:xfrm>
              <a:custGeom>
                <a:rect b="b" l="l" r="r" t="t"/>
                <a:pathLst>
                  <a:path extrusionOk="0" h="2194" w="2270">
                    <a:moveTo>
                      <a:pt x="1135" y="0"/>
                    </a:moveTo>
                    <a:cubicBezTo>
                      <a:pt x="530" y="0"/>
                      <a:pt x="1" y="454"/>
                      <a:pt x="1" y="1059"/>
                    </a:cubicBezTo>
                    <a:cubicBezTo>
                      <a:pt x="1" y="1664"/>
                      <a:pt x="455" y="2193"/>
                      <a:pt x="1060" y="2193"/>
                    </a:cubicBezTo>
                    <a:cubicBezTo>
                      <a:pt x="1664" y="2193"/>
                      <a:pt x="2194" y="1740"/>
                      <a:pt x="2194" y="1135"/>
                    </a:cubicBezTo>
                    <a:cubicBezTo>
                      <a:pt x="2269" y="530"/>
                      <a:pt x="1740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9"/>
              <p:cNvSpPr/>
              <p:nvPr/>
            </p:nvSpPr>
            <p:spPr>
              <a:xfrm>
                <a:off x="3941375" y="2697750"/>
                <a:ext cx="94550" cy="166375"/>
              </a:xfrm>
              <a:custGeom>
                <a:rect b="b" l="l" r="r" t="t"/>
                <a:pathLst>
                  <a:path extrusionOk="0" h="6655" w="3782">
                    <a:moveTo>
                      <a:pt x="0" y="0"/>
                    </a:moveTo>
                    <a:lnTo>
                      <a:pt x="227" y="5293"/>
                    </a:lnTo>
                    <a:lnTo>
                      <a:pt x="303" y="6654"/>
                    </a:lnTo>
                    <a:lnTo>
                      <a:pt x="3781" y="5520"/>
                    </a:lnTo>
                    <a:lnTo>
                      <a:pt x="3252" y="4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9"/>
              <p:cNvSpPr/>
              <p:nvPr/>
            </p:nvSpPr>
            <p:spPr>
              <a:xfrm>
                <a:off x="3090700" y="3210025"/>
                <a:ext cx="319500" cy="429150"/>
              </a:xfrm>
              <a:custGeom>
                <a:rect b="b" l="l" r="r" t="t"/>
                <a:pathLst>
                  <a:path extrusionOk="0" h="17166" w="12780">
                    <a:moveTo>
                      <a:pt x="12779" y="1"/>
                    </a:moveTo>
                    <a:lnTo>
                      <a:pt x="12779" y="1"/>
                    </a:lnTo>
                    <a:cubicBezTo>
                      <a:pt x="4462" y="1513"/>
                      <a:pt x="3403" y="6050"/>
                      <a:pt x="1815" y="10965"/>
                    </a:cubicBezTo>
                    <a:cubicBezTo>
                      <a:pt x="1286" y="12477"/>
                      <a:pt x="681" y="14594"/>
                      <a:pt x="0" y="16787"/>
                    </a:cubicBezTo>
                    <a:cubicBezTo>
                      <a:pt x="152" y="16938"/>
                      <a:pt x="227" y="17014"/>
                      <a:pt x="378" y="17165"/>
                    </a:cubicBezTo>
                    <a:cubicBezTo>
                      <a:pt x="3479" y="5823"/>
                      <a:pt x="5142" y="2194"/>
                      <a:pt x="11267" y="606"/>
                    </a:cubicBezTo>
                    <a:cubicBezTo>
                      <a:pt x="11267" y="606"/>
                      <a:pt x="11343" y="681"/>
                      <a:pt x="11418" y="757"/>
                    </a:cubicBezTo>
                    <a:cubicBezTo>
                      <a:pt x="11796" y="454"/>
                      <a:pt x="12250" y="228"/>
                      <a:pt x="12779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3100150" y="3223275"/>
                <a:ext cx="342175" cy="576575"/>
              </a:xfrm>
              <a:custGeom>
                <a:rect b="b" l="l" r="r" t="t"/>
                <a:pathLst>
                  <a:path extrusionOk="0" h="23063" w="13687">
                    <a:moveTo>
                      <a:pt x="10889" y="0"/>
                    </a:moveTo>
                    <a:cubicBezTo>
                      <a:pt x="4764" y="1588"/>
                      <a:pt x="3101" y="5293"/>
                      <a:pt x="0" y="16635"/>
                    </a:cubicBezTo>
                    <a:cubicBezTo>
                      <a:pt x="2949" y="19055"/>
                      <a:pt x="6201" y="21097"/>
                      <a:pt x="9679" y="22685"/>
                    </a:cubicBezTo>
                    <a:cubicBezTo>
                      <a:pt x="9982" y="22836"/>
                      <a:pt x="10284" y="22987"/>
                      <a:pt x="10587" y="23063"/>
                    </a:cubicBezTo>
                    <a:lnTo>
                      <a:pt x="11645" y="19736"/>
                    </a:lnTo>
                    <a:cubicBezTo>
                      <a:pt x="13687" y="8998"/>
                      <a:pt x="12401" y="1588"/>
                      <a:pt x="11040" y="227"/>
                    </a:cubicBezTo>
                    <a:cubicBezTo>
                      <a:pt x="10965" y="151"/>
                      <a:pt x="10965" y="76"/>
                      <a:pt x="10889" y="0"/>
                    </a:cubicBezTo>
                    <a:close/>
                  </a:path>
                </a:pathLst>
              </a:custGeom>
              <a:solidFill>
                <a:srgbClr val="E862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5" name="Google Shape;1495;p49"/>
          <p:cNvSpPr txBox="1"/>
          <p:nvPr>
            <p:ph idx="3" type="subTitle"/>
          </p:nvPr>
        </p:nvSpPr>
        <p:spPr>
          <a:xfrm>
            <a:off x="6918575" y="2398446"/>
            <a:ext cx="23439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 Jaya Suriya</a:t>
            </a:r>
            <a:endParaRPr/>
          </a:p>
        </p:txBody>
      </p:sp>
      <p:grpSp>
        <p:nvGrpSpPr>
          <p:cNvPr id="1496" name="Google Shape;1496;p49"/>
          <p:cNvGrpSpPr/>
          <p:nvPr/>
        </p:nvGrpSpPr>
        <p:grpSpPr>
          <a:xfrm>
            <a:off x="7450313" y="801147"/>
            <a:ext cx="1280400" cy="1466350"/>
            <a:chOff x="3931799" y="1838575"/>
            <a:chExt cx="1280400" cy="1466350"/>
          </a:xfrm>
        </p:grpSpPr>
        <p:sp>
          <p:nvSpPr>
            <p:cNvPr id="1497" name="Google Shape;1497;p49"/>
            <p:cNvSpPr/>
            <p:nvPr/>
          </p:nvSpPr>
          <p:spPr>
            <a:xfrm>
              <a:off x="3931799" y="2024525"/>
              <a:ext cx="1280400" cy="128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8" name="Google Shape;1498;p49"/>
            <p:cNvGrpSpPr/>
            <p:nvPr/>
          </p:nvGrpSpPr>
          <p:grpSpPr>
            <a:xfrm>
              <a:off x="3986751" y="1838575"/>
              <a:ext cx="1170498" cy="1466350"/>
              <a:chOff x="3090700" y="2286375"/>
              <a:chExt cx="1276025" cy="1598550"/>
            </a:xfrm>
          </p:grpSpPr>
          <p:sp>
            <p:nvSpPr>
              <p:cNvPr id="1499" name="Google Shape;1499;p49"/>
              <p:cNvSpPr/>
              <p:nvPr/>
            </p:nvSpPr>
            <p:spPr>
              <a:xfrm>
                <a:off x="3364800" y="3170325"/>
                <a:ext cx="1001925" cy="714600"/>
              </a:xfrm>
              <a:custGeom>
                <a:rect b="b" l="l" r="r" t="t"/>
                <a:pathLst>
                  <a:path extrusionOk="0" h="28584" w="40077">
                    <a:moveTo>
                      <a:pt x="20644" y="1"/>
                    </a:moveTo>
                    <a:lnTo>
                      <a:pt x="20644" y="454"/>
                    </a:lnTo>
                    <a:cubicBezTo>
                      <a:pt x="23131" y="3415"/>
                      <a:pt x="21145" y="4933"/>
                      <a:pt x="18088" y="4933"/>
                    </a:cubicBezTo>
                    <a:cubicBezTo>
                      <a:pt x="15289" y="4933"/>
                      <a:pt x="11591" y="3661"/>
                      <a:pt x="9604" y="1059"/>
                    </a:cubicBezTo>
                    <a:lnTo>
                      <a:pt x="9604" y="228"/>
                    </a:lnTo>
                    <a:cubicBezTo>
                      <a:pt x="6957" y="530"/>
                      <a:pt x="4386" y="984"/>
                      <a:pt x="1815" y="1589"/>
                    </a:cubicBezTo>
                    <a:cubicBezTo>
                      <a:pt x="1286" y="1816"/>
                      <a:pt x="832" y="2042"/>
                      <a:pt x="454" y="2345"/>
                    </a:cubicBezTo>
                    <a:cubicBezTo>
                      <a:pt x="1815" y="3782"/>
                      <a:pt x="3101" y="11116"/>
                      <a:pt x="1059" y="21854"/>
                    </a:cubicBezTo>
                    <a:lnTo>
                      <a:pt x="1" y="25256"/>
                    </a:lnTo>
                    <a:cubicBezTo>
                      <a:pt x="152" y="25256"/>
                      <a:pt x="227" y="25332"/>
                      <a:pt x="379" y="25332"/>
                    </a:cubicBezTo>
                    <a:cubicBezTo>
                      <a:pt x="5369" y="27449"/>
                      <a:pt x="10889" y="28583"/>
                      <a:pt x="16712" y="28583"/>
                    </a:cubicBezTo>
                    <a:cubicBezTo>
                      <a:pt x="20795" y="28583"/>
                      <a:pt x="24727" y="28054"/>
                      <a:pt x="28432" y="26995"/>
                    </a:cubicBezTo>
                    <a:cubicBezTo>
                      <a:pt x="28734" y="26920"/>
                      <a:pt x="28961" y="26844"/>
                      <a:pt x="29264" y="26769"/>
                    </a:cubicBezTo>
                    <a:cubicBezTo>
                      <a:pt x="31154" y="26164"/>
                      <a:pt x="33044" y="25407"/>
                      <a:pt x="34859" y="24576"/>
                    </a:cubicBezTo>
                    <a:cubicBezTo>
                      <a:pt x="36523" y="23744"/>
                      <a:pt x="38111" y="22837"/>
                      <a:pt x="39699" y="21854"/>
                    </a:cubicBezTo>
                    <a:cubicBezTo>
                      <a:pt x="39774" y="21778"/>
                      <a:pt x="39925" y="21702"/>
                      <a:pt x="40077" y="21627"/>
                    </a:cubicBezTo>
                    <a:cubicBezTo>
                      <a:pt x="38716" y="14292"/>
                      <a:pt x="37203" y="6579"/>
                      <a:pt x="34027" y="3101"/>
                    </a:cubicBezTo>
                    <a:cubicBezTo>
                      <a:pt x="31468" y="286"/>
                      <a:pt x="26473" y="69"/>
                      <a:pt x="24996" y="69"/>
                    </a:cubicBezTo>
                    <a:cubicBezTo>
                      <a:pt x="24728" y="69"/>
                      <a:pt x="24576" y="76"/>
                      <a:pt x="24576" y="76"/>
                    </a:cubicBezTo>
                    <a:lnTo>
                      <a:pt x="24197" y="76"/>
                    </a:lnTo>
                    <a:lnTo>
                      <a:pt x="20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9"/>
              <p:cNvSpPr/>
              <p:nvPr/>
            </p:nvSpPr>
            <p:spPr>
              <a:xfrm>
                <a:off x="3534925" y="2883000"/>
                <a:ext cx="68100" cy="134225"/>
              </a:xfrm>
              <a:custGeom>
                <a:rect b="b" l="l" r="r" t="t"/>
                <a:pathLst>
                  <a:path extrusionOk="0" h="5369" w="2724">
                    <a:moveTo>
                      <a:pt x="2648" y="0"/>
                    </a:moveTo>
                    <a:cubicBezTo>
                      <a:pt x="2648" y="0"/>
                      <a:pt x="2318" y="1384"/>
                      <a:pt x="430" y="1384"/>
                    </a:cubicBezTo>
                    <a:cubicBezTo>
                      <a:pt x="295" y="1384"/>
                      <a:pt x="152" y="1377"/>
                      <a:pt x="1" y="1361"/>
                    </a:cubicBezTo>
                    <a:lnTo>
                      <a:pt x="1" y="1361"/>
                    </a:lnTo>
                    <a:cubicBezTo>
                      <a:pt x="303" y="2496"/>
                      <a:pt x="530" y="3403"/>
                      <a:pt x="757" y="3781"/>
                    </a:cubicBezTo>
                    <a:cubicBezTo>
                      <a:pt x="1211" y="4537"/>
                      <a:pt x="1891" y="5142"/>
                      <a:pt x="2723" y="5369"/>
                    </a:cubicBez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9"/>
              <p:cNvSpPr/>
              <p:nvPr/>
            </p:nvSpPr>
            <p:spPr>
              <a:xfrm>
                <a:off x="3444200" y="2286375"/>
                <a:ext cx="744825" cy="502125"/>
              </a:xfrm>
              <a:custGeom>
                <a:rect b="b" l="l" r="r" t="t"/>
                <a:pathLst>
                  <a:path extrusionOk="0" h="20085" w="29793">
                    <a:moveTo>
                      <a:pt x="12313" y="0"/>
                    </a:moveTo>
                    <a:cubicBezTo>
                      <a:pt x="7966" y="0"/>
                      <a:pt x="6331" y="1592"/>
                      <a:pt x="5067" y="2920"/>
                    </a:cubicBezTo>
                    <a:cubicBezTo>
                      <a:pt x="4311" y="3752"/>
                      <a:pt x="3932" y="4735"/>
                      <a:pt x="3857" y="5793"/>
                    </a:cubicBezTo>
                    <a:cubicBezTo>
                      <a:pt x="3781" y="5642"/>
                      <a:pt x="3554" y="5491"/>
                      <a:pt x="3403" y="5415"/>
                    </a:cubicBezTo>
                    <a:cubicBezTo>
                      <a:pt x="3403" y="5340"/>
                      <a:pt x="3328" y="5340"/>
                      <a:pt x="3328" y="5340"/>
                    </a:cubicBezTo>
                    <a:cubicBezTo>
                      <a:pt x="3031" y="5213"/>
                      <a:pt x="2723" y="5151"/>
                      <a:pt x="2421" y="5151"/>
                    </a:cubicBezTo>
                    <a:cubicBezTo>
                      <a:pt x="1645" y="5151"/>
                      <a:pt x="911" y="5560"/>
                      <a:pt x="530" y="6323"/>
                    </a:cubicBezTo>
                    <a:lnTo>
                      <a:pt x="3101" y="7684"/>
                    </a:lnTo>
                    <a:cubicBezTo>
                      <a:pt x="2420" y="7835"/>
                      <a:pt x="1664" y="8213"/>
                      <a:pt x="1135" y="8742"/>
                    </a:cubicBezTo>
                    <a:cubicBezTo>
                      <a:pt x="0" y="9877"/>
                      <a:pt x="303" y="13052"/>
                      <a:pt x="1362" y="16531"/>
                    </a:cubicBezTo>
                    <a:cubicBezTo>
                      <a:pt x="1487" y="16513"/>
                      <a:pt x="1612" y="16504"/>
                      <a:pt x="1736" y="16504"/>
                    </a:cubicBezTo>
                    <a:cubicBezTo>
                      <a:pt x="2662" y="16504"/>
                      <a:pt x="3532" y="16971"/>
                      <a:pt x="3932" y="17438"/>
                    </a:cubicBezTo>
                    <a:cubicBezTo>
                      <a:pt x="4084" y="17589"/>
                      <a:pt x="4235" y="17740"/>
                      <a:pt x="4386" y="17892"/>
                    </a:cubicBezTo>
                    <a:cubicBezTo>
                      <a:pt x="4613" y="18270"/>
                      <a:pt x="4915" y="18648"/>
                      <a:pt x="5142" y="19026"/>
                    </a:cubicBezTo>
                    <a:cubicBezTo>
                      <a:pt x="5596" y="19555"/>
                      <a:pt x="5974" y="20085"/>
                      <a:pt x="6125" y="20085"/>
                    </a:cubicBezTo>
                    <a:cubicBezTo>
                      <a:pt x="7184" y="20085"/>
                      <a:pt x="7713" y="15548"/>
                      <a:pt x="8243" y="12901"/>
                    </a:cubicBezTo>
                    <a:cubicBezTo>
                      <a:pt x="8847" y="10255"/>
                      <a:pt x="9074" y="9045"/>
                      <a:pt x="9906" y="8969"/>
                    </a:cubicBezTo>
                    <a:cubicBezTo>
                      <a:pt x="10007" y="8969"/>
                      <a:pt x="10074" y="8936"/>
                      <a:pt x="10153" y="8936"/>
                    </a:cubicBezTo>
                    <a:cubicBezTo>
                      <a:pt x="10192" y="8936"/>
                      <a:pt x="10234" y="8944"/>
                      <a:pt x="10284" y="8969"/>
                    </a:cubicBezTo>
                    <a:cubicBezTo>
                      <a:pt x="12750" y="9226"/>
                      <a:pt x="15251" y="9378"/>
                      <a:pt x="17740" y="9378"/>
                    </a:cubicBezTo>
                    <a:cubicBezTo>
                      <a:pt x="18914" y="9378"/>
                      <a:pt x="20085" y="9344"/>
                      <a:pt x="21248" y="9272"/>
                    </a:cubicBezTo>
                    <a:cubicBezTo>
                      <a:pt x="24953" y="8818"/>
                      <a:pt x="26541" y="7986"/>
                      <a:pt x="26693" y="7835"/>
                    </a:cubicBezTo>
                    <a:cubicBezTo>
                      <a:pt x="27146" y="8818"/>
                      <a:pt x="27524" y="9877"/>
                      <a:pt x="27600" y="11086"/>
                    </a:cubicBezTo>
                    <a:cubicBezTo>
                      <a:pt x="27902" y="13506"/>
                      <a:pt x="28054" y="15472"/>
                      <a:pt x="28129" y="17211"/>
                    </a:cubicBezTo>
                    <a:cubicBezTo>
                      <a:pt x="29188" y="15623"/>
                      <a:pt x="29793" y="13809"/>
                      <a:pt x="29793" y="11767"/>
                    </a:cubicBezTo>
                    <a:cubicBezTo>
                      <a:pt x="29793" y="9725"/>
                      <a:pt x="29264" y="7835"/>
                      <a:pt x="28205" y="6247"/>
                    </a:cubicBezTo>
                    <a:cubicBezTo>
                      <a:pt x="29415" y="4583"/>
                      <a:pt x="29793" y="2391"/>
                      <a:pt x="29264" y="349"/>
                    </a:cubicBezTo>
                    <a:lnTo>
                      <a:pt x="29264" y="349"/>
                    </a:lnTo>
                    <a:cubicBezTo>
                      <a:pt x="27733" y="1072"/>
                      <a:pt x="26070" y="1325"/>
                      <a:pt x="24341" y="1325"/>
                    </a:cubicBezTo>
                    <a:cubicBezTo>
                      <a:pt x="21372" y="1325"/>
                      <a:pt x="18210" y="580"/>
                      <a:pt x="15199" y="198"/>
                    </a:cubicBezTo>
                    <a:cubicBezTo>
                      <a:pt x="14121" y="61"/>
                      <a:pt x="13165" y="0"/>
                      <a:pt x="12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9"/>
              <p:cNvSpPr/>
              <p:nvPr/>
            </p:nvSpPr>
            <p:spPr>
              <a:xfrm>
                <a:off x="3398825" y="2482225"/>
                <a:ext cx="750500" cy="811450"/>
              </a:xfrm>
              <a:custGeom>
                <a:rect b="b" l="l" r="r" t="t"/>
                <a:pathLst>
                  <a:path extrusionOk="0" h="32458" w="30020">
                    <a:moveTo>
                      <a:pt x="26967" y="4501"/>
                    </a:moveTo>
                    <a:cubicBezTo>
                      <a:pt x="27239" y="4501"/>
                      <a:pt x="27513" y="4586"/>
                      <a:pt x="27751" y="4765"/>
                    </a:cubicBezTo>
                    <a:cubicBezTo>
                      <a:pt x="28356" y="5294"/>
                      <a:pt x="28508" y="6126"/>
                      <a:pt x="28054" y="6731"/>
                    </a:cubicBezTo>
                    <a:lnTo>
                      <a:pt x="25861" y="5067"/>
                    </a:lnTo>
                    <a:cubicBezTo>
                      <a:pt x="26136" y="4701"/>
                      <a:pt x="26549" y="4501"/>
                      <a:pt x="26967" y="4501"/>
                    </a:cubicBezTo>
                    <a:close/>
                    <a:moveTo>
                      <a:pt x="15761" y="4961"/>
                    </a:moveTo>
                    <a:cubicBezTo>
                      <a:pt x="16214" y="4961"/>
                      <a:pt x="16659" y="5213"/>
                      <a:pt x="16863" y="5672"/>
                    </a:cubicBezTo>
                    <a:lnTo>
                      <a:pt x="16939" y="5748"/>
                    </a:lnTo>
                    <a:lnTo>
                      <a:pt x="14519" y="7033"/>
                    </a:lnTo>
                    <a:cubicBezTo>
                      <a:pt x="14216" y="6277"/>
                      <a:pt x="14443" y="5445"/>
                      <a:pt x="15124" y="5143"/>
                    </a:cubicBezTo>
                    <a:cubicBezTo>
                      <a:pt x="15321" y="5020"/>
                      <a:pt x="15542" y="4961"/>
                      <a:pt x="15761" y="4961"/>
                    </a:cubicBezTo>
                    <a:close/>
                    <a:moveTo>
                      <a:pt x="26239" y="8545"/>
                    </a:moveTo>
                    <a:cubicBezTo>
                      <a:pt x="26844" y="8545"/>
                      <a:pt x="27373" y="9075"/>
                      <a:pt x="27298" y="9680"/>
                    </a:cubicBezTo>
                    <a:cubicBezTo>
                      <a:pt x="27298" y="10246"/>
                      <a:pt x="26834" y="10745"/>
                      <a:pt x="26279" y="10745"/>
                    </a:cubicBezTo>
                    <a:cubicBezTo>
                      <a:pt x="26241" y="10745"/>
                      <a:pt x="26202" y="10743"/>
                      <a:pt x="26164" y="10738"/>
                    </a:cubicBezTo>
                    <a:cubicBezTo>
                      <a:pt x="25559" y="10738"/>
                      <a:pt x="25029" y="10209"/>
                      <a:pt x="25105" y="9604"/>
                    </a:cubicBezTo>
                    <a:cubicBezTo>
                      <a:pt x="25105" y="8999"/>
                      <a:pt x="25634" y="8545"/>
                      <a:pt x="26239" y="8545"/>
                    </a:cubicBezTo>
                    <a:close/>
                    <a:moveTo>
                      <a:pt x="16824" y="8765"/>
                    </a:moveTo>
                    <a:cubicBezTo>
                      <a:pt x="16861" y="8765"/>
                      <a:pt x="16900" y="8767"/>
                      <a:pt x="16939" y="8772"/>
                    </a:cubicBezTo>
                    <a:cubicBezTo>
                      <a:pt x="17619" y="8772"/>
                      <a:pt x="18073" y="9302"/>
                      <a:pt x="18073" y="9906"/>
                    </a:cubicBezTo>
                    <a:cubicBezTo>
                      <a:pt x="18073" y="10473"/>
                      <a:pt x="17609" y="10972"/>
                      <a:pt x="16992" y="10972"/>
                    </a:cubicBezTo>
                    <a:cubicBezTo>
                      <a:pt x="16950" y="10972"/>
                      <a:pt x="16907" y="10970"/>
                      <a:pt x="16863" y="10965"/>
                    </a:cubicBezTo>
                    <a:cubicBezTo>
                      <a:pt x="16258" y="10965"/>
                      <a:pt x="15804" y="10436"/>
                      <a:pt x="15804" y="9831"/>
                    </a:cubicBezTo>
                    <a:cubicBezTo>
                      <a:pt x="15875" y="9265"/>
                      <a:pt x="16277" y="8765"/>
                      <a:pt x="16824" y="8765"/>
                    </a:cubicBezTo>
                    <a:close/>
                    <a:moveTo>
                      <a:pt x="21702" y="8545"/>
                    </a:moveTo>
                    <a:lnTo>
                      <a:pt x="24954" y="13309"/>
                    </a:lnTo>
                    <a:lnTo>
                      <a:pt x="25483" y="14141"/>
                    </a:lnTo>
                    <a:lnTo>
                      <a:pt x="22005" y="15275"/>
                    </a:lnTo>
                    <a:lnTo>
                      <a:pt x="21929" y="13914"/>
                    </a:lnTo>
                    <a:lnTo>
                      <a:pt x="21702" y="8545"/>
                    </a:lnTo>
                    <a:close/>
                    <a:moveTo>
                      <a:pt x="18829" y="17619"/>
                    </a:moveTo>
                    <a:lnTo>
                      <a:pt x="21400" y="18527"/>
                    </a:lnTo>
                    <a:cubicBezTo>
                      <a:pt x="21217" y="19136"/>
                      <a:pt x="20691" y="19499"/>
                      <a:pt x="20098" y="19499"/>
                    </a:cubicBezTo>
                    <a:cubicBezTo>
                      <a:pt x="19955" y="19499"/>
                      <a:pt x="19808" y="19478"/>
                      <a:pt x="19661" y="19434"/>
                    </a:cubicBezTo>
                    <a:cubicBezTo>
                      <a:pt x="19661" y="19434"/>
                      <a:pt x="19661" y="19358"/>
                      <a:pt x="19661" y="19358"/>
                    </a:cubicBezTo>
                    <a:cubicBezTo>
                      <a:pt x="18980" y="19056"/>
                      <a:pt x="18602" y="18300"/>
                      <a:pt x="18829" y="17619"/>
                    </a:cubicBezTo>
                    <a:close/>
                    <a:moveTo>
                      <a:pt x="28508" y="1"/>
                    </a:moveTo>
                    <a:cubicBezTo>
                      <a:pt x="28356" y="152"/>
                      <a:pt x="26768" y="984"/>
                      <a:pt x="23063" y="1438"/>
                    </a:cubicBezTo>
                    <a:cubicBezTo>
                      <a:pt x="21900" y="1510"/>
                      <a:pt x="20729" y="1544"/>
                      <a:pt x="19555" y="1544"/>
                    </a:cubicBezTo>
                    <a:cubicBezTo>
                      <a:pt x="17066" y="1544"/>
                      <a:pt x="14565" y="1392"/>
                      <a:pt x="12099" y="1135"/>
                    </a:cubicBezTo>
                    <a:cubicBezTo>
                      <a:pt x="12061" y="1097"/>
                      <a:pt x="12005" y="1078"/>
                      <a:pt x="11938" y="1078"/>
                    </a:cubicBezTo>
                    <a:cubicBezTo>
                      <a:pt x="11872" y="1078"/>
                      <a:pt x="11797" y="1097"/>
                      <a:pt x="11721" y="1135"/>
                    </a:cubicBezTo>
                    <a:cubicBezTo>
                      <a:pt x="10889" y="1211"/>
                      <a:pt x="10662" y="2421"/>
                      <a:pt x="10058" y="5067"/>
                    </a:cubicBezTo>
                    <a:cubicBezTo>
                      <a:pt x="9528" y="7714"/>
                      <a:pt x="8999" y="12251"/>
                      <a:pt x="7940" y="12251"/>
                    </a:cubicBezTo>
                    <a:cubicBezTo>
                      <a:pt x="7789" y="12251"/>
                      <a:pt x="7411" y="11797"/>
                      <a:pt x="7033" y="11192"/>
                    </a:cubicBezTo>
                    <a:cubicBezTo>
                      <a:pt x="6730" y="10814"/>
                      <a:pt x="6428" y="10436"/>
                      <a:pt x="6201" y="10058"/>
                    </a:cubicBezTo>
                    <a:cubicBezTo>
                      <a:pt x="6050" y="9906"/>
                      <a:pt x="5899" y="9755"/>
                      <a:pt x="5747" y="9604"/>
                    </a:cubicBezTo>
                    <a:cubicBezTo>
                      <a:pt x="5342" y="9199"/>
                      <a:pt x="4454" y="8673"/>
                      <a:pt x="3515" y="8673"/>
                    </a:cubicBezTo>
                    <a:cubicBezTo>
                      <a:pt x="3403" y="8673"/>
                      <a:pt x="3290" y="8680"/>
                      <a:pt x="3177" y="8697"/>
                    </a:cubicBezTo>
                    <a:cubicBezTo>
                      <a:pt x="2496" y="8772"/>
                      <a:pt x="1740" y="9226"/>
                      <a:pt x="1211" y="10285"/>
                    </a:cubicBezTo>
                    <a:cubicBezTo>
                      <a:pt x="1" y="12855"/>
                      <a:pt x="2269" y="16485"/>
                      <a:pt x="4235" y="17090"/>
                    </a:cubicBezTo>
                    <a:cubicBezTo>
                      <a:pt x="4689" y="17241"/>
                      <a:pt x="5067" y="17317"/>
                      <a:pt x="5445" y="17392"/>
                    </a:cubicBezTo>
                    <a:cubicBezTo>
                      <a:pt x="5596" y="17408"/>
                      <a:pt x="5739" y="17415"/>
                      <a:pt x="5874" y="17415"/>
                    </a:cubicBezTo>
                    <a:cubicBezTo>
                      <a:pt x="7762" y="17415"/>
                      <a:pt x="8092" y="16031"/>
                      <a:pt x="8092" y="16031"/>
                    </a:cubicBezTo>
                    <a:lnTo>
                      <a:pt x="8167" y="21476"/>
                    </a:lnTo>
                    <a:lnTo>
                      <a:pt x="8243" y="27752"/>
                    </a:lnTo>
                    <a:lnTo>
                      <a:pt x="8243" y="28583"/>
                    </a:lnTo>
                    <a:cubicBezTo>
                      <a:pt x="10230" y="31185"/>
                      <a:pt x="13928" y="32457"/>
                      <a:pt x="16727" y="32457"/>
                    </a:cubicBezTo>
                    <a:cubicBezTo>
                      <a:pt x="19784" y="32457"/>
                      <a:pt x="21770" y="30939"/>
                      <a:pt x="19283" y="27978"/>
                    </a:cubicBezTo>
                    <a:lnTo>
                      <a:pt x="19283" y="27525"/>
                    </a:lnTo>
                    <a:lnTo>
                      <a:pt x="19283" y="25029"/>
                    </a:lnTo>
                    <a:lnTo>
                      <a:pt x="19207" y="25786"/>
                    </a:lnTo>
                    <a:cubicBezTo>
                      <a:pt x="19207" y="25786"/>
                      <a:pt x="12024" y="24349"/>
                      <a:pt x="10587" y="22534"/>
                    </a:cubicBezTo>
                    <a:cubicBezTo>
                      <a:pt x="9906" y="21627"/>
                      <a:pt x="9377" y="20568"/>
                      <a:pt x="9150" y="19434"/>
                    </a:cubicBezTo>
                    <a:lnTo>
                      <a:pt x="9150" y="19434"/>
                    </a:lnTo>
                    <a:cubicBezTo>
                      <a:pt x="9755" y="20568"/>
                      <a:pt x="10662" y="21476"/>
                      <a:pt x="11797" y="22081"/>
                    </a:cubicBezTo>
                    <a:cubicBezTo>
                      <a:pt x="13763" y="23139"/>
                      <a:pt x="19283" y="24273"/>
                      <a:pt x="19283" y="24273"/>
                    </a:cubicBezTo>
                    <a:cubicBezTo>
                      <a:pt x="20438" y="24504"/>
                      <a:pt x="21593" y="24603"/>
                      <a:pt x="22748" y="24603"/>
                    </a:cubicBezTo>
                    <a:cubicBezTo>
                      <a:pt x="23105" y="24603"/>
                      <a:pt x="23462" y="24594"/>
                      <a:pt x="23819" y="24576"/>
                    </a:cubicBezTo>
                    <a:cubicBezTo>
                      <a:pt x="26315" y="24198"/>
                      <a:pt x="27903" y="22232"/>
                      <a:pt x="28659" y="19585"/>
                    </a:cubicBezTo>
                    <a:cubicBezTo>
                      <a:pt x="29566" y="16485"/>
                      <a:pt x="30020" y="13838"/>
                      <a:pt x="29944" y="9377"/>
                    </a:cubicBezTo>
                    <a:cubicBezTo>
                      <a:pt x="29869" y="7638"/>
                      <a:pt x="29717" y="5672"/>
                      <a:pt x="29491" y="3252"/>
                    </a:cubicBezTo>
                    <a:cubicBezTo>
                      <a:pt x="29339" y="2043"/>
                      <a:pt x="28961" y="984"/>
                      <a:pt x="285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9"/>
              <p:cNvSpPr/>
              <p:nvPr/>
            </p:nvSpPr>
            <p:spPr>
              <a:xfrm>
                <a:off x="3497125" y="2752550"/>
                <a:ext cx="1925" cy="25"/>
              </a:xfrm>
              <a:custGeom>
                <a:rect b="b" l="l" r="r" t="t"/>
                <a:pathLst>
                  <a:path extrusionOk="0" h="1" w="77">
                    <a:moveTo>
                      <a:pt x="1" y="1"/>
                    </a:move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9"/>
              <p:cNvSpPr/>
              <p:nvPr/>
            </p:nvSpPr>
            <p:spPr>
              <a:xfrm>
                <a:off x="3880875" y="3089050"/>
                <a:ext cx="25" cy="18925"/>
              </a:xfrm>
              <a:custGeom>
                <a:rect b="b" l="l" r="r" t="t"/>
                <a:pathLst>
                  <a:path extrusionOk="0" h="757" w="1">
                    <a:moveTo>
                      <a:pt x="1" y="75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9"/>
              <p:cNvSpPr/>
              <p:nvPr/>
            </p:nvSpPr>
            <p:spPr>
              <a:xfrm>
                <a:off x="3627575" y="2968050"/>
                <a:ext cx="253325" cy="158825"/>
              </a:xfrm>
              <a:custGeom>
                <a:rect b="b" l="l" r="r" t="t"/>
                <a:pathLst>
                  <a:path extrusionOk="0" h="6353" w="10133">
                    <a:moveTo>
                      <a:pt x="0" y="1"/>
                    </a:moveTo>
                    <a:lnTo>
                      <a:pt x="0" y="1"/>
                    </a:lnTo>
                    <a:cubicBezTo>
                      <a:pt x="303" y="1135"/>
                      <a:pt x="756" y="2194"/>
                      <a:pt x="1512" y="3101"/>
                    </a:cubicBezTo>
                    <a:cubicBezTo>
                      <a:pt x="2874" y="4916"/>
                      <a:pt x="10133" y="6353"/>
                      <a:pt x="10133" y="6353"/>
                    </a:cubicBezTo>
                    <a:lnTo>
                      <a:pt x="10133" y="5596"/>
                    </a:lnTo>
                    <a:lnTo>
                      <a:pt x="10133" y="4840"/>
                    </a:lnTo>
                    <a:cubicBezTo>
                      <a:pt x="10133" y="4840"/>
                      <a:pt x="4613" y="3706"/>
                      <a:pt x="2647" y="2648"/>
                    </a:cubicBezTo>
                    <a:cubicBezTo>
                      <a:pt x="1512" y="2043"/>
                      <a:pt x="605" y="113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49"/>
              <p:cNvSpPr/>
              <p:nvPr/>
            </p:nvSpPr>
            <p:spPr>
              <a:xfrm>
                <a:off x="3793925" y="2701525"/>
                <a:ext cx="56725" cy="55025"/>
              </a:xfrm>
              <a:custGeom>
                <a:rect b="b" l="l" r="r" t="t"/>
                <a:pathLst>
                  <a:path extrusionOk="0" h="2201" w="2269">
                    <a:moveTo>
                      <a:pt x="1210" y="0"/>
                    </a:moveTo>
                    <a:cubicBezTo>
                      <a:pt x="605" y="0"/>
                      <a:pt x="76" y="454"/>
                      <a:pt x="76" y="1059"/>
                    </a:cubicBezTo>
                    <a:cubicBezTo>
                      <a:pt x="0" y="1664"/>
                      <a:pt x="454" y="2193"/>
                      <a:pt x="1135" y="2193"/>
                    </a:cubicBezTo>
                    <a:cubicBezTo>
                      <a:pt x="1173" y="2198"/>
                      <a:pt x="1212" y="2200"/>
                      <a:pt x="1250" y="2200"/>
                    </a:cubicBezTo>
                    <a:cubicBezTo>
                      <a:pt x="1805" y="2200"/>
                      <a:pt x="2269" y="1701"/>
                      <a:pt x="2269" y="1134"/>
                    </a:cubicBezTo>
                    <a:cubicBezTo>
                      <a:pt x="2269" y="530"/>
                      <a:pt x="1815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9"/>
              <p:cNvSpPr/>
              <p:nvPr/>
            </p:nvSpPr>
            <p:spPr>
              <a:xfrm>
                <a:off x="3754225" y="2605600"/>
                <a:ext cx="68075" cy="50575"/>
              </a:xfrm>
              <a:custGeom>
                <a:rect b="b" l="l" r="r" t="t"/>
                <a:pathLst>
                  <a:path extrusionOk="0" h="2023" w="2723">
                    <a:moveTo>
                      <a:pt x="1476" y="1"/>
                    </a:moveTo>
                    <a:cubicBezTo>
                      <a:pt x="1280" y="1"/>
                      <a:pt x="1084" y="44"/>
                      <a:pt x="908" y="132"/>
                    </a:cubicBezTo>
                    <a:cubicBezTo>
                      <a:pt x="227" y="510"/>
                      <a:pt x="0" y="1342"/>
                      <a:pt x="303" y="2023"/>
                    </a:cubicBezTo>
                    <a:lnTo>
                      <a:pt x="2723" y="813"/>
                    </a:lnTo>
                    <a:lnTo>
                      <a:pt x="2647" y="737"/>
                    </a:lnTo>
                    <a:cubicBezTo>
                      <a:pt x="2433" y="255"/>
                      <a:pt x="1953" y="1"/>
                      <a:pt x="1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9"/>
              <p:cNvSpPr/>
              <p:nvPr/>
            </p:nvSpPr>
            <p:spPr>
              <a:xfrm>
                <a:off x="3863875" y="2922700"/>
                <a:ext cx="69950" cy="47025"/>
              </a:xfrm>
              <a:custGeom>
                <a:rect b="b" l="l" r="r" t="t"/>
                <a:pathLst>
                  <a:path extrusionOk="0" h="1881" w="2798">
                    <a:moveTo>
                      <a:pt x="227" y="0"/>
                    </a:moveTo>
                    <a:lnTo>
                      <a:pt x="227" y="0"/>
                    </a:lnTo>
                    <a:cubicBezTo>
                      <a:pt x="0" y="681"/>
                      <a:pt x="378" y="1437"/>
                      <a:pt x="1059" y="1739"/>
                    </a:cubicBezTo>
                    <a:cubicBezTo>
                      <a:pt x="1059" y="1815"/>
                      <a:pt x="1059" y="1815"/>
                      <a:pt x="1059" y="1815"/>
                    </a:cubicBezTo>
                    <a:cubicBezTo>
                      <a:pt x="1191" y="1859"/>
                      <a:pt x="1329" y="1880"/>
                      <a:pt x="1468" y="1880"/>
                    </a:cubicBezTo>
                    <a:cubicBezTo>
                      <a:pt x="2040" y="1880"/>
                      <a:pt x="2615" y="1517"/>
                      <a:pt x="2798" y="908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9"/>
              <p:cNvSpPr/>
              <p:nvPr/>
            </p:nvSpPr>
            <p:spPr>
              <a:xfrm>
                <a:off x="4045350" y="2594725"/>
                <a:ext cx="66175" cy="55775"/>
              </a:xfrm>
              <a:custGeom>
                <a:rect b="b" l="l" r="r" t="t"/>
                <a:pathLst>
                  <a:path extrusionOk="0" h="2231" w="2647">
                    <a:moveTo>
                      <a:pt x="1106" y="1"/>
                    </a:moveTo>
                    <a:cubicBezTo>
                      <a:pt x="688" y="1"/>
                      <a:pt x="275" y="201"/>
                      <a:pt x="0" y="567"/>
                    </a:cubicBezTo>
                    <a:lnTo>
                      <a:pt x="2193" y="2231"/>
                    </a:lnTo>
                    <a:cubicBezTo>
                      <a:pt x="2647" y="1626"/>
                      <a:pt x="2495" y="794"/>
                      <a:pt x="1890" y="265"/>
                    </a:cubicBezTo>
                    <a:cubicBezTo>
                      <a:pt x="1652" y="86"/>
                      <a:pt x="1378" y="1"/>
                      <a:pt x="1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9"/>
              <p:cNvSpPr/>
              <p:nvPr/>
            </p:nvSpPr>
            <p:spPr>
              <a:xfrm>
                <a:off x="4026425" y="2695850"/>
                <a:ext cx="56750" cy="54850"/>
              </a:xfrm>
              <a:custGeom>
                <a:rect b="b" l="l" r="r" t="t"/>
                <a:pathLst>
                  <a:path extrusionOk="0" h="2194" w="2270">
                    <a:moveTo>
                      <a:pt x="1135" y="0"/>
                    </a:moveTo>
                    <a:cubicBezTo>
                      <a:pt x="530" y="0"/>
                      <a:pt x="1" y="454"/>
                      <a:pt x="1" y="1059"/>
                    </a:cubicBezTo>
                    <a:cubicBezTo>
                      <a:pt x="1" y="1664"/>
                      <a:pt x="455" y="2193"/>
                      <a:pt x="1060" y="2193"/>
                    </a:cubicBezTo>
                    <a:cubicBezTo>
                      <a:pt x="1664" y="2193"/>
                      <a:pt x="2194" y="1740"/>
                      <a:pt x="2194" y="1135"/>
                    </a:cubicBezTo>
                    <a:cubicBezTo>
                      <a:pt x="2269" y="530"/>
                      <a:pt x="1740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9"/>
              <p:cNvSpPr/>
              <p:nvPr/>
            </p:nvSpPr>
            <p:spPr>
              <a:xfrm>
                <a:off x="3941375" y="2697750"/>
                <a:ext cx="94550" cy="166375"/>
              </a:xfrm>
              <a:custGeom>
                <a:rect b="b" l="l" r="r" t="t"/>
                <a:pathLst>
                  <a:path extrusionOk="0" h="6655" w="3782">
                    <a:moveTo>
                      <a:pt x="0" y="0"/>
                    </a:moveTo>
                    <a:lnTo>
                      <a:pt x="227" y="5293"/>
                    </a:lnTo>
                    <a:lnTo>
                      <a:pt x="303" y="6654"/>
                    </a:lnTo>
                    <a:lnTo>
                      <a:pt x="3781" y="5520"/>
                    </a:lnTo>
                    <a:lnTo>
                      <a:pt x="3252" y="4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9"/>
              <p:cNvSpPr/>
              <p:nvPr/>
            </p:nvSpPr>
            <p:spPr>
              <a:xfrm>
                <a:off x="3090700" y="3210025"/>
                <a:ext cx="319500" cy="429150"/>
              </a:xfrm>
              <a:custGeom>
                <a:rect b="b" l="l" r="r" t="t"/>
                <a:pathLst>
                  <a:path extrusionOk="0" h="17166" w="12780">
                    <a:moveTo>
                      <a:pt x="12779" y="1"/>
                    </a:moveTo>
                    <a:lnTo>
                      <a:pt x="12779" y="1"/>
                    </a:lnTo>
                    <a:cubicBezTo>
                      <a:pt x="4462" y="1513"/>
                      <a:pt x="3403" y="6050"/>
                      <a:pt x="1815" y="10965"/>
                    </a:cubicBezTo>
                    <a:cubicBezTo>
                      <a:pt x="1286" y="12477"/>
                      <a:pt x="681" y="14594"/>
                      <a:pt x="0" y="16787"/>
                    </a:cubicBezTo>
                    <a:cubicBezTo>
                      <a:pt x="152" y="16938"/>
                      <a:pt x="227" y="17014"/>
                      <a:pt x="378" y="17165"/>
                    </a:cubicBezTo>
                    <a:cubicBezTo>
                      <a:pt x="3479" y="5823"/>
                      <a:pt x="5142" y="2194"/>
                      <a:pt x="11267" y="606"/>
                    </a:cubicBezTo>
                    <a:cubicBezTo>
                      <a:pt x="11267" y="606"/>
                      <a:pt x="11343" y="681"/>
                      <a:pt x="11418" y="757"/>
                    </a:cubicBezTo>
                    <a:cubicBezTo>
                      <a:pt x="11796" y="454"/>
                      <a:pt x="12250" y="228"/>
                      <a:pt x="12779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9"/>
              <p:cNvSpPr/>
              <p:nvPr/>
            </p:nvSpPr>
            <p:spPr>
              <a:xfrm>
                <a:off x="3100150" y="3223275"/>
                <a:ext cx="342175" cy="576575"/>
              </a:xfrm>
              <a:custGeom>
                <a:rect b="b" l="l" r="r" t="t"/>
                <a:pathLst>
                  <a:path extrusionOk="0" h="23063" w="13687">
                    <a:moveTo>
                      <a:pt x="10889" y="0"/>
                    </a:moveTo>
                    <a:cubicBezTo>
                      <a:pt x="4764" y="1588"/>
                      <a:pt x="3101" y="5293"/>
                      <a:pt x="0" y="16635"/>
                    </a:cubicBezTo>
                    <a:cubicBezTo>
                      <a:pt x="2949" y="19055"/>
                      <a:pt x="6201" y="21097"/>
                      <a:pt x="9679" y="22685"/>
                    </a:cubicBezTo>
                    <a:cubicBezTo>
                      <a:pt x="9982" y="22836"/>
                      <a:pt x="10284" y="22987"/>
                      <a:pt x="10587" y="23063"/>
                    </a:cubicBezTo>
                    <a:lnTo>
                      <a:pt x="11645" y="19736"/>
                    </a:lnTo>
                    <a:cubicBezTo>
                      <a:pt x="13687" y="8998"/>
                      <a:pt x="12401" y="1588"/>
                      <a:pt x="11040" y="227"/>
                    </a:cubicBezTo>
                    <a:cubicBezTo>
                      <a:pt x="10965" y="151"/>
                      <a:pt x="10965" y="76"/>
                      <a:pt x="10889" y="0"/>
                    </a:cubicBezTo>
                    <a:close/>
                  </a:path>
                </a:pathLst>
              </a:custGeom>
              <a:solidFill>
                <a:srgbClr val="E862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4" name="Google Shape;1514;p49"/>
          <p:cNvSpPr txBox="1"/>
          <p:nvPr>
            <p:ph idx="3" type="subTitle"/>
          </p:nvPr>
        </p:nvSpPr>
        <p:spPr>
          <a:xfrm>
            <a:off x="5635075" y="4546021"/>
            <a:ext cx="23439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Rajat Bhai</a:t>
            </a:r>
            <a:endParaRPr/>
          </a:p>
        </p:txBody>
      </p:sp>
      <p:grpSp>
        <p:nvGrpSpPr>
          <p:cNvPr id="1515" name="Google Shape;1515;p49"/>
          <p:cNvGrpSpPr/>
          <p:nvPr/>
        </p:nvGrpSpPr>
        <p:grpSpPr>
          <a:xfrm>
            <a:off x="6166813" y="3023447"/>
            <a:ext cx="1280400" cy="1466350"/>
            <a:chOff x="3931799" y="1838575"/>
            <a:chExt cx="1280400" cy="1466350"/>
          </a:xfrm>
        </p:grpSpPr>
        <p:sp>
          <p:nvSpPr>
            <p:cNvPr id="1516" name="Google Shape;1516;p49"/>
            <p:cNvSpPr/>
            <p:nvPr/>
          </p:nvSpPr>
          <p:spPr>
            <a:xfrm>
              <a:off x="3931799" y="2024525"/>
              <a:ext cx="1280400" cy="128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7" name="Google Shape;1517;p49"/>
            <p:cNvGrpSpPr/>
            <p:nvPr/>
          </p:nvGrpSpPr>
          <p:grpSpPr>
            <a:xfrm>
              <a:off x="3986751" y="1838575"/>
              <a:ext cx="1170498" cy="1466350"/>
              <a:chOff x="3090700" y="2286375"/>
              <a:chExt cx="1276025" cy="1598550"/>
            </a:xfrm>
          </p:grpSpPr>
          <p:sp>
            <p:nvSpPr>
              <p:cNvPr id="1518" name="Google Shape;1518;p49"/>
              <p:cNvSpPr/>
              <p:nvPr/>
            </p:nvSpPr>
            <p:spPr>
              <a:xfrm>
                <a:off x="3364800" y="3170325"/>
                <a:ext cx="1001925" cy="714600"/>
              </a:xfrm>
              <a:custGeom>
                <a:rect b="b" l="l" r="r" t="t"/>
                <a:pathLst>
                  <a:path extrusionOk="0" h="28584" w="40077">
                    <a:moveTo>
                      <a:pt x="20644" y="1"/>
                    </a:moveTo>
                    <a:lnTo>
                      <a:pt x="20644" y="454"/>
                    </a:lnTo>
                    <a:cubicBezTo>
                      <a:pt x="23131" y="3415"/>
                      <a:pt x="21145" y="4933"/>
                      <a:pt x="18088" y="4933"/>
                    </a:cubicBezTo>
                    <a:cubicBezTo>
                      <a:pt x="15289" y="4933"/>
                      <a:pt x="11591" y="3661"/>
                      <a:pt x="9604" y="1059"/>
                    </a:cubicBezTo>
                    <a:lnTo>
                      <a:pt x="9604" y="228"/>
                    </a:lnTo>
                    <a:cubicBezTo>
                      <a:pt x="6957" y="530"/>
                      <a:pt x="4386" y="984"/>
                      <a:pt x="1815" y="1589"/>
                    </a:cubicBezTo>
                    <a:cubicBezTo>
                      <a:pt x="1286" y="1816"/>
                      <a:pt x="832" y="2042"/>
                      <a:pt x="454" y="2345"/>
                    </a:cubicBezTo>
                    <a:cubicBezTo>
                      <a:pt x="1815" y="3782"/>
                      <a:pt x="3101" y="11116"/>
                      <a:pt x="1059" y="21854"/>
                    </a:cubicBezTo>
                    <a:lnTo>
                      <a:pt x="1" y="25256"/>
                    </a:lnTo>
                    <a:cubicBezTo>
                      <a:pt x="152" y="25256"/>
                      <a:pt x="227" y="25332"/>
                      <a:pt x="379" y="25332"/>
                    </a:cubicBezTo>
                    <a:cubicBezTo>
                      <a:pt x="5369" y="27449"/>
                      <a:pt x="10889" y="28583"/>
                      <a:pt x="16712" y="28583"/>
                    </a:cubicBezTo>
                    <a:cubicBezTo>
                      <a:pt x="20795" y="28583"/>
                      <a:pt x="24727" y="28054"/>
                      <a:pt x="28432" y="26995"/>
                    </a:cubicBezTo>
                    <a:cubicBezTo>
                      <a:pt x="28734" y="26920"/>
                      <a:pt x="28961" y="26844"/>
                      <a:pt x="29264" y="26769"/>
                    </a:cubicBezTo>
                    <a:cubicBezTo>
                      <a:pt x="31154" y="26164"/>
                      <a:pt x="33044" y="25407"/>
                      <a:pt x="34859" y="24576"/>
                    </a:cubicBezTo>
                    <a:cubicBezTo>
                      <a:pt x="36523" y="23744"/>
                      <a:pt x="38111" y="22837"/>
                      <a:pt x="39699" y="21854"/>
                    </a:cubicBezTo>
                    <a:cubicBezTo>
                      <a:pt x="39774" y="21778"/>
                      <a:pt x="39925" y="21702"/>
                      <a:pt x="40077" y="21627"/>
                    </a:cubicBezTo>
                    <a:cubicBezTo>
                      <a:pt x="38716" y="14292"/>
                      <a:pt x="37203" y="6579"/>
                      <a:pt x="34027" y="3101"/>
                    </a:cubicBezTo>
                    <a:cubicBezTo>
                      <a:pt x="31468" y="286"/>
                      <a:pt x="26473" y="69"/>
                      <a:pt x="24996" y="69"/>
                    </a:cubicBezTo>
                    <a:cubicBezTo>
                      <a:pt x="24728" y="69"/>
                      <a:pt x="24576" y="76"/>
                      <a:pt x="24576" y="76"/>
                    </a:cubicBezTo>
                    <a:lnTo>
                      <a:pt x="24197" y="76"/>
                    </a:lnTo>
                    <a:lnTo>
                      <a:pt x="20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9"/>
              <p:cNvSpPr/>
              <p:nvPr/>
            </p:nvSpPr>
            <p:spPr>
              <a:xfrm>
                <a:off x="3534925" y="2883000"/>
                <a:ext cx="68100" cy="134225"/>
              </a:xfrm>
              <a:custGeom>
                <a:rect b="b" l="l" r="r" t="t"/>
                <a:pathLst>
                  <a:path extrusionOk="0" h="5369" w="2724">
                    <a:moveTo>
                      <a:pt x="2648" y="0"/>
                    </a:moveTo>
                    <a:cubicBezTo>
                      <a:pt x="2648" y="0"/>
                      <a:pt x="2318" y="1384"/>
                      <a:pt x="430" y="1384"/>
                    </a:cubicBezTo>
                    <a:cubicBezTo>
                      <a:pt x="295" y="1384"/>
                      <a:pt x="152" y="1377"/>
                      <a:pt x="1" y="1361"/>
                    </a:cubicBezTo>
                    <a:lnTo>
                      <a:pt x="1" y="1361"/>
                    </a:lnTo>
                    <a:cubicBezTo>
                      <a:pt x="303" y="2496"/>
                      <a:pt x="530" y="3403"/>
                      <a:pt x="757" y="3781"/>
                    </a:cubicBezTo>
                    <a:cubicBezTo>
                      <a:pt x="1211" y="4537"/>
                      <a:pt x="1891" y="5142"/>
                      <a:pt x="2723" y="5369"/>
                    </a:cubicBez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9"/>
              <p:cNvSpPr/>
              <p:nvPr/>
            </p:nvSpPr>
            <p:spPr>
              <a:xfrm>
                <a:off x="3444200" y="2286375"/>
                <a:ext cx="744825" cy="502125"/>
              </a:xfrm>
              <a:custGeom>
                <a:rect b="b" l="l" r="r" t="t"/>
                <a:pathLst>
                  <a:path extrusionOk="0" h="20085" w="29793">
                    <a:moveTo>
                      <a:pt x="12313" y="0"/>
                    </a:moveTo>
                    <a:cubicBezTo>
                      <a:pt x="7966" y="0"/>
                      <a:pt x="6331" y="1592"/>
                      <a:pt x="5067" y="2920"/>
                    </a:cubicBezTo>
                    <a:cubicBezTo>
                      <a:pt x="4311" y="3752"/>
                      <a:pt x="3932" y="4735"/>
                      <a:pt x="3857" y="5793"/>
                    </a:cubicBezTo>
                    <a:cubicBezTo>
                      <a:pt x="3781" y="5642"/>
                      <a:pt x="3554" y="5491"/>
                      <a:pt x="3403" y="5415"/>
                    </a:cubicBezTo>
                    <a:cubicBezTo>
                      <a:pt x="3403" y="5340"/>
                      <a:pt x="3328" y="5340"/>
                      <a:pt x="3328" y="5340"/>
                    </a:cubicBezTo>
                    <a:cubicBezTo>
                      <a:pt x="3031" y="5213"/>
                      <a:pt x="2723" y="5151"/>
                      <a:pt x="2421" y="5151"/>
                    </a:cubicBezTo>
                    <a:cubicBezTo>
                      <a:pt x="1645" y="5151"/>
                      <a:pt x="911" y="5560"/>
                      <a:pt x="530" y="6323"/>
                    </a:cubicBezTo>
                    <a:lnTo>
                      <a:pt x="3101" y="7684"/>
                    </a:lnTo>
                    <a:cubicBezTo>
                      <a:pt x="2420" y="7835"/>
                      <a:pt x="1664" y="8213"/>
                      <a:pt x="1135" y="8742"/>
                    </a:cubicBezTo>
                    <a:cubicBezTo>
                      <a:pt x="0" y="9877"/>
                      <a:pt x="303" y="13052"/>
                      <a:pt x="1362" y="16531"/>
                    </a:cubicBezTo>
                    <a:cubicBezTo>
                      <a:pt x="1487" y="16513"/>
                      <a:pt x="1612" y="16504"/>
                      <a:pt x="1736" y="16504"/>
                    </a:cubicBezTo>
                    <a:cubicBezTo>
                      <a:pt x="2662" y="16504"/>
                      <a:pt x="3532" y="16971"/>
                      <a:pt x="3932" y="17438"/>
                    </a:cubicBezTo>
                    <a:cubicBezTo>
                      <a:pt x="4084" y="17589"/>
                      <a:pt x="4235" y="17740"/>
                      <a:pt x="4386" y="17892"/>
                    </a:cubicBezTo>
                    <a:cubicBezTo>
                      <a:pt x="4613" y="18270"/>
                      <a:pt x="4915" y="18648"/>
                      <a:pt x="5142" y="19026"/>
                    </a:cubicBezTo>
                    <a:cubicBezTo>
                      <a:pt x="5596" y="19555"/>
                      <a:pt x="5974" y="20085"/>
                      <a:pt x="6125" y="20085"/>
                    </a:cubicBezTo>
                    <a:cubicBezTo>
                      <a:pt x="7184" y="20085"/>
                      <a:pt x="7713" y="15548"/>
                      <a:pt x="8243" y="12901"/>
                    </a:cubicBezTo>
                    <a:cubicBezTo>
                      <a:pt x="8847" y="10255"/>
                      <a:pt x="9074" y="9045"/>
                      <a:pt x="9906" y="8969"/>
                    </a:cubicBezTo>
                    <a:cubicBezTo>
                      <a:pt x="10007" y="8969"/>
                      <a:pt x="10074" y="8936"/>
                      <a:pt x="10153" y="8936"/>
                    </a:cubicBezTo>
                    <a:cubicBezTo>
                      <a:pt x="10192" y="8936"/>
                      <a:pt x="10234" y="8944"/>
                      <a:pt x="10284" y="8969"/>
                    </a:cubicBezTo>
                    <a:cubicBezTo>
                      <a:pt x="12750" y="9226"/>
                      <a:pt x="15251" y="9378"/>
                      <a:pt x="17740" y="9378"/>
                    </a:cubicBezTo>
                    <a:cubicBezTo>
                      <a:pt x="18914" y="9378"/>
                      <a:pt x="20085" y="9344"/>
                      <a:pt x="21248" y="9272"/>
                    </a:cubicBezTo>
                    <a:cubicBezTo>
                      <a:pt x="24953" y="8818"/>
                      <a:pt x="26541" y="7986"/>
                      <a:pt x="26693" y="7835"/>
                    </a:cubicBezTo>
                    <a:cubicBezTo>
                      <a:pt x="27146" y="8818"/>
                      <a:pt x="27524" y="9877"/>
                      <a:pt x="27600" y="11086"/>
                    </a:cubicBezTo>
                    <a:cubicBezTo>
                      <a:pt x="27902" y="13506"/>
                      <a:pt x="28054" y="15472"/>
                      <a:pt x="28129" y="17211"/>
                    </a:cubicBezTo>
                    <a:cubicBezTo>
                      <a:pt x="29188" y="15623"/>
                      <a:pt x="29793" y="13809"/>
                      <a:pt x="29793" y="11767"/>
                    </a:cubicBezTo>
                    <a:cubicBezTo>
                      <a:pt x="29793" y="9725"/>
                      <a:pt x="29264" y="7835"/>
                      <a:pt x="28205" y="6247"/>
                    </a:cubicBezTo>
                    <a:cubicBezTo>
                      <a:pt x="29415" y="4583"/>
                      <a:pt x="29793" y="2391"/>
                      <a:pt x="29264" y="349"/>
                    </a:cubicBezTo>
                    <a:lnTo>
                      <a:pt x="29264" y="349"/>
                    </a:lnTo>
                    <a:cubicBezTo>
                      <a:pt x="27733" y="1072"/>
                      <a:pt x="26070" y="1325"/>
                      <a:pt x="24341" y="1325"/>
                    </a:cubicBezTo>
                    <a:cubicBezTo>
                      <a:pt x="21372" y="1325"/>
                      <a:pt x="18210" y="580"/>
                      <a:pt x="15199" y="198"/>
                    </a:cubicBezTo>
                    <a:cubicBezTo>
                      <a:pt x="14121" y="61"/>
                      <a:pt x="13165" y="0"/>
                      <a:pt x="12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9"/>
              <p:cNvSpPr/>
              <p:nvPr/>
            </p:nvSpPr>
            <p:spPr>
              <a:xfrm>
                <a:off x="3398825" y="2482225"/>
                <a:ext cx="750500" cy="811450"/>
              </a:xfrm>
              <a:custGeom>
                <a:rect b="b" l="l" r="r" t="t"/>
                <a:pathLst>
                  <a:path extrusionOk="0" h="32458" w="30020">
                    <a:moveTo>
                      <a:pt x="26967" y="4501"/>
                    </a:moveTo>
                    <a:cubicBezTo>
                      <a:pt x="27239" y="4501"/>
                      <a:pt x="27513" y="4586"/>
                      <a:pt x="27751" y="4765"/>
                    </a:cubicBezTo>
                    <a:cubicBezTo>
                      <a:pt x="28356" y="5294"/>
                      <a:pt x="28508" y="6126"/>
                      <a:pt x="28054" y="6731"/>
                    </a:cubicBezTo>
                    <a:lnTo>
                      <a:pt x="25861" y="5067"/>
                    </a:lnTo>
                    <a:cubicBezTo>
                      <a:pt x="26136" y="4701"/>
                      <a:pt x="26549" y="4501"/>
                      <a:pt x="26967" y="4501"/>
                    </a:cubicBezTo>
                    <a:close/>
                    <a:moveTo>
                      <a:pt x="15761" y="4961"/>
                    </a:moveTo>
                    <a:cubicBezTo>
                      <a:pt x="16214" y="4961"/>
                      <a:pt x="16659" y="5213"/>
                      <a:pt x="16863" y="5672"/>
                    </a:cubicBezTo>
                    <a:lnTo>
                      <a:pt x="16939" y="5748"/>
                    </a:lnTo>
                    <a:lnTo>
                      <a:pt x="14519" y="7033"/>
                    </a:lnTo>
                    <a:cubicBezTo>
                      <a:pt x="14216" y="6277"/>
                      <a:pt x="14443" y="5445"/>
                      <a:pt x="15124" y="5143"/>
                    </a:cubicBezTo>
                    <a:cubicBezTo>
                      <a:pt x="15321" y="5020"/>
                      <a:pt x="15542" y="4961"/>
                      <a:pt x="15761" y="4961"/>
                    </a:cubicBezTo>
                    <a:close/>
                    <a:moveTo>
                      <a:pt x="26239" y="8545"/>
                    </a:moveTo>
                    <a:cubicBezTo>
                      <a:pt x="26844" y="8545"/>
                      <a:pt x="27373" y="9075"/>
                      <a:pt x="27298" y="9680"/>
                    </a:cubicBezTo>
                    <a:cubicBezTo>
                      <a:pt x="27298" y="10246"/>
                      <a:pt x="26834" y="10745"/>
                      <a:pt x="26279" y="10745"/>
                    </a:cubicBezTo>
                    <a:cubicBezTo>
                      <a:pt x="26241" y="10745"/>
                      <a:pt x="26202" y="10743"/>
                      <a:pt x="26164" y="10738"/>
                    </a:cubicBezTo>
                    <a:cubicBezTo>
                      <a:pt x="25559" y="10738"/>
                      <a:pt x="25029" y="10209"/>
                      <a:pt x="25105" y="9604"/>
                    </a:cubicBezTo>
                    <a:cubicBezTo>
                      <a:pt x="25105" y="8999"/>
                      <a:pt x="25634" y="8545"/>
                      <a:pt x="26239" y="8545"/>
                    </a:cubicBezTo>
                    <a:close/>
                    <a:moveTo>
                      <a:pt x="16824" y="8765"/>
                    </a:moveTo>
                    <a:cubicBezTo>
                      <a:pt x="16861" y="8765"/>
                      <a:pt x="16900" y="8767"/>
                      <a:pt x="16939" y="8772"/>
                    </a:cubicBezTo>
                    <a:cubicBezTo>
                      <a:pt x="17619" y="8772"/>
                      <a:pt x="18073" y="9302"/>
                      <a:pt x="18073" y="9906"/>
                    </a:cubicBezTo>
                    <a:cubicBezTo>
                      <a:pt x="18073" y="10473"/>
                      <a:pt x="17609" y="10972"/>
                      <a:pt x="16992" y="10972"/>
                    </a:cubicBezTo>
                    <a:cubicBezTo>
                      <a:pt x="16950" y="10972"/>
                      <a:pt x="16907" y="10970"/>
                      <a:pt x="16863" y="10965"/>
                    </a:cubicBezTo>
                    <a:cubicBezTo>
                      <a:pt x="16258" y="10965"/>
                      <a:pt x="15804" y="10436"/>
                      <a:pt x="15804" y="9831"/>
                    </a:cubicBezTo>
                    <a:cubicBezTo>
                      <a:pt x="15875" y="9265"/>
                      <a:pt x="16277" y="8765"/>
                      <a:pt x="16824" y="8765"/>
                    </a:cubicBezTo>
                    <a:close/>
                    <a:moveTo>
                      <a:pt x="21702" y="8545"/>
                    </a:moveTo>
                    <a:lnTo>
                      <a:pt x="24954" y="13309"/>
                    </a:lnTo>
                    <a:lnTo>
                      <a:pt x="25483" y="14141"/>
                    </a:lnTo>
                    <a:lnTo>
                      <a:pt x="22005" y="15275"/>
                    </a:lnTo>
                    <a:lnTo>
                      <a:pt x="21929" y="13914"/>
                    </a:lnTo>
                    <a:lnTo>
                      <a:pt x="21702" y="8545"/>
                    </a:lnTo>
                    <a:close/>
                    <a:moveTo>
                      <a:pt x="18829" y="17619"/>
                    </a:moveTo>
                    <a:lnTo>
                      <a:pt x="21400" y="18527"/>
                    </a:lnTo>
                    <a:cubicBezTo>
                      <a:pt x="21217" y="19136"/>
                      <a:pt x="20691" y="19499"/>
                      <a:pt x="20098" y="19499"/>
                    </a:cubicBezTo>
                    <a:cubicBezTo>
                      <a:pt x="19955" y="19499"/>
                      <a:pt x="19808" y="19478"/>
                      <a:pt x="19661" y="19434"/>
                    </a:cubicBezTo>
                    <a:cubicBezTo>
                      <a:pt x="19661" y="19434"/>
                      <a:pt x="19661" y="19358"/>
                      <a:pt x="19661" y="19358"/>
                    </a:cubicBezTo>
                    <a:cubicBezTo>
                      <a:pt x="18980" y="19056"/>
                      <a:pt x="18602" y="18300"/>
                      <a:pt x="18829" y="17619"/>
                    </a:cubicBezTo>
                    <a:close/>
                    <a:moveTo>
                      <a:pt x="28508" y="1"/>
                    </a:moveTo>
                    <a:cubicBezTo>
                      <a:pt x="28356" y="152"/>
                      <a:pt x="26768" y="984"/>
                      <a:pt x="23063" y="1438"/>
                    </a:cubicBezTo>
                    <a:cubicBezTo>
                      <a:pt x="21900" y="1510"/>
                      <a:pt x="20729" y="1544"/>
                      <a:pt x="19555" y="1544"/>
                    </a:cubicBezTo>
                    <a:cubicBezTo>
                      <a:pt x="17066" y="1544"/>
                      <a:pt x="14565" y="1392"/>
                      <a:pt x="12099" y="1135"/>
                    </a:cubicBezTo>
                    <a:cubicBezTo>
                      <a:pt x="12061" y="1097"/>
                      <a:pt x="12005" y="1078"/>
                      <a:pt x="11938" y="1078"/>
                    </a:cubicBezTo>
                    <a:cubicBezTo>
                      <a:pt x="11872" y="1078"/>
                      <a:pt x="11797" y="1097"/>
                      <a:pt x="11721" y="1135"/>
                    </a:cubicBezTo>
                    <a:cubicBezTo>
                      <a:pt x="10889" y="1211"/>
                      <a:pt x="10662" y="2421"/>
                      <a:pt x="10058" y="5067"/>
                    </a:cubicBezTo>
                    <a:cubicBezTo>
                      <a:pt x="9528" y="7714"/>
                      <a:pt x="8999" y="12251"/>
                      <a:pt x="7940" y="12251"/>
                    </a:cubicBezTo>
                    <a:cubicBezTo>
                      <a:pt x="7789" y="12251"/>
                      <a:pt x="7411" y="11797"/>
                      <a:pt x="7033" y="11192"/>
                    </a:cubicBezTo>
                    <a:cubicBezTo>
                      <a:pt x="6730" y="10814"/>
                      <a:pt x="6428" y="10436"/>
                      <a:pt x="6201" y="10058"/>
                    </a:cubicBezTo>
                    <a:cubicBezTo>
                      <a:pt x="6050" y="9906"/>
                      <a:pt x="5899" y="9755"/>
                      <a:pt x="5747" y="9604"/>
                    </a:cubicBezTo>
                    <a:cubicBezTo>
                      <a:pt x="5342" y="9199"/>
                      <a:pt x="4454" y="8673"/>
                      <a:pt x="3515" y="8673"/>
                    </a:cubicBezTo>
                    <a:cubicBezTo>
                      <a:pt x="3403" y="8673"/>
                      <a:pt x="3290" y="8680"/>
                      <a:pt x="3177" y="8697"/>
                    </a:cubicBezTo>
                    <a:cubicBezTo>
                      <a:pt x="2496" y="8772"/>
                      <a:pt x="1740" y="9226"/>
                      <a:pt x="1211" y="10285"/>
                    </a:cubicBezTo>
                    <a:cubicBezTo>
                      <a:pt x="1" y="12855"/>
                      <a:pt x="2269" y="16485"/>
                      <a:pt x="4235" y="17090"/>
                    </a:cubicBezTo>
                    <a:cubicBezTo>
                      <a:pt x="4689" y="17241"/>
                      <a:pt x="5067" y="17317"/>
                      <a:pt x="5445" y="17392"/>
                    </a:cubicBezTo>
                    <a:cubicBezTo>
                      <a:pt x="5596" y="17408"/>
                      <a:pt x="5739" y="17415"/>
                      <a:pt x="5874" y="17415"/>
                    </a:cubicBezTo>
                    <a:cubicBezTo>
                      <a:pt x="7762" y="17415"/>
                      <a:pt x="8092" y="16031"/>
                      <a:pt x="8092" y="16031"/>
                    </a:cubicBezTo>
                    <a:lnTo>
                      <a:pt x="8167" y="21476"/>
                    </a:lnTo>
                    <a:lnTo>
                      <a:pt x="8243" y="27752"/>
                    </a:lnTo>
                    <a:lnTo>
                      <a:pt x="8243" y="28583"/>
                    </a:lnTo>
                    <a:cubicBezTo>
                      <a:pt x="10230" y="31185"/>
                      <a:pt x="13928" y="32457"/>
                      <a:pt x="16727" y="32457"/>
                    </a:cubicBezTo>
                    <a:cubicBezTo>
                      <a:pt x="19784" y="32457"/>
                      <a:pt x="21770" y="30939"/>
                      <a:pt x="19283" y="27978"/>
                    </a:cubicBezTo>
                    <a:lnTo>
                      <a:pt x="19283" y="27525"/>
                    </a:lnTo>
                    <a:lnTo>
                      <a:pt x="19283" y="25029"/>
                    </a:lnTo>
                    <a:lnTo>
                      <a:pt x="19207" y="25786"/>
                    </a:lnTo>
                    <a:cubicBezTo>
                      <a:pt x="19207" y="25786"/>
                      <a:pt x="12024" y="24349"/>
                      <a:pt x="10587" y="22534"/>
                    </a:cubicBezTo>
                    <a:cubicBezTo>
                      <a:pt x="9906" y="21627"/>
                      <a:pt x="9377" y="20568"/>
                      <a:pt x="9150" y="19434"/>
                    </a:cubicBezTo>
                    <a:lnTo>
                      <a:pt x="9150" y="19434"/>
                    </a:lnTo>
                    <a:cubicBezTo>
                      <a:pt x="9755" y="20568"/>
                      <a:pt x="10662" y="21476"/>
                      <a:pt x="11797" y="22081"/>
                    </a:cubicBezTo>
                    <a:cubicBezTo>
                      <a:pt x="13763" y="23139"/>
                      <a:pt x="19283" y="24273"/>
                      <a:pt x="19283" y="24273"/>
                    </a:cubicBezTo>
                    <a:cubicBezTo>
                      <a:pt x="20438" y="24504"/>
                      <a:pt x="21593" y="24603"/>
                      <a:pt x="22748" y="24603"/>
                    </a:cubicBezTo>
                    <a:cubicBezTo>
                      <a:pt x="23105" y="24603"/>
                      <a:pt x="23462" y="24594"/>
                      <a:pt x="23819" y="24576"/>
                    </a:cubicBezTo>
                    <a:cubicBezTo>
                      <a:pt x="26315" y="24198"/>
                      <a:pt x="27903" y="22232"/>
                      <a:pt x="28659" y="19585"/>
                    </a:cubicBezTo>
                    <a:cubicBezTo>
                      <a:pt x="29566" y="16485"/>
                      <a:pt x="30020" y="13838"/>
                      <a:pt x="29944" y="9377"/>
                    </a:cubicBezTo>
                    <a:cubicBezTo>
                      <a:pt x="29869" y="7638"/>
                      <a:pt x="29717" y="5672"/>
                      <a:pt x="29491" y="3252"/>
                    </a:cubicBezTo>
                    <a:cubicBezTo>
                      <a:pt x="29339" y="2043"/>
                      <a:pt x="28961" y="984"/>
                      <a:pt x="285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9"/>
              <p:cNvSpPr/>
              <p:nvPr/>
            </p:nvSpPr>
            <p:spPr>
              <a:xfrm>
                <a:off x="3497125" y="2752550"/>
                <a:ext cx="1925" cy="25"/>
              </a:xfrm>
              <a:custGeom>
                <a:rect b="b" l="l" r="r" t="t"/>
                <a:pathLst>
                  <a:path extrusionOk="0" h="1" w="77">
                    <a:moveTo>
                      <a:pt x="1" y="1"/>
                    </a:move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9"/>
              <p:cNvSpPr/>
              <p:nvPr/>
            </p:nvSpPr>
            <p:spPr>
              <a:xfrm>
                <a:off x="3880875" y="3089050"/>
                <a:ext cx="25" cy="18925"/>
              </a:xfrm>
              <a:custGeom>
                <a:rect b="b" l="l" r="r" t="t"/>
                <a:pathLst>
                  <a:path extrusionOk="0" h="757" w="1">
                    <a:moveTo>
                      <a:pt x="1" y="75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3627575" y="2968050"/>
                <a:ext cx="253325" cy="158825"/>
              </a:xfrm>
              <a:custGeom>
                <a:rect b="b" l="l" r="r" t="t"/>
                <a:pathLst>
                  <a:path extrusionOk="0" h="6353" w="10133">
                    <a:moveTo>
                      <a:pt x="0" y="1"/>
                    </a:moveTo>
                    <a:lnTo>
                      <a:pt x="0" y="1"/>
                    </a:lnTo>
                    <a:cubicBezTo>
                      <a:pt x="303" y="1135"/>
                      <a:pt x="756" y="2194"/>
                      <a:pt x="1512" y="3101"/>
                    </a:cubicBezTo>
                    <a:cubicBezTo>
                      <a:pt x="2874" y="4916"/>
                      <a:pt x="10133" y="6353"/>
                      <a:pt x="10133" y="6353"/>
                    </a:cubicBezTo>
                    <a:lnTo>
                      <a:pt x="10133" y="5596"/>
                    </a:lnTo>
                    <a:lnTo>
                      <a:pt x="10133" y="4840"/>
                    </a:lnTo>
                    <a:cubicBezTo>
                      <a:pt x="10133" y="4840"/>
                      <a:pt x="4613" y="3706"/>
                      <a:pt x="2647" y="2648"/>
                    </a:cubicBezTo>
                    <a:cubicBezTo>
                      <a:pt x="1512" y="2043"/>
                      <a:pt x="605" y="113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9"/>
              <p:cNvSpPr/>
              <p:nvPr/>
            </p:nvSpPr>
            <p:spPr>
              <a:xfrm>
                <a:off x="3793925" y="2701525"/>
                <a:ext cx="56725" cy="55025"/>
              </a:xfrm>
              <a:custGeom>
                <a:rect b="b" l="l" r="r" t="t"/>
                <a:pathLst>
                  <a:path extrusionOk="0" h="2201" w="2269">
                    <a:moveTo>
                      <a:pt x="1210" y="0"/>
                    </a:moveTo>
                    <a:cubicBezTo>
                      <a:pt x="605" y="0"/>
                      <a:pt x="76" y="454"/>
                      <a:pt x="76" y="1059"/>
                    </a:cubicBezTo>
                    <a:cubicBezTo>
                      <a:pt x="0" y="1664"/>
                      <a:pt x="454" y="2193"/>
                      <a:pt x="1135" y="2193"/>
                    </a:cubicBezTo>
                    <a:cubicBezTo>
                      <a:pt x="1173" y="2198"/>
                      <a:pt x="1212" y="2200"/>
                      <a:pt x="1250" y="2200"/>
                    </a:cubicBezTo>
                    <a:cubicBezTo>
                      <a:pt x="1805" y="2200"/>
                      <a:pt x="2269" y="1701"/>
                      <a:pt x="2269" y="1134"/>
                    </a:cubicBezTo>
                    <a:cubicBezTo>
                      <a:pt x="2269" y="530"/>
                      <a:pt x="1815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9"/>
              <p:cNvSpPr/>
              <p:nvPr/>
            </p:nvSpPr>
            <p:spPr>
              <a:xfrm>
                <a:off x="3754225" y="2605600"/>
                <a:ext cx="68075" cy="50575"/>
              </a:xfrm>
              <a:custGeom>
                <a:rect b="b" l="l" r="r" t="t"/>
                <a:pathLst>
                  <a:path extrusionOk="0" h="2023" w="2723">
                    <a:moveTo>
                      <a:pt x="1476" y="1"/>
                    </a:moveTo>
                    <a:cubicBezTo>
                      <a:pt x="1280" y="1"/>
                      <a:pt x="1084" y="44"/>
                      <a:pt x="908" y="132"/>
                    </a:cubicBezTo>
                    <a:cubicBezTo>
                      <a:pt x="227" y="510"/>
                      <a:pt x="0" y="1342"/>
                      <a:pt x="303" y="2023"/>
                    </a:cubicBezTo>
                    <a:lnTo>
                      <a:pt x="2723" y="813"/>
                    </a:lnTo>
                    <a:lnTo>
                      <a:pt x="2647" y="737"/>
                    </a:lnTo>
                    <a:cubicBezTo>
                      <a:pt x="2433" y="255"/>
                      <a:pt x="1953" y="1"/>
                      <a:pt x="1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49"/>
              <p:cNvSpPr/>
              <p:nvPr/>
            </p:nvSpPr>
            <p:spPr>
              <a:xfrm>
                <a:off x="3863875" y="2922700"/>
                <a:ext cx="69950" cy="47025"/>
              </a:xfrm>
              <a:custGeom>
                <a:rect b="b" l="l" r="r" t="t"/>
                <a:pathLst>
                  <a:path extrusionOk="0" h="1881" w="2798">
                    <a:moveTo>
                      <a:pt x="227" y="0"/>
                    </a:moveTo>
                    <a:lnTo>
                      <a:pt x="227" y="0"/>
                    </a:lnTo>
                    <a:cubicBezTo>
                      <a:pt x="0" y="681"/>
                      <a:pt x="378" y="1437"/>
                      <a:pt x="1059" y="1739"/>
                    </a:cubicBezTo>
                    <a:cubicBezTo>
                      <a:pt x="1059" y="1815"/>
                      <a:pt x="1059" y="1815"/>
                      <a:pt x="1059" y="1815"/>
                    </a:cubicBezTo>
                    <a:cubicBezTo>
                      <a:pt x="1191" y="1859"/>
                      <a:pt x="1329" y="1880"/>
                      <a:pt x="1468" y="1880"/>
                    </a:cubicBezTo>
                    <a:cubicBezTo>
                      <a:pt x="2040" y="1880"/>
                      <a:pt x="2615" y="1517"/>
                      <a:pt x="2798" y="908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49"/>
              <p:cNvSpPr/>
              <p:nvPr/>
            </p:nvSpPr>
            <p:spPr>
              <a:xfrm>
                <a:off x="4045350" y="2594725"/>
                <a:ext cx="66175" cy="55775"/>
              </a:xfrm>
              <a:custGeom>
                <a:rect b="b" l="l" r="r" t="t"/>
                <a:pathLst>
                  <a:path extrusionOk="0" h="2231" w="2647">
                    <a:moveTo>
                      <a:pt x="1106" y="1"/>
                    </a:moveTo>
                    <a:cubicBezTo>
                      <a:pt x="688" y="1"/>
                      <a:pt x="275" y="201"/>
                      <a:pt x="0" y="567"/>
                    </a:cubicBezTo>
                    <a:lnTo>
                      <a:pt x="2193" y="2231"/>
                    </a:lnTo>
                    <a:cubicBezTo>
                      <a:pt x="2647" y="1626"/>
                      <a:pt x="2495" y="794"/>
                      <a:pt x="1890" y="265"/>
                    </a:cubicBezTo>
                    <a:cubicBezTo>
                      <a:pt x="1652" y="86"/>
                      <a:pt x="1378" y="1"/>
                      <a:pt x="1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9"/>
              <p:cNvSpPr/>
              <p:nvPr/>
            </p:nvSpPr>
            <p:spPr>
              <a:xfrm>
                <a:off x="4026425" y="2695850"/>
                <a:ext cx="56750" cy="54850"/>
              </a:xfrm>
              <a:custGeom>
                <a:rect b="b" l="l" r="r" t="t"/>
                <a:pathLst>
                  <a:path extrusionOk="0" h="2194" w="2270">
                    <a:moveTo>
                      <a:pt x="1135" y="0"/>
                    </a:moveTo>
                    <a:cubicBezTo>
                      <a:pt x="530" y="0"/>
                      <a:pt x="1" y="454"/>
                      <a:pt x="1" y="1059"/>
                    </a:cubicBezTo>
                    <a:cubicBezTo>
                      <a:pt x="1" y="1664"/>
                      <a:pt x="455" y="2193"/>
                      <a:pt x="1060" y="2193"/>
                    </a:cubicBezTo>
                    <a:cubicBezTo>
                      <a:pt x="1664" y="2193"/>
                      <a:pt x="2194" y="1740"/>
                      <a:pt x="2194" y="1135"/>
                    </a:cubicBezTo>
                    <a:cubicBezTo>
                      <a:pt x="2269" y="530"/>
                      <a:pt x="1740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9"/>
              <p:cNvSpPr/>
              <p:nvPr/>
            </p:nvSpPr>
            <p:spPr>
              <a:xfrm>
                <a:off x="3941375" y="2697750"/>
                <a:ext cx="94550" cy="166375"/>
              </a:xfrm>
              <a:custGeom>
                <a:rect b="b" l="l" r="r" t="t"/>
                <a:pathLst>
                  <a:path extrusionOk="0" h="6655" w="3782">
                    <a:moveTo>
                      <a:pt x="0" y="0"/>
                    </a:moveTo>
                    <a:lnTo>
                      <a:pt x="227" y="5293"/>
                    </a:lnTo>
                    <a:lnTo>
                      <a:pt x="303" y="6654"/>
                    </a:lnTo>
                    <a:lnTo>
                      <a:pt x="3781" y="5520"/>
                    </a:lnTo>
                    <a:lnTo>
                      <a:pt x="3252" y="4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49"/>
              <p:cNvSpPr/>
              <p:nvPr/>
            </p:nvSpPr>
            <p:spPr>
              <a:xfrm>
                <a:off x="3090700" y="3210025"/>
                <a:ext cx="319500" cy="429150"/>
              </a:xfrm>
              <a:custGeom>
                <a:rect b="b" l="l" r="r" t="t"/>
                <a:pathLst>
                  <a:path extrusionOk="0" h="17166" w="12780">
                    <a:moveTo>
                      <a:pt x="12779" y="1"/>
                    </a:moveTo>
                    <a:lnTo>
                      <a:pt x="12779" y="1"/>
                    </a:lnTo>
                    <a:cubicBezTo>
                      <a:pt x="4462" y="1513"/>
                      <a:pt x="3403" y="6050"/>
                      <a:pt x="1815" y="10965"/>
                    </a:cubicBezTo>
                    <a:cubicBezTo>
                      <a:pt x="1286" y="12477"/>
                      <a:pt x="681" y="14594"/>
                      <a:pt x="0" y="16787"/>
                    </a:cubicBezTo>
                    <a:cubicBezTo>
                      <a:pt x="152" y="16938"/>
                      <a:pt x="227" y="17014"/>
                      <a:pt x="378" y="17165"/>
                    </a:cubicBezTo>
                    <a:cubicBezTo>
                      <a:pt x="3479" y="5823"/>
                      <a:pt x="5142" y="2194"/>
                      <a:pt x="11267" y="606"/>
                    </a:cubicBezTo>
                    <a:cubicBezTo>
                      <a:pt x="11267" y="606"/>
                      <a:pt x="11343" y="681"/>
                      <a:pt x="11418" y="757"/>
                    </a:cubicBezTo>
                    <a:cubicBezTo>
                      <a:pt x="11796" y="454"/>
                      <a:pt x="12250" y="228"/>
                      <a:pt x="12779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9"/>
              <p:cNvSpPr/>
              <p:nvPr/>
            </p:nvSpPr>
            <p:spPr>
              <a:xfrm>
                <a:off x="3100150" y="3223275"/>
                <a:ext cx="342175" cy="576575"/>
              </a:xfrm>
              <a:custGeom>
                <a:rect b="b" l="l" r="r" t="t"/>
                <a:pathLst>
                  <a:path extrusionOk="0" h="23063" w="13687">
                    <a:moveTo>
                      <a:pt x="10889" y="0"/>
                    </a:moveTo>
                    <a:cubicBezTo>
                      <a:pt x="4764" y="1588"/>
                      <a:pt x="3101" y="5293"/>
                      <a:pt x="0" y="16635"/>
                    </a:cubicBezTo>
                    <a:cubicBezTo>
                      <a:pt x="2949" y="19055"/>
                      <a:pt x="6201" y="21097"/>
                      <a:pt x="9679" y="22685"/>
                    </a:cubicBezTo>
                    <a:cubicBezTo>
                      <a:pt x="9982" y="22836"/>
                      <a:pt x="10284" y="22987"/>
                      <a:pt x="10587" y="23063"/>
                    </a:cubicBezTo>
                    <a:lnTo>
                      <a:pt x="11645" y="19736"/>
                    </a:lnTo>
                    <a:cubicBezTo>
                      <a:pt x="13687" y="8998"/>
                      <a:pt x="12401" y="1588"/>
                      <a:pt x="11040" y="227"/>
                    </a:cubicBezTo>
                    <a:cubicBezTo>
                      <a:pt x="10965" y="151"/>
                      <a:pt x="10965" y="76"/>
                      <a:pt x="10889" y="0"/>
                    </a:cubicBezTo>
                    <a:close/>
                  </a:path>
                </a:pathLst>
              </a:custGeom>
              <a:solidFill>
                <a:srgbClr val="E862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0"/>
          <p:cNvSpPr txBox="1"/>
          <p:nvPr>
            <p:ph type="title"/>
          </p:nvPr>
        </p:nvSpPr>
        <p:spPr>
          <a:xfrm>
            <a:off x="564194" y="1082659"/>
            <a:ext cx="4608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THANKS</a:t>
            </a:r>
            <a:endParaRPr sz="6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type="title"/>
          </p:nvPr>
        </p:nvSpPr>
        <p:spPr>
          <a:xfrm>
            <a:off x="578951" y="71599"/>
            <a:ext cx="27885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97" name="Google Shape;397;p38"/>
          <p:cNvSpPr txBox="1"/>
          <p:nvPr>
            <p:ph idx="1" type="subTitle"/>
          </p:nvPr>
        </p:nvSpPr>
        <p:spPr>
          <a:xfrm>
            <a:off x="578825" y="864200"/>
            <a:ext cx="41283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 have a headache and muscle ache since yesterday. I am also feeling unusually lethargic and nauseatic and my body temperature has risen to 103°C.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 have also had a history of some antibody deficiency.  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 have no idea which medicine shall I take to get a relief. Neither do I have any one else to take care of me nor do I have the energy to go the doctor!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675550" y="606801"/>
            <a:ext cx="18318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4829217" y="2048971"/>
            <a:ext cx="3596272" cy="2091140"/>
          </a:xfrm>
          <a:custGeom>
            <a:rect b="b" l="l" r="r" t="t"/>
            <a:pathLst>
              <a:path extrusionOk="0" h="116417" w="200210">
                <a:moveTo>
                  <a:pt x="100105" y="0"/>
                </a:moveTo>
                <a:cubicBezTo>
                  <a:pt x="44832" y="0"/>
                  <a:pt x="0" y="26052"/>
                  <a:pt x="0" y="58209"/>
                </a:cubicBezTo>
                <a:cubicBezTo>
                  <a:pt x="0" y="90332"/>
                  <a:pt x="44832" y="116417"/>
                  <a:pt x="100105" y="116417"/>
                </a:cubicBezTo>
                <a:cubicBezTo>
                  <a:pt x="155411" y="116417"/>
                  <a:pt x="200210" y="90332"/>
                  <a:pt x="200210" y="58209"/>
                </a:cubicBezTo>
                <a:cubicBezTo>
                  <a:pt x="200210" y="26052"/>
                  <a:pt x="155411" y="0"/>
                  <a:pt x="1001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5101241" y="2257785"/>
            <a:ext cx="3157682" cy="1817931"/>
          </a:xfrm>
          <a:custGeom>
            <a:rect b="b" l="l" r="r" t="t"/>
            <a:pathLst>
              <a:path extrusionOk="0" h="101207" w="175793">
                <a:moveTo>
                  <a:pt x="67494" y="0"/>
                </a:moveTo>
                <a:cubicBezTo>
                  <a:pt x="66865" y="0"/>
                  <a:pt x="66231" y="150"/>
                  <a:pt x="65647" y="451"/>
                </a:cubicBezTo>
                <a:lnTo>
                  <a:pt x="1001" y="37744"/>
                </a:lnTo>
                <a:cubicBezTo>
                  <a:pt x="0" y="38344"/>
                  <a:pt x="0" y="39278"/>
                  <a:pt x="1001" y="39879"/>
                </a:cubicBezTo>
                <a:lnTo>
                  <a:pt x="106443" y="100756"/>
                </a:lnTo>
                <a:cubicBezTo>
                  <a:pt x="107027" y="101056"/>
                  <a:pt x="107661" y="101206"/>
                  <a:pt x="108294" y="101206"/>
                </a:cubicBezTo>
                <a:cubicBezTo>
                  <a:pt x="108928" y="101206"/>
                  <a:pt x="109562" y="101056"/>
                  <a:pt x="110146" y="100756"/>
                </a:cubicBezTo>
                <a:lnTo>
                  <a:pt x="174792" y="63462"/>
                </a:lnTo>
                <a:cubicBezTo>
                  <a:pt x="175793" y="62862"/>
                  <a:pt x="175793" y="61928"/>
                  <a:pt x="174792" y="61328"/>
                </a:cubicBezTo>
                <a:lnTo>
                  <a:pt x="69317" y="451"/>
                </a:lnTo>
                <a:cubicBezTo>
                  <a:pt x="68749" y="150"/>
                  <a:pt x="68124" y="0"/>
                  <a:pt x="674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5689028" y="3435460"/>
            <a:ext cx="686078" cy="396091"/>
          </a:xfrm>
          <a:custGeom>
            <a:rect b="b" l="l" r="r" t="t"/>
            <a:pathLst>
              <a:path extrusionOk="0" h="22051" w="38195">
                <a:moveTo>
                  <a:pt x="19081" y="1"/>
                </a:moveTo>
                <a:cubicBezTo>
                  <a:pt x="8540" y="1"/>
                  <a:pt x="1" y="4938"/>
                  <a:pt x="1" y="11009"/>
                </a:cubicBezTo>
                <a:cubicBezTo>
                  <a:pt x="1" y="17113"/>
                  <a:pt x="8540" y="22050"/>
                  <a:pt x="19081" y="22050"/>
                </a:cubicBezTo>
                <a:cubicBezTo>
                  <a:pt x="29622" y="22050"/>
                  <a:pt x="38195" y="17113"/>
                  <a:pt x="38195" y="11009"/>
                </a:cubicBezTo>
                <a:cubicBezTo>
                  <a:pt x="38195" y="4938"/>
                  <a:pt x="29622" y="1"/>
                  <a:pt x="190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5002375" y="2311726"/>
            <a:ext cx="294208" cy="493430"/>
          </a:xfrm>
          <a:custGeom>
            <a:rect b="b" l="l" r="r" t="t"/>
            <a:pathLst>
              <a:path extrusionOk="0" h="27470" w="16379">
                <a:moveTo>
                  <a:pt x="3779" y="0"/>
                </a:moveTo>
                <a:cubicBezTo>
                  <a:pt x="3209" y="0"/>
                  <a:pt x="2726" y="110"/>
                  <a:pt x="2369" y="316"/>
                </a:cubicBezTo>
                <a:cubicBezTo>
                  <a:pt x="134" y="1584"/>
                  <a:pt x="0" y="4486"/>
                  <a:pt x="5004" y="9390"/>
                </a:cubicBezTo>
                <a:cubicBezTo>
                  <a:pt x="7973" y="12292"/>
                  <a:pt x="12142" y="18629"/>
                  <a:pt x="13310" y="27469"/>
                </a:cubicBezTo>
                <a:lnTo>
                  <a:pt x="16012" y="25134"/>
                </a:lnTo>
                <a:cubicBezTo>
                  <a:pt x="16012" y="25134"/>
                  <a:pt x="16379" y="17295"/>
                  <a:pt x="14344" y="10690"/>
                </a:cubicBezTo>
                <a:cubicBezTo>
                  <a:pt x="11969" y="2924"/>
                  <a:pt x="6716" y="0"/>
                  <a:pt x="3779" y="0"/>
                </a:cubicBez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5002375" y="2311726"/>
            <a:ext cx="294208" cy="493430"/>
          </a:xfrm>
          <a:custGeom>
            <a:rect b="b" l="l" r="r" t="t"/>
            <a:pathLst>
              <a:path extrusionOk="0" h="27470" w="16379">
                <a:moveTo>
                  <a:pt x="3779" y="0"/>
                </a:moveTo>
                <a:cubicBezTo>
                  <a:pt x="3209" y="0"/>
                  <a:pt x="2726" y="110"/>
                  <a:pt x="2369" y="316"/>
                </a:cubicBezTo>
                <a:cubicBezTo>
                  <a:pt x="134" y="1584"/>
                  <a:pt x="0" y="4486"/>
                  <a:pt x="5004" y="9390"/>
                </a:cubicBezTo>
                <a:cubicBezTo>
                  <a:pt x="7973" y="12292"/>
                  <a:pt x="12142" y="18629"/>
                  <a:pt x="13310" y="27469"/>
                </a:cubicBezTo>
                <a:lnTo>
                  <a:pt x="16012" y="25134"/>
                </a:lnTo>
                <a:cubicBezTo>
                  <a:pt x="16012" y="25134"/>
                  <a:pt x="16379" y="17295"/>
                  <a:pt x="14344" y="10690"/>
                </a:cubicBezTo>
                <a:cubicBezTo>
                  <a:pt x="11969" y="2924"/>
                  <a:pt x="6716" y="0"/>
                  <a:pt x="37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5068891" y="2337718"/>
            <a:ext cx="200731" cy="390738"/>
          </a:xfrm>
          <a:custGeom>
            <a:rect b="b" l="l" r="r" t="t"/>
            <a:pathLst>
              <a:path extrusionOk="0" h="21753" w="11175">
                <a:moveTo>
                  <a:pt x="243" y="0"/>
                </a:moveTo>
                <a:cubicBezTo>
                  <a:pt x="175" y="0"/>
                  <a:pt x="108" y="29"/>
                  <a:pt x="67" y="70"/>
                </a:cubicBezTo>
                <a:lnTo>
                  <a:pt x="67" y="104"/>
                </a:lnTo>
                <a:cubicBezTo>
                  <a:pt x="0" y="170"/>
                  <a:pt x="33" y="304"/>
                  <a:pt x="134" y="370"/>
                </a:cubicBezTo>
                <a:cubicBezTo>
                  <a:pt x="4837" y="3506"/>
                  <a:pt x="10241" y="12512"/>
                  <a:pt x="10708" y="21519"/>
                </a:cubicBezTo>
                <a:cubicBezTo>
                  <a:pt x="10741" y="21652"/>
                  <a:pt x="10841" y="21752"/>
                  <a:pt x="10941" y="21752"/>
                </a:cubicBezTo>
                <a:lnTo>
                  <a:pt x="10975" y="21752"/>
                </a:lnTo>
                <a:cubicBezTo>
                  <a:pt x="11075" y="21719"/>
                  <a:pt x="11175" y="21619"/>
                  <a:pt x="11175" y="21519"/>
                </a:cubicBezTo>
                <a:cubicBezTo>
                  <a:pt x="10674" y="12346"/>
                  <a:pt x="5204" y="3206"/>
                  <a:pt x="367" y="37"/>
                </a:cubicBezTo>
                <a:cubicBezTo>
                  <a:pt x="329" y="11"/>
                  <a:pt x="286" y="0"/>
                  <a:pt x="2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4862771" y="2544035"/>
            <a:ext cx="390074" cy="377518"/>
          </a:xfrm>
          <a:custGeom>
            <a:rect b="b" l="l" r="r" t="t"/>
            <a:pathLst>
              <a:path extrusionOk="0" h="21017" w="21716">
                <a:moveTo>
                  <a:pt x="12292" y="1"/>
                </a:moveTo>
                <a:cubicBezTo>
                  <a:pt x="11909" y="1"/>
                  <a:pt x="11525" y="76"/>
                  <a:pt x="11175" y="226"/>
                </a:cubicBezTo>
                <a:cubicBezTo>
                  <a:pt x="10508" y="526"/>
                  <a:pt x="9774" y="793"/>
                  <a:pt x="9073" y="1026"/>
                </a:cubicBezTo>
                <a:cubicBezTo>
                  <a:pt x="8759" y="1097"/>
                  <a:pt x="8444" y="1126"/>
                  <a:pt x="8128" y="1126"/>
                </a:cubicBezTo>
                <a:cubicBezTo>
                  <a:pt x="6635" y="1126"/>
                  <a:pt x="5129" y="476"/>
                  <a:pt x="3639" y="476"/>
                </a:cubicBezTo>
                <a:cubicBezTo>
                  <a:pt x="3505" y="476"/>
                  <a:pt x="3370" y="481"/>
                  <a:pt x="3236" y="493"/>
                </a:cubicBezTo>
                <a:cubicBezTo>
                  <a:pt x="2602" y="526"/>
                  <a:pt x="2002" y="693"/>
                  <a:pt x="1435" y="960"/>
                </a:cubicBezTo>
                <a:cubicBezTo>
                  <a:pt x="834" y="1260"/>
                  <a:pt x="401" y="1760"/>
                  <a:pt x="167" y="2394"/>
                </a:cubicBezTo>
                <a:cubicBezTo>
                  <a:pt x="0" y="3161"/>
                  <a:pt x="501" y="3962"/>
                  <a:pt x="1134" y="4462"/>
                </a:cubicBezTo>
                <a:cubicBezTo>
                  <a:pt x="1802" y="4863"/>
                  <a:pt x="2535" y="5229"/>
                  <a:pt x="3269" y="5563"/>
                </a:cubicBezTo>
                <a:cubicBezTo>
                  <a:pt x="3603" y="5696"/>
                  <a:pt x="3903" y="5930"/>
                  <a:pt x="4170" y="6197"/>
                </a:cubicBezTo>
                <a:cubicBezTo>
                  <a:pt x="4503" y="6697"/>
                  <a:pt x="4704" y="7298"/>
                  <a:pt x="4670" y="7898"/>
                </a:cubicBezTo>
                <a:cubicBezTo>
                  <a:pt x="4670" y="8732"/>
                  <a:pt x="4470" y="9566"/>
                  <a:pt x="4437" y="10400"/>
                </a:cubicBezTo>
                <a:cubicBezTo>
                  <a:pt x="4303" y="11234"/>
                  <a:pt x="4470" y="12101"/>
                  <a:pt x="4904" y="12835"/>
                </a:cubicBezTo>
                <a:cubicBezTo>
                  <a:pt x="5504" y="13736"/>
                  <a:pt x="6638" y="13902"/>
                  <a:pt x="7639" y="13936"/>
                </a:cubicBezTo>
                <a:cubicBezTo>
                  <a:pt x="8540" y="14002"/>
                  <a:pt x="9540" y="14069"/>
                  <a:pt x="10141" y="14736"/>
                </a:cubicBezTo>
                <a:cubicBezTo>
                  <a:pt x="10441" y="15103"/>
                  <a:pt x="10641" y="15503"/>
                  <a:pt x="10741" y="15937"/>
                </a:cubicBezTo>
                <a:cubicBezTo>
                  <a:pt x="10875" y="16371"/>
                  <a:pt x="11008" y="16838"/>
                  <a:pt x="11175" y="17238"/>
                </a:cubicBezTo>
                <a:cubicBezTo>
                  <a:pt x="11308" y="17705"/>
                  <a:pt x="11442" y="18139"/>
                  <a:pt x="11642" y="18539"/>
                </a:cubicBezTo>
                <a:cubicBezTo>
                  <a:pt x="12009" y="19340"/>
                  <a:pt x="12643" y="20007"/>
                  <a:pt x="13410" y="20440"/>
                </a:cubicBezTo>
                <a:cubicBezTo>
                  <a:pt x="14077" y="20807"/>
                  <a:pt x="14844" y="21007"/>
                  <a:pt x="15611" y="21007"/>
                </a:cubicBezTo>
                <a:cubicBezTo>
                  <a:pt x="15751" y="21007"/>
                  <a:pt x="16003" y="21016"/>
                  <a:pt x="16292" y="21016"/>
                </a:cubicBezTo>
                <a:cubicBezTo>
                  <a:pt x="16967" y="21016"/>
                  <a:pt x="17850" y="20967"/>
                  <a:pt x="18013" y="20640"/>
                </a:cubicBezTo>
                <a:lnTo>
                  <a:pt x="21716" y="11868"/>
                </a:lnTo>
                <a:cubicBezTo>
                  <a:pt x="21716" y="10867"/>
                  <a:pt x="21649" y="9866"/>
                  <a:pt x="21516" y="8865"/>
                </a:cubicBezTo>
                <a:cubicBezTo>
                  <a:pt x="21349" y="7898"/>
                  <a:pt x="21015" y="6997"/>
                  <a:pt x="20515" y="6163"/>
                </a:cubicBezTo>
                <a:cubicBezTo>
                  <a:pt x="20248" y="5663"/>
                  <a:pt x="19848" y="5263"/>
                  <a:pt x="19314" y="4996"/>
                </a:cubicBezTo>
                <a:cubicBezTo>
                  <a:pt x="18113" y="4429"/>
                  <a:pt x="16846" y="4729"/>
                  <a:pt x="15778" y="3929"/>
                </a:cubicBezTo>
                <a:cubicBezTo>
                  <a:pt x="14611" y="3028"/>
                  <a:pt x="14711" y="960"/>
                  <a:pt x="13410" y="226"/>
                </a:cubicBezTo>
                <a:cubicBezTo>
                  <a:pt x="13060" y="76"/>
                  <a:pt x="12676" y="1"/>
                  <a:pt x="122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4912491" y="2579727"/>
            <a:ext cx="316984" cy="248817"/>
          </a:xfrm>
          <a:custGeom>
            <a:rect b="b" l="l" r="r" t="t"/>
            <a:pathLst>
              <a:path extrusionOk="0" h="13852" w="17647">
                <a:moveTo>
                  <a:pt x="226" y="0"/>
                </a:moveTo>
                <a:cubicBezTo>
                  <a:pt x="134" y="0"/>
                  <a:pt x="34" y="87"/>
                  <a:pt x="34" y="174"/>
                </a:cubicBezTo>
                <a:cubicBezTo>
                  <a:pt x="1" y="307"/>
                  <a:pt x="101" y="407"/>
                  <a:pt x="201" y="407"/>
                </a:cubicBezTo>
                <a:cubicBezTo>
                  <a:pt x="4137" y="1041"/>
                  <a:pt x="12743" y="6545"/>
                  <a:pt x="17213" y="13750"/>
                </a:cubicBezTo>
                <a:cubicBezTo>
                  <a:pt x="17256" y="13815"/>
                  <a:pt x="17327" y="13851"/>
                  <a:pt x="17399" y="13851"/>
                </a:cubicBezTo>
                <a:cubicBezTo>
                  <a:pt x="17438" y="13851"/>
                  <a:pt x="17478" y="13840"/>
                  <a:pt x="17513" y="13817"/>
                </a:cubicBezTo>
                <a:cubicBezTo>
                  <a:pt x="17613" y="13783"/>
                  <a:pt x="17647" y="13650"/>
                  <a:pt x="17613" y="13550"/>
                </a:cubicBezTo>
                <a:cubicBezTo>
                  <a:pt x="13010" y="6211"/>
                  <a:pt x="4271" y="641"/>
                  <a:pt x="268" y="7"/>
                </a:cubicBezTo>
                <a:cubicBezTo>
                  <a:pt x="254" y="2"/>
                  <a:pt x="240" y="0"/>
                  <a:pt x="2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4992783" y="2680892"/>
            <a:ext cx="111475" cy="55378"/>
          </a:xfrm>
          <a:custGeom>
            <a:rect b="b" l="l" r="r" t="t"/>
            <a:pathLst>
              <a:path extrusionOk="0" h="3083" w="6206">
                <a:moveTo>
                  <a:pt x="5980" y="0"/>
                </a:moveTo>
                <a:cubicBezTo>
                  <a:pt x="5954" y="0"/>
                  <a:pt x="5929" y="4"/>
                  <a:pt x="5905" y="12"/>
                </a:cubicBezTo>
                <a:cubicBezTo>
                  <a:pt x="3870" y="679"/>
                  <a:pt x="1969" y="1580"/>
                  <a:pt x="134" y="2681"/>
                </a:cubicBezTo>
                <a:cubicBezTo>
                  <a:pt x="134" y="2681"/>
                  <a:pt x="134" y="2681"/>
                  <a:pt x="134" y="2714"/>
                </a:cubicBezTo>
                <a:cubicBezTo>
                  <a:pt x="34" y="2747"/>
                  <a:pt x="1" y="2881"/>
                  <a:pt x="67" y="2981"/>
                </a:cubicBezTo>
                <a:cubicBezTo>
                  <a:pt x="111" y="3046"/>
                  <a:pt x="181" y="3082"/>
                  <a:pt x="253" y="3082"/>
                </a:cubicBezTo>
                <a:cubicBezTo>
                  <a:pt x="293" y="3082"/>
                  <a:pt x="332" y="3071"/>
                  <a:pt x="368" y="3048"/>
                </a:cubicBezTo>
                <a:cubicBezTo>
                  <a:pt x="2136" y="1980"/>
                  <a:pt x="4037" y="1080"/>
                  <a:pt x="6005" y="412"/>
                </a:cubicBezTo>
                <a:cubicBezTo>
                  <a:pt x="6038" y="412"/>
                  <a:pt x="6072" y="379"/>
                  <a:pt x="6072" y="379"/>
                </a:cubicBezTo>
                <a:cubicBezTo>
                  <a:pt x="6172" y="312"/>
                  <a:pt x="6205" y="212"/>
                  <a:pt x="6172" y="146"/>
                </a:cubicBezTo>
                <a:cubicBezTo>
                  <a:pt x="6146" y="44"/>
                  <a:pt x="6062" y="0"/>
                  <a:pt x="59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6618965" y="2128653"/>
            <a:ext cx="355927" cy="263061"/>
          </a:xfrm>
          <a:custGeom>
            <a:rect b="b" l="l" r="r" t="t"/>
            <a:pathLst>
              <a:path extrusionOk="0" h="14645" w="19815">
                <a:moveTo>
                  <a:pt x="0" y="1"/>
                </a:moveTo>
                <a:lnTo>
                  <a:pt x="0" y="3170"/>
                </a:lnTo>
                <a:lnTo>
                  <a:pt x="19814" y="14645"/>
                </a:lnTo>
                <a:lnTo>
                  <a:pt x="19814" y="11476"/>
                </a:lnTo>
                <a:lnTo>
                  <a:pt x="0" y="1"/>
                </a:ln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6618965" y="2128653"/>
            <a:ext cx="355927" cy="263061"/>
          </a:xfrm>
          <a:custGeom>
            <a:rect b="b" l="l" r="r" t="t"/>
            <a:pathLst>
              <a:path extrusionOk="0" h="14645" w="19815">
                <a:moveTo>
                  <a:pt x="0" y="1"/>
                </a:moveTo>
                <a:lnTo>
                  <a:pt x="0" y="3170"/>
                </a:lnTo>
                <a:lnTo>
                  <a:pt x="19814" y="14645"/>
                </a:lnTo>
                <a:lnTo>
                  <a:pt x="19814" y="11476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6974873" y="2317403"/>
            <a:ext cx="31165" cy="74311"/>
          </a:xfrm>
          <a:custGeom>
            <a:rect b="b" l="l" r="r" t="t"/>
            <a:pathLst>
              <a:path extrusionOk="0" h="4137" w="1735">
                <a:moveTo>
                  <a:pt x="1735" y="0"/>
                </a:moveTo>
                <a:lnTo>
                  <a:pt x="0" y="968"/>
                </a:lnTo>
                <a:lnTo>
                  <a:pt x="0" y="4137"/>
                </a:lnTo>
                <a:lnTo>
                  <a:pt x="1735" y="3169"/>
                </a:lnTo>
                <a:lnTo>
                  <a:pt x="1735" y="0"/>
                </a:ln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6974873" y="2317403"/>
            <a:ext cx="31165" cy="74311"/>
          </a:xfrm>
          <a:custGeom>
            <a:rect b="b" l="l" r="r" t="t"/>
            <a:pathLst>
              <a:path extrusionOk="0" h="4137" w="1735">
                <a:moveTo>
                  <a:pt x="1735" y="0"/>
                </a:moveTo>
                <a:lnTo>
                  <a:pt x="0" y="968"/>
                </a:lnTo>
                <a:lnTo>
                  <a:pt x="0" y="4137"/>
                </a:lnTo>
                <a:lnTo>
                  <a:pt x="1735" y="3169"/>
                </a:lnTo>
                <a:lnTo>
                  <a:pt x="17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5789097" y="3506179"/>
            <a:ext cx="316374" cy="169386"/>
          </a:xfrm>
          <a:custGeom>
            <a:rect b="b" l="l" r="r" t="t"/>
            <a:pathLst>
              <a:path extrusionOk="0" h="9430" w="17613">
                <a:moveTo>
                  <a:pt x="17446" y="0"/>
                </a:moveTo>
                <a:lnTo>
                  <a:pt x="67" y="5471"/>
                </a:lnTo>
                <a:cubicBezTo>
                  <a:pt x="0" y="5938"/>
                  <a:pt x="0" y="6438"/>
                  <a:pt x="67" y="6938"/>
                </a:cubicBezTo>
                <a:cubicBezTo>
                  <a:pt x="367" y="7872"/>
                  <a:pt x="1902" y="9173"/>
                  <a:pt x="4237" y="9373"/>
                </a:cubicBezTo>
                <a:cubicBezTo>
                  <a:pt x="4588" y="9411"/>
                  <a:pt x="4933" y="9430"/>
                  <a:pt x="5272" y="9430"/>
                </a:cubicBezTo>
                <a:cubicBezTo>
                  <a:pt x="7020" y="9430"/>
                  <a:pt x="8578" y="8934"/>
                  <a:pt x="9807" y="8039"/>
                </a:cubicBezTo>
                <a:cubicBezTo>
                  <a:pt x="11275" y="6972"/>
                  <a:pt x="13410" y="4937"/>
                  <a:pt x="14544" y="4003"/>
                </a:cubicBezTo>
                <a:cubicBezTo>
                  <a:pt x="15945" y="2902"/>
                  <a:pt x="17046" y="1935"/>
                  <a:pt x="17346" y="1501"/>
                </a:cubicBezTo>
                <a:cubicBezTo>
                  <a:pt x="17613" y="1068"/>
                  <a:pt x="17446" y="0"/>
                  <a:pt x="174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5819058" y="3471942"/>
            <a:ext cx="295411" cy="164860"/>
          </a:xfrm>
          <a:custGeom>
            <a:rect b="b" l="l" r="r" t="t"/>
            <a:pathLst>
              <a:path extrusionOk="0" h="9178" w="16446">
                <a:moveTo>
                  <a:pt x="12125" y="1"/>
                </a:moveTo>
                <a:cubicBezTo>
                  <a:pt x="11009" y="1"/>
                  <a:pt x="9894" y="330"/>
                  <a:pt x="8940" y="972"/>
                </a:cubicBezTo>
                <a:cubicBezTo>
                  <a:pt x="7105" y="2273"/>
                  <a:pt x="0" y="7076"/>
                  <a:pt x="0" y="7076"/>
                </a:cubicBezTo>
                <a:lnTo>
                  <a:pt x="7873" y="9178"/>
                </a:lnTo>
                <a:cubicBezTo>
                  <a:pt x="9274" y="8010"/>
                  <a:pt x="13143" y="4875"/>
                  <a:pt x="14477" y="3707"/>
                </a:cubicBezTo>
                <a:cubicBezTo>
                  <a:pt x="15812" y="2573"/>
                  <a:pt x="16445" y="1606"/>
                  <a:pt x="14777" y="672"/>
                </a:cubicBezTo>
                <a:cubicBezTo>
                  <a:pt x="13952" y="221"/>
                  <a:pt x="13038" y="1"/>
                  <a:pt x="12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5789690" y="3543325"/>
            <a:ext cx="173176" cy="117259"/>
          </a:xfrm>
          <a:custGeom>
            <a:rect b="b" l="l" r="r" t="t"/>
            <a:pathLst>
              <a:path extrusionOk="0" h="6528" w="9641">
                <a:moveTo>
                  <a:pt x="3637" y="0"/>
                </a:moveTo>
                <a:cubicBezTo>
                  <a:pt x="334" y="467"/>
                  <a:pt x="1" y="3636"/>
                  <a:pt x="1" y="3636"/>
                </a:cubicBezTo>
                <a:cubicBezTo>
                  <a:pt x="1" y="3636"/>
                  <a:pt x="468" y="5671"/>
                  <a:pt x="3670" y="6338"/>
                </a:cubicBezTo>
                <a:cubicBezTo>
                  <a:pt x="4215" y="6465"/>
                  <a:pt x="4769" y="6528"/>
                  <a:pt x="5322" y="6528"/>
                </a:cubicBezTo>
                <a:cubicBezTo>
                  <a:pt x="6801" y="6528"/>
                  <a:pt x="8269" y="6078"/>
                  <a:pt x="9508" y="5204"/>
                </a:cubicBezTo>
                <a:cubicBezTo>
                  <a:pt x="9641" y="4103"/>
                  <a:pt x="9241" y="2969"/>
                  <a:pt x="8407" y="2202"/>
                </a:cubicBezTo>
                <a:cubicBezTo>
                  <a:pt x="7039" y="801"/>
                  <a:pt x="5772" y="34"/>
                  <a:pt x="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5944886" y="3609822"/>
            <a:ext cx="316374" cy="169800"/>
          </a:xfrm>
          <a:custGeom>
            <a:rect b="b" l="l" r="r" t="t"/>
            <a:pathLst>
              <a:path extrusionOk="0" h="9453" w="17613">
                <a:moveTo>
                  <a:pt x="17446" y="1"/>
                </a:moveTo>
                <a:lnTo>
                  <a:pt x="67" y="5471"/>
                </a:lnTo>
                <a:cubicBezTo>
                  <a:pt x="0" y="5972"/>
                  <a:pt x="0" y="6472"/>
                  <a:pt x="67" y="6939"/>
                </a:cubicBezTo>
                <a:cubicBezTo>
                  <a:pt x="401" y="7907"/>
                  <a:pt x="1902" y="9174"/>
                  <a:pt x="4237" y="9408"/>
                </a:cubicBezTo>
                <a:cubicBezTo>
                  <a:pt x="4564" y="9438"/>
                  <a:pt x="4887" y="9453"/>
                  <a:pt x="5203" y="9453"/>
                </a:cubicBezTo>
                <a:cubicBezTo>
                  <a:pt x="6979" y="9453"/>
                  <a:pt x="8561" y="8979"/>
                  <a:pt x="9807" y="8073"/>
                </a:cubicBezTo>
                <a:cubicBezTo>
                  <a:pt x="11275" y="7006"/>
                  <a:pt x="13410" y="4938"/>
                  <a:pt x="14577" y="4037"/>
                </a:cubicBezTo>
                <a:cubicBezTo>
                  <a:pt x="15945" y="2936"/>
                  <a:pt x="17079" y="1969"/>
                  <a:pt x="17346" y="1535"/>
                </a:cubicBezTo>
                <a:cubicBezTo>
                  <a:pt x="17613" y="1068"/>
                  <a:pt x="17446" y="1"/>
                  <a:pt x="174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8"/>
          <p:cNvSpPr/>
          <p:nvPr/>
        </p:nvSpPr>
        <p:spPr>
          <a:xfrm>
            <a:off x="5974847" y="3575658"/>
            <a:ext cx="296004" cy="165417"/>
          </a:xfrm>
          <a:custGeom>
            <a:rect b="b" l="l" r="r" t="t"/>
            <a:pathLst>
              <a:path extrusionOk="0" h="9209" w="16479">
                <a:moveTo>
                  <a:pt x="12143" y="1"/>
                </a:moveTo>
                <a:cubicBezTo>
                  <a:pt x="11021" y="1"/>
                  <a:pt x="9899" y="338"/>
                  <a:pt x="8940" y="1002"/>
                </a:cubicBezTo>
                <a:cubicBezTo>
                  <a:pt x="7139" y="2270"/>
                  <a:pt x="0" y="7073"/>
                  <a:pt x="0" y="7073"/>
                </a:cubicBezTo>
                <a:lnTo>
                  <a:pt x="7872" y="9208"/>
                </a:lnTo>
                <a:cubicBezTo>
                  <a:pt x="9307" y="8007"/>
                  <a:pt x="13176" y="4872"/>
                  <a:pt x="14510" y="3737"/>
                </a:cubicBezTo>
                <a:cubicBezTo>
                  <a:pt x="15811" y="2570"/>
                  <a:pt x="16479" y="1603"/>
                  <a:pt x="14777" y="669"/>
                </a:cubicBezTo>
                <a:cubicBezTo>
                  <a:pt x="13957" y="221"/>
                  <a:pt x="13050" y="1"/>
                  <a:pt x="121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5946071" y="3646987"/>
            <a:ext cx="172584" cy="117511"/>
          </a:xfrm>
          <a:custGeom>
            <a:rect b="b" l="l" r="r" t="t"/>
            <a:pathLst>
              <a:path extrusionOk="0" h="6542" w="9608">
                <a:moveTo>
                  <a:pt x="3637" y="0"/>
                </a:moveTo>
                <a:cubicBezTo>
                  <a:pt x="335" y="500"/>
                  <a:pt x="1" y="3636"/>
                  <a:pt x="1" y="3636"/>
                </a:cubicBezTo>
                <a:cubicBezTo>
                  <a:pt x="1" y="3636"/>
                  <a:pt x="435" y="5671"/>
                  <a:pt x="3637" y="6371"/>
                </a:cubicBezTo>
                <a:cubicBezTo>
                  <a:pt x="4172" y="6485"/>
                  <a:pt x="4713" y="6542"/>
                  <a:pt x="5251" y="6542"/>
                </a:cubicBezTo>
                <a:cubicBezTo>
                  <a:pt x="6761" y="6542"/>
                  <a:pt x="8245" y="6098"/>
                  <a:pt x="9474" y="5237"/>
                </a:cubicBezTo>
                <a:cubicBezTo>
                  <a:pt x="9608" y="4103"/>
                  <a:pt x="9208" y="2969"/>
                  <a:pt x="8407" y="2202"/>
                </a:cubicBezTo>
                <a:cubicBezTo>
                  <a:pt x="7039" y="801"/>
                  <a:pt x="5772" y="33"/>
                  <a:pt x="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5182719" y="1523047"/>
            <a:ext cx="1215756" cy="1442083"/>
          </a:xfrm>
          <a:custGeom>
            <a:rect b="b" l="l" r="r" t="t"/>
            <a:pathLst>
              <a:path extrusionOk="0" h="80283" w="67683">
                <a:moveTo>
                  <a:pt x="62562" y="0"/>
                </a:moveTo>
                <a:cubicBezTo>
                  <a:pt x="62112" y="0"/>
                  <a:pt x="61662" y="108"/>
                  <a:pt x="61245" y="325"/>
                </a:cubicBezTo>
                <a:lnTo>
                  <a:pt x="1302" y="34950"/>
                </a:lnTo>
                <a:cubicBezTo>
                  <a:pt x="535" y="35450"/>
                  <a:pt x="34" y="36284"/>
                  <a:pt x="1" y="37218"/>
                </a:cubicBezTo>
                <a:lnTo>
                  <a:pt x="1" y="76246"/>
                </a:lnTo>
                <a:cubicBezTo>
                  <a:pt x="34" y="77180"/>
                  <a:pt x="535" y="78014"/>
                  <a:pt x="1302" y="78515"/>
                </a:cubicBezTo>
                <a:lnTo>
                  <a:pt x="3804" y="79982"/>
                </a:lnTo>
                <a:cubicBezTo>
                  <a:pt x="4221" y="80182"/>
                  <a:pt x="4671" y="80282"/>
                  <a:pt x="5117" y="80282"/>
                </a:cubicBezTo>
                <a:cubicBezTo>
                  <a:pt x="5563" y="80282"/>
                  <a:pt x="6005" y="80182"/>
                  <a:pt x="6406" y="79982"/>
                </a:cubicBezTo>
                <a:lnTo>
                  <a:pt x="66382" y="45324"/>
                </a:lnTo>
                <a:cubicBezTo>
                  <a:pt x="67149" y="44824"/>
                  <a:pt x="67649" y="43990"/>
                  <a:pt x="67683" y="43056"/>
                </a:cubicBezTo>
                <a:lnTo>
                  <a:pt x="67683" y="4028"/>
                </a:lnTo>
                <a:cubicBezTo>
                  <a:pt x="67649" y="3094"/>
                  <a:pt x="67149" y="2260"/>
                  <a:pt x="66382" y="1760"/>
                </a:cubicBezTo>
                <a:lnTo>
                  <a:pt x="63880" y="325"/>
                </a:lnTo>
                <a:cubicBezTo>
                  <a:pt x="63463" y="108"/>
                  <a:pt x="63013" y="0"/>
                  <a:pt x="625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5274400" y="1578569"/>
            <a:ext cx="1124075" cy="1384208"/>
          </a:xfrm>
          <a:custGeom>
            <a:rect b="b" l="l" r="r" t="t"/>
            <a:pathLst>
              <a:path extrusionOk="0" h="77061" w="62579">
                <a:moveTo>
                  <a:pt x="61857" y="1"/>
                </a:moveTo>
                <a:cubicBezTo>
                  <a:pt x="61683" y="1"/>
                  <a:pt x="61487" y="55"/>
                  <a:pt x="61278" y="170"/>
                </a:cubicBezTo>
                <a:lnTo>
                  <a:pt x="1302" y="34794"/>
                </a:lnTo>
                <a:cubicBezTo>
                  <a:pt x="534" y="35328"/>
                  <a:pt x="67" y="36162"/>
                  <a:pt x="1" y="37063"/>
                </a:cubicBezTo>
                <a:lnTo>
                  <a:pt x="1" y="76124"/>
                </a:lnTo>
                <a:cubicBezTo>
                  <a:pt x="1" y="76720"/>
                  <a:pt x="307" y="77060"/>
                  <a:pt x="737" y="77060"/>
                </a:cubicBezTo>
                <a:cubicBezTo>
                  <a:pt x="909" y="77060"/>
                  <a:pt x="1101" y="77006"/>
                  <a:pt x="1302" y="76891"/>
                </a:cubicBezTo>
                <a:lnTo>
                  <a:pt x="61278" y="42233"/>
                </a:lnTo>
                <a:cubicBezTo>
                  <a:pt x="62045" y="41733"/>
                  <a:pt x="62545" y="40899"/>
                  <a:pt x="62579" y="39965"/>
                </a:cubicBezTo>
                <a:lnTo>
                  <a:pt x="62579" y="937"/>
                </a:lnTo>
                <a:cubicBezTo>
                  <a:pt x="62579" y="341"/>
                  <a:pt x="62289" y="1"/>
                  <a:pt x="618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5182726" y="2171024"/>
            <a:ext cx="110272" cy="796852"/>
          </a:xfrm>
          <a:custGeom>
            <a:rect b="b" l="l" r="r" t="t"/>
            <a:pathLst>
              <a:path extrusionOk="0" h="44362" w="6139">
                <a:moveTo>
                  <a:pt x="401" y="0"/>
                </a:moveTo>
                <a:cubicBezTo>
                  <a:pt x="167" y="401"/>
                  <a:pt x="34" y="834"/>
                  <a:pt x="1" y="1301"/>
                </a:cubicBezTo>
                <a:lnTo>
                  <a:pt x="1" y="40329"/>
                </a:lnTo>
                <a:cubicBezTo>
                  <a:pt x="67" y="41230"/>
                  <a:pt x="534" y="42097"/>
                  <a:pt x="1302" y="42598"/>
                </a:cubicBezTo>
                <a:lnTo>
                  <a:pt x="3837" y="44032"/>
                </a:lnTo>
                <a:cubicBezTo>
                  <a:pt x="4271" y="44249"/>
                  <a:pt x="4740" y="44361"/>
                  <a:pt x="5203" y="44361"/>
                </a:cubicBezTo>
                <a:cubicBezTo>
                  <a:pt x="5522" y="44361"/>
                  <a:pt x="5839" y="44308"/>
                  <a:pt x="6138" y="44199"/>
                </a:cubicBezTo>
                <a:lnTo>
                  <a:pt x="6138" y="44199"/>
                </a:lnTo>
                <a:cubicBezTo>
                  <a:pt x="6047" y="44226"/>
                  <a:pt x="5959" y="44239"/>
                  <a:pt x="5876" y="44239"/>
                </a:cubicBezTo>
                <a:cubicBezTo>
                  <a:pt x="5443" y="44239"/>
                  <a:pt x="5138" y="43886"/>
                  <a:pt x="5138" y="43298"/>
                </a:cubicBezTo>
                <a:lnTo>
                  <a:pt x="5138" y="4237"/>
                </a:lnTo>
                <a:cubicBezTo>
                  <a:pt x="5171" y="3803"/>
                  <a:pt x="5304" y="3336"/>
                  <a:pt x="5538" y="2969"/>
                </a:cubicBezTo>
                <a:lnTo>
                  <a:pt x="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6903562" y="3637844"/>
            <a:ext cx="263654" cy="347682"/>
          </a:xfrm>
          <a:custGeom>
            <a:rect b="b" l="l" r="r" t="t"/>
            <a:pathLst>
              <a:path extrusionOk="0" h="19356" w="14678">
                <a:moveTo>
                  <a:pt x="7339" y="0"/>
                </a:moveTo>
                <a:cubicBezTo>
                  <a:pt x="7114" y="0"/>
                  <a:pt x="6889" y="59"/>
                  <a:pt x="6672" y="175"/>
                </a:cubicBezTo>
                <a:lnTo>
                  <a:pt x="634" y="3645"/>
                </a:lnTo>
                <a:cubicBezTo>
                  <a:pt x="434" y="3778"/>
                  <a:pt x="301" y="3945"/>
                  <a:pt x="167" y="4145"/>
                </a:cubicBezTo>
                <a:cubicBezTo>
                  <a:pt x="167" y="4178"/>
                  <a:pt x="134" y="4212"/>
                  <a:pt x="134" y="4245"/>
                </a:cubicBezTo>
                <a:cubicBezTo>
                  <a:pt x="34" y="4412"/>
                  <a:pt x="1" y="4612"/>
                  <a:pt x="1" y="4779"/>
                </a:cubicBezTo>
                <a:lnTo>
                  <a:pt x="1" y="14586"/>
                </a:lnTo>
                <a:cubicBezTo>
                  <a:pt x="1" y="15019"/>
                  <a:pt x="234" y="15420"/>
                  <a:pt x="601" y="15687"/>
                </a:cubicBezTo>
                <a:lnTo>
                  <a:pt x="634" y="15720"/>
                </a:lnTo>
                <a:lnTo>
                  <a:pt x="6672" y="19222"/>
                </a:lnTo>
                <a:cubicBezTo>
                  <a:pt x="6705" y="19222"/>
                  <a:pt x="6739" y="19222"/>
                  <a:pt x="6772" y="19256"/>
                </a:cubicBezTo>
                <a:cubicBezTo>
                  <a:pt x="6839" y="19289"/>
                  <a:pt x="6906" y="19322"/>
                  <a:pt x="7006" y="19322"/>
                </a:cubicBezTo>
                <a:cubicBezTo>
                  <a:pt x="7106" y="19356"/>
                  <a:pt x="7206" y="19356"/>
                  <a:pt x="7339" y="19356"/>
                </a:cubicBezTo>
                <a:cubicBezTo>
                  <a:pt x="7573" y="19356"/>
                  <a:pt x="7806" y="19322"/>
                  <a:pt x="8006" y="19222"/>
                </a:cubicBezTo>
                <a:lnTo>
                  <a:pt x="14044" y="15720"/>
                </a:lnTo>
                <a:cubicBezTo>
                  <a:pt x="14411" y="15453"/>
                  <a:pt x="14678" y="15053"/>
                  <a:pt x="14678" y="14586"/>
                </a:cubicBezTo>
                <a:lnTo>
                  <a:pt x="14678" y="4779"/>
                </a:lnTo>
                <a:cubicBezTo>
                  <a:pt x="14678" y="4312"/>
                  <a:pt x="14411" y="3911"/>
                  <a:pt x="14044" y="3645"/>
                </a:cubicBezTo>
                <a:lnTo>
                  <a:pt x="8006" y="175"/>
                </a:lnTo>
                <a:cubicBezTo>
                  <a:pt x="7790" y="59"/>
                  <a:pt x="7564" y="0"/>
                  <a:pt x="7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7035389" y="3715190"/>
            <a:ext cx="131827" cy="269455"/>
          </a:xfrm>
          <a:custGeom>
            <a:rect b="b" l="l" r="r" t="t"/>
            <a:pathLst>
              <a:path extrusionOk="0" h="15001" w="7339">
                <a:moveTo>
                  <a:pt x="7010" y="0"/>
                </a:moveTo>
                <a:cubicBezTo>
                  <a:pt x="6921" y="0"/>
                  <a:pt x="6818" y="34"/>
                  <a:pt x="6705" y="106"/>
                </a:cubicBezTo>
                <a:lnTo>
                  <a:pt x="667" y="3575"/>
                </a:lnTo>
                <a:cubicBezTo>
                  <a:pt x="267" y="3842"/>
                  <a:pt x="34" y="4242"/>
                  <a:pt x="0" y="4709"/>
                </a:cubicBezTo>
                <a:lnTo>
                  <a:pt x="0" y="14516"/>
                </a:lnTo>
                <a:cubicBezTo>
                  <a:pt x="0" y="14827"/>
                  <a:pt x="154" y="15000"/>
                  <a:pt x="377" y="15000"/>
                </a:cubicBezTo>
                <a:cubicBezTo>
                  <a:pt x="465" y="15000"/>
                  <a:pt x="563" y="14973"/>
                  <a:pt x="667" y="14916"/>
                </a:cubicBezTo>
                <a:lnTo>
                  <a:pt x="6705" y="11414"/>
                </a:lnTo>
                <a:cubicBezTo>
                  <a:pt x="7072" y="11147"/>
                  <a:pt x="7339" y="10747"/>
                  <a:pt x="7339" y="10280"/>
                </a:cubicBezTo>
                <a:lnTo>
                  <a:pt x="7339" y="473"/>
                </a:lnTo>
                <a:cubicBezTo>
                  <a:pt x="7339" y="172"/>
                  <a:pt x="7211" y="0"/>
                  <a:pt x="7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7896996" y="3063834"/>
            <a:ext cx="263654" cy="348275"/>
          </a:xfrm>
          <a:custGeom>
            <a:rect b="b" l="l" r="r" t="t"/>
            <a:pathLst>
              <a:path extrusionOk="0" h="19389" w="14678">
                <a:moveTo>
                  <a:pt x="7339" y="0"/>
                </a:moveTo>
                <a:cubicBezTo>
                  <a:pt x="7114" y="0"/>
                  <a:pt x="6889" y="58"/>
                  <a:pt x="6672" y="175"/>
                </a:cubicBezTo>
                <a:lnTo>
                  <a:pt x="635" y="3644"/>
                </a:lnTo>
                <a:cubicBezTo>
                  <a:pt x="434" y="3778"/>
                  <a:pt x="301" y="3945"/>
                  <a:pt x="168" y="4145"/>
                </a:cubicBezTo>
                <a:cubicBezTo>
                  <a:pt x="168" y="4178"/>
                  <a:pt x="134" y="4211"/>
                  <a:pt x="134" y="4278"/>
                </a:cubicBezTo>
                <a:cubicBezTo>
                  <a:pt x="34" y="4412"/>
                  <a:pt x="1" y="4612"/>
                  <a:pt x="1" y="4779"/>
                </a:cubicBezTo>
                <a:lnTo>
                  <a:pt x="1" y="15053"/>
                </a:lnTo>
                <a:cubicBezTo>
                  <a:pt x="1" y="15520"/>
                  <a:pt x="234" y="15920"/>
                  <a:pt x="601" y="16153"/>
                </a:cubicBezTo>
                <a:cubicBezTo>
                  <a:pt x="601" y="16187"/>
                  <a:pt x="635" y="16187"/>
                  <a:pt x="635" y="16187"/>
                </a:cubicBezTo>
                <a:lnTo>
                  <a:pt x="6672" y="19222"/>
                </a:lnTo>
                <a:cubicBezTo>
                  <a:pt x="6706" y="19222"/>
                  <a:pt x="6739" y="19222"/>
                  <a:pt x="6772" y="19256"/>
                </a:cubicBezTo>
                <a:cubicBezTo>
                  <a:pt x="6839" y="19289"/>
                  <a:pt x="6906" y="19322"/>
                  <a:pt x="7006" y="19322"/>
                </a:cubicBezTo>
                <a:cubicBezTo>
                  <a:pt x="7106" y="19356"/>
                  <a:pt x="7206" y="19389"/>
                  <a:pt x="7339" y="19389"/>
                </a:cubicBezTo>
                <a:cubicBezTo>
                  <a:pt x="7573" y="19389"/>
                  <a:pt x="7806" y="19322"/>
                  <a:pt x="8007" y="19222"/>
                </a:cubicBezTo>
                <a:lnTo>
                  <a:pt x="14044" y="15720"/>
                </a:lnTo>
                <a:cubicBezTo>
                  <a:pt x="14411" y="15486"/>
                  <a:pt x="14645" y="15053"/>
                  <a:pt x="14678" y="14619"/>
                </a:cubicBezTo>
                <a:lnTo>
                  <a:pt x="14678" y="4779"/>
                </a:lnTo>
                <a:cubicBezTo>
                  <a:pt x="14678" y="4312"/>
                  <a:pt x="14411" y="3911"/>
                  <a:pt x="14044" y="3644"/>
                </a:cubicBezTo>
                <a:lnTo>
                  <a:pt x="8007" y="175"/>
                </a:lnTo>
                <a:cubicBezTo>
                  <a:pt x="7790" y="58"/>
                  <a:pt x="7565" y="0"/>
                  <a:pt x="7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8028823" y="3141540"/>
            <a:ext cx="131827" cy="269096"/>
          </a:xfrm>
          <a:custGeom>
            <a:rect b="b" l="l" r="r" t="t"/>
            <a:pathLst>
              <a:path extrusionOk="0" h="14981" w="7339">
                <a:moveTo>
                  <a:pt x="6979" y="1"/>
                </a:moveTo>
                <a:cubicBezTo>
                  <a:pt x="6894" y="1"/>
                  <a:pt x="6801" y="28"/>
                  <a:pt x="6705" y="86"/>
                </a:cubicBezTo>
                <a:lnTo>
                  <a:pt x="634" y="3588"/>
                </a:lnTo>
                <a:cubicBezTo>
                  <a:pt x="267" y="3822"/>
                  <a:pt x="34" y="4255"/>
                  <a:pt x="0" y="4689"/>
                </a:cubicBezTo>
                <a:lnTo>
                  <a:pt x="0" y="14529"/>
                </a:lnTo>
                <a:cubicBezTo>
                  <a:pt x="0" y="14814"/>
                  <a:pt x="153" y="14981"/>
                  <a:pt x="373" y="14981"/>
                </a:cubicBezTo>
                <a:cubicBezTo>
                  <a:pt x="462" y="14981"/>
                  <a:pt x="562" y="14954"/>
                  <a:pt x="668" y="14896"/>
                </a:cubicBezTo>
                <a:lnTo>
                  <a:pt x="6705" y="11394"/>
                </a:lnTo>
                <a:cubicBezTo>
                  <a:pt x="7072" y="11160"/>
                  <a:pt x="7306" y="10727"/>
                  <a:pt x="7339" y="10293"/>
                </a:cubicBezTo>
                <a:lnTo>
                  <a:pt x="7339" y="453"/>
                </a:lnTo>
                <a:cubicBezTo>
                  <a:pt x="7339" y="167"/>
                  <a:pt x="7187" y="1"/>
                  <a:pt x="69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5274400" y="2058707"/>
            <a:ext cx="2930600" cy="1813422"/>
          </a:xfrm>
          <a:custGeom>
            <a:rect b="b" l="l" r="r" t="t"/>
            <a:pathLst>
              <a:path extrusionOk="0" h="100956" w="163151">
                <a:moveTo>
                  <a:pt x="65114" y="0"/>
                </a:moveTo>
                <a:cubicBezTo>
                  <a:pt x="64221" y="0"/>
                  <a:pt x="63329" y="209"/>
                  <a:pt x="62512" y="626"/>
                </a:cubicBezTo>
                <a:lnTo>
                  <a:pt x="2602" y="35251"/>
                </a:lnTo>
                <a:cubicBezTo>
                  <a:pt x="1068" y="36251"/>
                  <a:pt x="101" y="37919"/>
                  <a:pt x="1" y="39754"/>
                </a:cubicBezTo>
                <a:lnTo>
                  <a:pt x="1" y="42256"/>
                </a:lnTo>
                <a:cubicBezTo>
                  <a:pt x="101" y="44090"/>
                  <a:pt x="1068" y="45758"/>
                  <a:pt x="2602" y="46759"/>
                </a:cubicBezTo>
                <a:lnTo>
                  <a:pt x="95435" y="100331"/>
                </a:lnTo>
                <a:cubicBezTo>
                  <a:pt x="96253" y="100747"/>
                  <a:pt x="97145" y="100956"/>
                  <a:pt x="98041" y="100956"/>
                </a:cubicBezTo>
                <a:cubicBezTo>
                  <a:pt x="98938" y="100956"/>
                  <a:pt x="99839" y="100747"/>
                  <a:pt x="100672" y="100331"/>
                </a:cubicBezTo>
                <a:lnTo>
                  <a:pt x="160549" y="65739"/>
                </a:lnTo>
                <a:cubicBezTo>
                  <a:pt x="162083" y="64705"/>
                  <a:pt x="163050" y="63037"/>
                  <a:pt x="163150" y="61203"/>
                </a:cubicBezTo>
                <a:lnTo>
                  <a:pt x="163150" y="58734"/>
                </a:lnTo>
                <a:cubicBezTo>
                  <a:pt x="163050" y="56866"/>
                  <a:pt x="162083" y="55198"/>
                  <a:pt x="160549" y="54198"/>
                </a:cubicBezTo>
                <a:lnTo>
                  <a:pt x="67716" y="626"/>
                </a:lnTo>
                <a:cubicBezTo>
                  <a:pt x="66898" y="209"/>
                  <a:pt x="66006" y="0"/>
                  <a:pt x="65114" y="0"/>
                </a:cubicBezTo>
                <a:close/>
              </a:path>
            </a:pathLst>
          </a:custGeom>
          <a:solidFill>
            <a:srgbClr val="005E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7035389" y="3035220"/>
            <a:ext cx="1169610" cy="837124"/>
          </a:xfrm>
          <a:custGeom>
            <a:rect b="b" l="l" r="r" t="t"/>
            <a:pathLst>
              <a:path extrusionOk="0" h="46604" w="65114">
                <a:moveTo>
                  <a:pt x="62745" y="0"/>
                </a:moveTo>
                <a:cubicBezTo>
                  <a:pt x="62828" y="61"/>
                  <a:pt x="62909" y="125"/>
                  <a:pt x="62988" y="190"/>
                </a:cubicBezTo>
                <a:lnTo>
                  <a:pt x="62988" y="190"/>
                </a:lnTo>
                <a:cubicBezTo>
                  <a:pt x="62914" y="125"/>
                  <a:pt x="62833" y="61"/>
                  <a:pt x="62745" y="0"/>
                </a:cubicBezTo>
                <a:close/>
                <a:moveTo>
                  <a:pt x="62988" y="190"/>
                </a:moveTo>
                <a:cubicBezTo>
                  <a:pt x="63925" y="1013"/>
                  <a:pt x="63748" y="2127"/>
                  <a:pt x="62512" y="2869"/>
                </a:cubicBezTo>
                <a:lnTo>
                  <a:pt x="2602" y="37460"/>
                </a:lnTo>
                <a:cubicBezTo>
                  <a:pt x="1802" y="37894"/>
                  <a:pt x="901" y="38094"/>
                  <a:pt x="0" y="38094"/>
                </a:cubicBezTo>
                <a:lnTo>
                  <a:pt x="0" y="46600"/>
                </a:lnTo>
                <a:cubicBezTo>
                  <a:pt x="57" y="46602"/>
                  <a:pt x="114" y="46603"/>
                  <a:pt x="171" y="46603"/>
                </a:cubicBezTo>
                <a:cubicBezTo>
                  <a:pt x="1014" y="46603"/>
                  <a:pt x="1852" y="46375"/>
                  <a:pt x="2602" y="46000"/>
                </a:cubicBezTo>
                <a:lnTo>
                  <a:pt x="62512" y="11375"/>
                </a:lnTo>
                <a:cubicBezTo>
                  <a:pt x="64046" y="10374"/>
                  <a:pt x="65013" y="8707"/>
                  <a:pt x="65113" y="6839"/>
                </a:cubicBezTo>
                <a:lnTo>
                  <a:pt x="65113" y="4370"/>
                </a:lnTo>
                <a:cubicBezTo>
                  <a:pt x="65019" y="2738"/>
                  <a:pt x="64246" y="1224"/>
                  <a:pt x="62988" y="1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5274400" y="2693681"/>
            <a:ext cx="1761008" cy="1178609"/>
          </a:xfrm>
          <a:custGeom>
            <a:rect b="b" l="l" r="r" t="t"/>
            <a:pathLst>
              <a:path extrusionOk="0" h="65615" w="98038">
                <a:moveTo>
                  <a:pt x="2436" y="1"/>
                </a:moveTo>
                <a:cubicBezTo>
                  <a:pt x="2299" y="90"/>
                  <a:pt x="2178" y="185"/>
                  <a:pt x="2073" y="284"/>
                </a:cubicBezTo>
                <a:lnTo>
                  <a:pt x="2073" y="284"/>
                </a:lnTo>
                <a:cubicBezTo>
                  <a:pt x="2190" y="185"/>
                  <a:pt x="2311" y="91"/>
                  <a:pt x="2436" y="1"/>
                </a:cubicBezTo>
                <a:close/>
                <a:moveTo>
                  <a:pt x="2073" y="284"/>
                </a:moveTo>
                <a:lnTo>
                  <a:pt x="2073" y="284"/>
                </a:lnTo>
                <a:cubicBezTo>
                  <a:pt x="850" y="1315"/>
                  <a:pt x="92" y="2790"/>
                  <a:pt x="1" y="4404"/>
                </a:cubicBezTo>
                <a:lnTo>
                  <a:pt x="1" y="6872"/>
                </a:lnTo>
                <a:cubicBezTo>
                  <a:pt x="101" y="8707"/>
                  <a:pt x="1068" y="10408"/>
                  <a:pt x="2602" y="11409"/>
                </a:cubicBezTo>
                <a:lnTo>
                  <a:pt x="95435" y="64981"/>
                </a:lnTo>
                <a:cubicBezTo>
                  <a:pt x="96236" y="65414"/>
                  <a:pt x="97137" y="65614"/>
                  <a:pt x="98037" y="65614"/>
                </a:cubicBezTo>
                <a:lnTo>
                  <a:pt x="98037" y="57075"/>
                </a:lnTo>
                <a:cubicBezTo>
                  <a:pt x="97973" y="57077"/>
                  <a:pt x="97909" y="57078"/>
                  <a:pt x="97844" y="57078"/>
                </a:cubicBezTo>
                <a:cubicBezTo>
                  <a:pt x="97008" y="57078"/>
                  <a:pt x="96179" y="56877"/>
                  <a:pt x="95435" y="56474"/>
                </a:cubicBezTo>
                <a:lnTo>
                  <a:pt x="2636" y="2903"/>
                </a:lnTo>
                <a:cubicBezTo>
                  <a:pt x="1386" y="2188"/>
                  <a:pt x="1198" y="1102"/>
                  <a:pt x="207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/>
          <p:nvPr/>
        </p:nvSpPr>
        <p:spPr>
          <a:xfrm>
            <a:off x="5295380" y="1805256"/>
            <a:ext cx="2888639" cy="1660040"/>
          </a:xfrm>
          <a:custGeom>
            <a:rect b="b" l="l" r="r" t="t"/>
            <a:pathLst>
              <a:path extrusionOk="0" h="92417" w="160815">
                <a:moveTo>
                  <a:pt x="63946" y="0"/>
                </a:moveTo>
                <a:cubicBezTo>
                  <a:pt x="63053" y="0"/>
                  <a:pt x="62161" y="209"/>
                  <a:pt x="61344" y="626"/>
                </a:cubicBezTo>
                <a:lnTo>
                  <a:pt x="1434" y="35217"/>
                </a:lnTo>
                <a:cubicBezTo>
                  <a:pt x="0" y="36051"/>
                  <a:pt x="0" y="37385"/>
                  <a:pt x="1434" y="38219"/>
                </a:cubicBezTo>
                <a:lnTo>
                  <a:pt x="94267" y="91791"/>
                </a:lnTo>
                <a:cubicBezTo>
                  <a:pt x="95085" y="92208"/>
                  <a:pt x="95977" y="92416"/>
                  <a:pt x="96873" y="92416"/>
                </a:cubicBezTo>
                <a:cubicBezTo>
                  <a:pt x="97770" y="92416"/>
                  <a:pt x="98671" y="92208"/>
                  <a:pt x="99504" y="91791"/>
                </a:cubicBezTo>
                <a:lnTo>
                  <a:pt x="159381" y="57233"/>
                </a:lnTo>
                <a:cubicBezTo>
                  <a:pt x="160815" y="56399"/>
                  <a:pt x="160815" y="55031"/>
                  <a:pt x="159381" y="54197"/>
                </a:cubicBezTo>
                <a:lnTo>
                  <a:pt x="66548" y="626"/>
                </a:lnTo>
                <a:cubicBezTo>
                  <a:pt x="65730" y="209"/>
                  <a:pt x="64838" y="0"/>
                  <a:pt x="63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7035389" y="2781769"/>
            <a:ext cx="1169610" cy="886863"/>
          </a:xfrm>
          <a:custGeom>
            <a:rect b="b" l="l" r="r" t="t"/>
            <a:pathLst>
              <a:path extrusionOk="0" h="49373" w="65114">
                <a:moveTo>
                  <a:pt x="62745" y="0"/>
                </a:moveTo>
                <a:cubicBezTo>
                  <a:pt x="62831" y="64"/>
                  <a:pt x="62915" y="130"/>
                  <a:pt x="62997" y="197"/>
                </a:cubicBezTo>
                <a:lnTo>
                  <a:pt x="62997" y="197"/>
                </a:lnTo>
                <a:cubicBezTo>
                  <a:pt x="62921" y="130"/>
                  <a:pt x="62837" y="64"/>
                  <a:pt x="62745" y="0"/>
                </a:cubicBezTo>
                <a:close/>
                <a:moveTo>
                  <a:pt x="62997" y="197"/>
                </a:moveTo>
                <a:cubicBezTo>
                  <a:pt x="63923" y="1015"/>
                  <a:pt x="63744" y="2096"/>
                  <a:pt x="62512" y="2836"/>
                </a:cubicBezTo>
                <a:lnTo>
                  <a:pt x="2602" y="37427"/>
                </a:lnTo>
                <a:cubicBezTo>
                  <a:pt x="1852" y="37833"/>
                  <a:pt x="1014" y="38064"/>
                  <a:pt x="170" y="38064"/>
                </a:cubicBezTo>
                <a:cubicBezTo>
                  <a:pt x="114" y="38064"/>
                  <a:pt x="57" y="38063"/>
                  <a:pt x="0" y="38061"/>
                </a:cubicBezTo>
                <a:lnTo>
                  <a:pt x="0" y="49369"/>
                </a:lnTo>
                <a:cubicBezTo>
                  <a:pt x="65" y="49371"/>
                  <a:pt x="129" y="49372"/>
                  <a:pt x="193" y="49372"/>
                </a:cubicBezTo>
                <a:cubicBezTo>
                  <a:pt x="1029" y="49372"/>
                  <a:pt x="1859" y="49171"/>
                  <a:pt x="2602" y="48768"/>
                </a:cubicBezTo>
                <a:lnTo>
                  <a:pt x="62512" y="14177"/>
                </a:lnTo>
                <a:cubicBezTo>
                  <a:pt x="64046" y="13176"/>
                  <a:pt x="65013" y="11475"/>
                  <a:pt x="65113" y="9640"/>
                </a:cubicBezTo>
                <a:lnTo>
                  <a:pt x="65113" y="4370"/>
                </a:lnTo>
                <a:cubicBezTo>
                  <a:pt x="65020" y="2742"/>
                  <a:pt x="64250" y="1232"/>
                  <a:pt x="62997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5274400" y="2440230"/>
            <a:ext cx="1761008" cy="1228401"/>
          </a:xfrm>
          <a:custGeom>
            <a:rect b="b" l="l" r="r" t="t"/>
            <a:pathLst>
              <a:path extrusionOk="0" h="68387" w="98038">
                <a:moveTo>
                  <a:pt x="2436" y="1"/>
                </a:moveTo>
                <a:lnTo>
                  <a:pt x="2436" y="1"/>
                </a:lnTo>
                <a:cubicBezTo>
                  <a:pt x="2333" y="68"/>
                  <a:pt x="2239" y="138"/>
                  <a:pt x="2154" y="211"/>
                </a:cubicBezTo>
                <a:lnTo>
                  <a:pt x="2154" y="211"/>
                </a:lnTo>
                <a:cubicBezTo>
                  <a:pt x="2245" y="138"/>
                  <a:pt x="2339" y="68"/>
                  <a:pt x="2436" y="1"/>
                </a:cubicBezTo>
                <a:close/>
                <a:moveTo>
                  <a:pt x="2154" y="211"/>
                </a:moveTo>
                <a:cubicBezTo>
                  <a:pt x="884" y="1221"/>
                  <a:pt x="94" y="2752"/>
                  <a:pt x="1" y="4370"/>
                </a:cubicBezTo>
                <a:lnTo>
                  <a:pt x="1" y="9674"/>
                </a:lnTo>
                <a:cubicBezTo>
                  <a:pt x="101" y="11509"/>
                  <a:pt x="1068" y="13177"/>
                  <a:pt x="2602" y="14177"/>
                </a:cubicBezTo>
                <a:lnTo>
                  <a:pt x="95435" y="67782"/>
                </a:lnTo>
                <a:cubicBezTo>
                  <a:pt x="96179" y="68185"/>
                  <a:pt x="97008" y="68386"/>
                  <a:pt x="97844" y="68386"/>
                </a:cubicBezTo>
                <a:cubicBezTo>
                  <a:pt x="97909" y="68386"/>
                  <a:pt x="97973" y="68385"/>
                  <a:pt x="98037" y="68383"/>
                </a:cubicBezTo>
                <a:lnTo>
                  <a:pt x="98037" y="57075"/>
                </a:lnTo>
                <a:cubicBezTo>
                  <a:pt x="97981" y="57077"/>
                  <a:pt x="97924" y="57078"/>
                  <a:pt x="97867" y="57078"/>
                </a:cubicBezTo>
                <a:cubicBezTo>
                  <a:pt x="97024" y="57078"/>
                  <a:pt x="96186" y="56847"/>
                  <a:pt x="95435" y="56441"/>
                </a:cubicBezTo>
                <a:lnTo>
                  <a:pt x="2636" y="2869"/>
                </a:lnTo>
                <a:cubicBezTo>
                  <a:pt x="1348" y="2134"/>
                  <a:pt x="1188" y="1032"/>
                  <a:pt x="2154" y="2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"/>
          <p:cNvSpPr/>
          <p:nvPr/>
        </p:nvSpPr>
        <p:spPr>
          <a:xfrm>
            <a:off x="5886166" y="1584407"/>
            <a:ext cx="781944" cy="708495"/>
          </a:xfrm>
          <a:custGeom>
            <a:rect b="b" l="l" r="r" t="t"/>
            <a:pathLst>
              <a:path extrusionOk="0" h="39443" w="43532">
                <a:moveTo>
                  <a:pt x="27178" y="0"/>
                </a:moveTo>
                <a:cubicBezTo>
                  <a:pt x="26586" y="0"/>
                  <a:pt x="25805" y="147"/>
                  <a:pt x="24618" y="579"/>
                </a:cubicBezTo>
                <a:cubicBezTo>
                  <a:pt x="22016" y="1513"/>
                  <a:pt x="16679" y="4681"/>
                  <a:pt x="10007" y="8351"/>
                </a:cubicBezTo>
                <a:cubicBezTo>
                  <a:pt x="3369" y="11987"/>
                  <a:pt x="667" y="13688"/>
                  <a:pt x="267" y="17257"/>
                </a:cubicBezTo>
                <a:cubicBezTo>
                  <a:pt x="0" y="19492"/>
                  <a:pt x="11675" y="38973"/>
                  <a:pt x="14511" y="39273"/>
                </a:cubicBezTo>
                <a:cubicBezTo>
                  <a:pt x="15658" y="39388"/>
                  <a:pt x="16616" y="39442"/>
                  <a:pt x="17435" y="39442"/>
                </a:cubicBezTo>
                <a:cubicBezTo>
                  <a:pt x="21139" y="39442"/>
                  <a:pt x="22016" y="38325"/>
                  <a:pt x="24885" y="36604"/>
                </a:cubicBezTo>
                <a:cubicBezTo>
                  <a:pt x="30756" y="33068"/>
                  <a:pt x="34959" y="30433"/>
                  <a:pt x="39028" y="27698"/>
                </a:cubicBezTo>
                <a:cubicBezTo>
                  <a:pt x="40896" y="26430"/>
                  <a:pt x="42297" y="25296"/>
                  <a:pt x="42697" y="23862"/>
                </a:cubicBezTo>
                <a:cubicBezTo>
                  <a:pt x="43531" y="20760"/>
                  <a:pt x="42264" y="19159"/>
                  <a:pt x="40563" y="16256"/>
                </a:cubicBezTo>
                <a:cubicBezTo>
                  <a:pt x="38861" y="13388"/>
                  <a:pt x="34892" y="7817"/>
                  <a:pt x="33257" y="5415"/>
                </a:cubicBezTo>
                <a:cubicBezTo>
                  <a:pt x="31623" y="3047"/>
                  <a:pt x="29822" y="679"/>
                  <a:pt x="28821" y="378"/>
                </a:cubicBezTo>
                <a:cubicBezTo>
                  <a:pt x="28300" y="199"/>
                  <a:pt x="27867" y="0"/>
                  <a:pt x="27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5878963" y="1880986"/>
            <a:ext cx="303818" cy="409078"/>
          </a:xfrm>
          <a:custGeom>
            <a:rect b="b" l="l" r="r" t="t"/>
            <a:pathLst>
              <a:path extrusionOk="0" h="22774" w="16914">
                <a:moveTo>
                  <a:pt x="1642" y="0"/>
                </a:moveTo>
                <a:cubicBezTo>
                  <a:pt x="1152" y="0"/>
                  <a:pt x="762" y="302"/>
                  <a:pt x="568" y="1046"/>
                </a:cubicBezTo>
                <a:cubicBezTo>
                  <a:pt x="1" y="3348"/>
                  <a:pt x="2203" y="6050"/>
                  <a:pt x="3737" y="8585"/>
                </a:cubicBezTo>
                <a:cubicBezTo>
                  <a:pt x="5305" y="11087"/>
                  <a:pt x="9808" y="17892"/>
                  <a:pt x="11376" y="19893"/>
                </a:cubicBezTo>
                <a:cubicBezTo>
                  <a:pt x="12421" y="21279"/>
                  <a:pt x="14024" y="22774"/>
                  <a:pt x="15139" y="22774"/>
                </a:cubicBezTo>
                <a:cubicBezTo>
                  <a:pt x="15662" y="22774"/>
                  <a:pt x="16077" y="22447"/>
                  <a:pt x="16279" y="21628"/>
                </a:cubicBezTo>
                <a:cubicBezTo>
                  <a:pt x="16913" y="19059"/>
                  <a:pt x="14478" y="15790"/>
                  <a:pt x="12843" y="13222"/>
                </a:cubicBezTo>
                <a:cubicBezTo>
                  <a:pt x="11209" y="10653"/>
                  <a:pt x="6606" y="4616"/>
                  <a:pt x="5138" y="2648"/>
                </a:cubicBezTo>
                <a:cubicBezTo>
                  <a:pt x="4123" y="1316"/>
                  <a:pt x="2665" y="0"/>
                  <a:pt x="16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5325323" y="1892374"/>
            <a:ext cx="816701" cy="727320"/>
          </a:xfrm>
          <a:custGeom>
            <a:rect b="b" l="l" r="r" t="t"/>
            <a:pathLst>
              <a:path extrusionOk="0" h="40491" w="45467">
                <a:moveTo>
                  <a:pt x="29130" y="1"/>
                </a:moveTo>
                <a:cubicBezTo>
                  <a:pt x="28538" y="1"/>
                  <a:pt x="27756" y="148"/>
                  <a:pt x="26553" y="579"/>
                </a:cubicBezTo>
                <a:cubicBezTo>
                  <a:pt x="23985" y="1513"/>
                  <a:pt x="18614" y="4682"/>
                  <a:pt x="11976" y="8351"/>
                </a:cubicBezTo>
                <a:cubicBezTo>
                  <a:pt x="5305" y="12021"/>
                  <a:pt x="635" y="14789"/>
                  <a:pt x="234" y="18392"/>
                </a:cubicBezTo>
                <a:cubicBezTo>
                  <a:pt x="1" y="20593"/>
                  <a:pt x="11676" y="40107"/>
                  <a:pt x="14511" y="40374"/>
                </a:cubicBezTo>
                <a:cubicBezTo>
                  <a:pt x="15260" y="40454"/>
                  <a:pt x="15954" y="40490"/>
                  <a:pt x="16604" y="40490"/>
                </a:cubicBezTo>
                <a:cubicBezTo>
                  <a:pt x="21424" y="40490"/>
                  <a:pt x="23737" y="38457"/>
                  <a:pt x="26853" y="36605"/>
                </a:cubicBezTo>
                <a:cubicBezTo>
                  <a:pt x="32724" y="33069"/>
                  <a:pt x="36927" y="30434"/>
                  <a:pt x="40964" y="27699"/>
                </a:cubicBezTo>
                <a:cubicBezTo>
                  <a:pt x="42832" y="26464"/>
                  <a:pt x="44233" y="25330"/>
                  <a:pt x="44633" y="23862"/>
                </a:cubicBezTo>
                <a:cubicBezTo>
                  <a:pt x="45467" y="20760"/>
                  <a:pt x="44199" y="19159"/>
                  <a:pt x="42498" y="16257"/>
                </a:cubicBezTo>
                <a:cubicBezTo>
                  <a:pt x="40797" y="13388"/>
                  <a:pt x="36827" y="7818"/>
                  <a:pt x="35193" y="5416"/>
                </a:cubicBezTo>
                <a:cubicBezTo>
                  <a:pt x="33558" y="3048"/>
                  <a:pt x="31757" y="713"/>
                  <a:pt x="30790" y="379"/>
                </a:cubicBezTo>
                <a:cubicBezTo>
                  <a:pt x="30251" y="200"/>
                  <a:pt x="29819" y="1"/>
                  <a:pt x="291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5317545" y="2209196"/>
            <a:ext cx="303800" cy="408916"/>
          </a:xfrm>
          <a:custGeom>
            <a:rect b="b" l="l" r="r" t="t"/>
            <a:pathLst>
              <a:path extrusionOk="0" h="22765" w="16913">
                <a:moveTo>
                  <a:pt x="1667" y="1"/>
                </a:moveTo>
                <a:cubicBezTo>
                  <a:pt x="1175" y="1"/>
                  <a:pt x="785" y="305"/>
                  <a:pt x="601" y="1054"/>
                </a:cubicBezTo>
                <a:cubicBezTo>
                  <a:pt x="0" y="3356"/>
                  <a:pt x="2202" y="6058"/>
                  <a:pt x="3770" y="8559"/>
                </a:cubicBezTo>
                <a:cubicBezTo>
                  <a:pt x="5304" y="11061"/>
                  <a:pt x="9807" y="17866"/>
                  <a:pt x="11375" y="19901"/>
                </a:cubicBezTo>
                <a:cubicBezTo>
                  <a:pt x="12442" y="21263"/>
                  <a:pt x="14034" y="22764"/>
                  <a:pt x="15142" y="22764"/>
                </a:cubicBezTo>
                <a:cubicBezTo>
                  <a:pt x="15663" y="22764"/>
                  <a:pt x="16076" y="22433"/>
                  <a:pt x="16279" y="21602"/>
                </a:cubicBezTo>
                <a:cubicBezTo>
                  <a:pt x="16912" y="19034"/>
                  <a:pt x="14511" y="15765"/>
                  <a:pt x="12876" y="13196"/>
                </a:cubicBezTo>
                <a:cubicBezTo>
                  <a:pt x="11242" y="10661"/>
                  <a:pt x="6605" y="4623"/>
                  <a:pt x="5137" y="2655"/>
                </a:cubicBezTo>
                <a:cubicBezTo>
                  <a:pt x="4147" y="1305"/>
                  <a:pt x="2687" y="1"/>
                  <a:pt x="1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>
            <a:off x="6075509" y="2253887"/>
            <a:ext cx="944307" cy="659116"/>
          </a:xfrm>
          <a:custGeom>
            <a:rect b="b" l="l" r="r" t="t"/>
            <a:pathLst>
              <a:path extrusionOk="0" h="36694" w="52571">
                <a:moveTo>
                  <a:pt x="20515" y="0"/>
                </a:moveTo>
                <a:lnTo>
                  <a:pt x="0" y="6672"/>
                </a:lnTo>
                <a:cubicBezTo>
                  <a:pt x="1101" y="10641"/>
                  <a:pt x="1535" y="14644"/>
                  <a:pt x="6772" y="19181"/>
                </a:cubicBezTo>
                <a:cubicBezTo>
                  <a:pt x="11975" y="23717"/>
                  <a:pt x="36560" y="36693"/>
                  <a:pt x="36560" y="36693"/>
                </a:cubicBezTo>
                <a:lnTo>
                  <a:pt x="52571" y="18180"/>
                </a:lnTo>
                <a:lnTo>
                  <a:pt x="28721" y="3403"/>
                </a:lnTo>
                <a:lnTo>
                  <a:pt x="20515" y="0"/>
                </a:lnTo>
                <a:close/>
              </a:path>
            </a:pathLst>
          </a:custGeom>
          <a:solidFill>
            <a:srgbClr val="005E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"/>
          <p:cNvSpPr/>
          <p:nvPr/>
        </p:nvSpPr>
        <p:spPr>
          <a:xfrm>
            <a:off x="5800485" y="2757196"/>
            <a:ext cx="1240311" cy="1074355"/>
          </a:xfrm>
          <a:custGeom>
            <a:rect b="b" l="l" r="r" t="t"/>
            <a:pathLst>
              <a:path extrusionOk="0" h="59811" w="69050">
                <a:moveTo>
                  <a:pt x="0" y="1"/>
                </a:moveTo>
                <a:lnTo>
                  <a:pt x="0" y="19781"/>
                </a:lnTo>
                <a:lnTo>
                  <a:pt x="69049" y="59810"/>
                </a:lnTo>
                <a:lnTo>
                  <a:pt x="69049" y="39129"/>
                </a:lnTo>
                <a:cubicBezTo>
                  <a:pt x="68149" y="39129"/>
                  <a:pt x="67248" y="38928"/>
                  <a:pt x="66448" y="38495"/>
                </a:cubicBezTo>
                <a:lnTo>
                  <a:pt x="0" y="1"/>
                </a:ln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5800485" y="2757196"/>
            <a:ext cx="1240311" cy="1074355"/>
          </a:xfrm>
          <a:custGeom>
            <a:rect b="b" l="l" r="r" t="t"/>
            <a:pathLst>
              <a:path extrusionOk="0" h="59811" w="69050">
                <a:moveTo>
                  <a:pt x="0" y="1"/>
                </a:moveTo>
                <a:lnTo>
                  <a:pt x="0" y="19781"/>
                </a:lnTo>
                <a:lnTo>
                  <a:pt x="69049" y="59810"/>
                </a:lnTo>
                <a:lnTo>
                  <a:pt x="69049" y="39129"/>
                </a:lnTo>
                <a:cubicBezTo>
                  <a:pt x="68149" y="39129"/>
                  <a:pt x="67248" y="38928"/>
                  <a:pt x="66448" y="38495"/>
                </a:cubicBezTo>
                <a:lnTo>
                  <a:pt x="0" y="1"/>
                </a:ln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7040217" y="2775177"/>
            <a:ext cx="1163629" cy="1055764"/>
          </a:xfrm>
          <a:custGeom>
            <a:rect b="b" l="l" r="r" t="t"/>
            <a:pathLst>
              <a:path extrusionOk="0" h="58776" w="64781">
                <a:moveTo>
                  <a:pt x="62445" y="0"/>
                </a:moveTo>
                <a:lnTo>
                  <a:pt x="62445" y="0"/>
                </a:lnTo>
                <a:cubicBezTo>
                  <a:pt x="62520" y="56"/>
                  <a:pt x="62593" y="114"/>
                  <a:pt x="62664" y="174"/>
                </a:cubicBezTo>
                <a:lnTo>
                  <a:pt x="62664" y="174"/>
                </a:lnTo>
                <a:cubicBezTo>
                  <a:pt x="62597" y="114"/>
                  <a:pt x="62524" y="56"/>
                  <a:pt x="62445" y="0"/>
                </a:cubicBezTo>
                <a:close/>
                <a:moveTo>
                  <a:pt x="62664" y="174"/>
                </a:moveTo>
                <a:cubicBezTo>
                  <a:pt x="63594" y="998"/>
                  <a:pt x="63423" y="2120"/>
                  <a:pt x="62179" y="2836"/>
                </a:cubicBezTo>
                <a:lnTo>
                  <a:pt x="2603" y="37494"/>
                </a:lnTo>
                <a:cubicBezTo>
                  <a:pt x="1802" y="37927"/>
                  <a:pt x="901" y="38128"/>
                  <a:pt x="1" y="38128"/>
                </a:cubicBezTo>
                <a:lnTo>
                  <a:pt x="1" y="58776"/>
                </a:lnTo>
                <a:lnTo>
                  <a:pt x="64780" y="21115"/>
                </a:lnTo>
                <a:lnTo>
                  <a:pt x="64780" y="4337"/>
                </a:lnTo>
                <a:cubicBezTo>
                  <a:pt x="64686" y="2728"/>
                  <a:pt x="63905" y="1209"/>
                  <a:pt x="62664" y="174"/>
                </a:cubicBez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5800485" y="2080118"/>
            <a:ext cx="2383534" cy="1379789"/>
          </a:xfrm>
          <a:custGeom>
            <a:rect b="b" l="l" r="r" t="t"/>
            <a:pathLst>
              <a:path extrusionOk="0" h="76815" w="132695">
                <a:moveTo>
                  <a:pt x="64813" y="1"/>
                </a:moveTo>
                <a:lnTo>
                  <a:pt x="43865" y="12210"/>
                </a:lnTo>
                <a:cubicBezTo>
                  <a:pt x="43446" y="12149"/>
                  <a:pt x="43006" y="12119"/>
                  <a:pt x="42550" y="12119"/>
                </a:cubicBezTo>
                <a:cubicBezTo>
                  <a:pt x="34771" y="12119"/>
                  <a:pt x="22068" y="20661"/>
                  <a:pt x="18980" y="26553"/>
                </a:cubicBezTo>
                <a:lnTo>
                  <a:pt x="0" y="37695"/>
                </a:lnTo>
                <a:lnTo>
                  <a:pt x="66448" y="76189"/>
                </a:lnTo>
                <a:cubicBezTo>
                  <a:pt x="67265" y="76606"/>
                  <a:pt x="68157" y="76814"/>
                  <a:pt x="69054" y="76814"/>
                </a:cubicBezTo>
                <a:cubicBezTo>
                  <a:pt x="69950" y="76814"/>
                  <a:pt x="70851" y="76606"/>
                  <a:pt x="71685" y="76189"/>
                </a:cubicBezTo>
                <a:lnTo>
                  <a:pt x="131261" y="41531"/>
                </a:lnTo>
                <a:cubicBezTo>
                  <a:pt x="132695" y="40697"/>
                  <a:pt x="132695" y="39362"/>
                  <a:pt x="131261" y="38528"/>
                </a:cubicBezTo>
                <a:lnTo>
                  <a:pt x="648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6029363" y="2573242"/>
            <a:ext cx="489550" cy="284059"/>
          </a:xfrm>
          <a:custGeom>
            <a:rect b="b" l="l" r="r" t="t"/>
            <a:pathLst>
              <a:path extrusionOk="0" h="15814" w="27254">
                <a:moveTo>
                  <a:pt x="4737" y="1"/>
                </a:moveTo>
                <a:lnTo>
                  <a:pt x="1" y="2736"/>
                </a:lnTo>
                <a:cubicBezTo>
                  <a:pt x="67" y="2836"/>
                  <a:pt x="101" y="2903"/>
                  <a:pt x="167" y="2970"/>
                </a:cubicBezTo>
                <a:cubicBezTo>
                  <a:pt x="1935" y="5271"/>
                  <a:pt x="5771" y="6672"/>
                  <a:pt x="8440" y="7373"/>
                </a:cubicBezTo>
                <a:cubicBezTo>
                  <a:pt x="10208" y="7840"/>
                  <a:pt x="12043" y="8073"/>
                  <a:pt x="13877" y="8073"/>
                </a:cubicBezTo>
                <a:cubicBezTo>
                  <a:pt x="13777" y="9541"/>
                  <a:pt x="13510" y="11009"/>
                  <a:pt x="13043" y="12410"/>
                </a:cubicBezTo>
                <a:cubicBezTo>
                  <a:pt x="12676" y="13477"/>
                  <a:pt x="11242" y="15178"/>
                  <a:pt x="12876" y="15679"/>
                </a:cubicBezTo>
                <a:cubicBezTo>
                  <a:pt x="13173" y="15775"/>
                  <a:pt x="13524" y="15813"/>
                  <a:pt x="13904" y="15813"/>
                </a:cubicBezTo>
                <a:cubicBezTo>
                  <a:pt x="15103" y="15813"/>
                  <a:pt x="16592" y="15430"/>
                  <a:pt x="17580" y="15278"/>
                </a:cubicBezTo>
                <a:cubicBezTo>
                  <a:pt x="19214" y="15012"/>
                  <a:pt x="20815" y="14678"/>
                  <a:pt x="22417" y="14278"/>
                </a:cubicBezTo>
                <a:cubicBezTo>
                  <a:pt x="23284" y="14044"/>
                  <a:pt x="24218" y="13744"/>
                  <a:pt x="24785" y="13010"/>
                </a:cubicBezTo>
                <a:cubicBezTo>
                  <a:pt x="25385" y="12176"/>
                  <a:pt x="25319" y="11075"/>
                  <a:pt x="25485" y="10075"/>
                </a:cubicBezTo>
                <a:cubicBezTo>
                  <a:pt x="25652" y="9107"/>
                  <a:pt x="26186" y="8007"/>
                  <a:pt x="27253" y="7907"/>
                </a:cubicBezTo>
                <a:cubicBezTo>
                  <a:pt x="26119" y="7273"/>
                  <a:pt x="24418" y="6939"/>
                  <a:pt x="23117" y="6506"/>
                </a:cubicBezTo>
                <a:cubicBezTo>
                  <a:pt x="21182" y="5838"/>
                  <a:pt x="19214" y="5271"/>
                  <a:pt x="17280" y="4604"/>
                </a:cubicBezTo>
                <a:cubicBezTo>
                  <a:pt x="13343" y="3270"/>
                  <a:pt x="9441" y="1836"/>
                  <a:pt x="5571" y="301"/>
                </a:cubicBezTo>
                <a:cubicBezTo>
                  <a:pt x="5304" y="201"/>
                  <a:pt x="5004" y="101"/>
                  <a:pt x="47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6588392" y="2080118"/>
            <a:ext cx="1595627" cy="952030"/>
          </a:xfrm>
          <a:custGeom>
            <a:rect b="b" l="l" r="r" t="t"/>
            <a:pathLst>
              <a:path extrusionOk="0" h="53001" w="88831">
                <a:moveTo>
                  <a:pt x="20949" y="1"/>
                </a:moveTo>
                <a:lnTo>
                  <a:pt x="1" y="12210"/>
                </a:lnTo>
                <a:cubicBezTo>
                  <a:pt x="5672" y="15812"/>
                  <a:pt x="11242" y="17880"/>
                  <a:pt x="17046" y="21216"/>
                </a:cubicBezTo>
                <a:cubicBezTo>
                  <a:pt x="19848" y="22851"/>
                  <a:pt x="23084" y="25452"/>
                  <a:pt x="30189" y="30289"/>
                </a:cubicBezTo>
                <a:cubicBezTo>
                  <a:pt x="32322" y="31773"/>
                  <a:pt x="34885" y="33457"/>
                  <a:pt x="37585" y="33457"/>
                </a:cubicBezTo>
                <a:cubicBezTo>
                  <a:pt x="37799" y="33457"/>
                  <a:pt x="38013" y="33447"/>
                  <a:pt x="38228" y="33425"/>
                </a:cubicBezTo>
                <a:cubicBezTo>
                  <a:pt x="40463" y="33225"/>
                  <a:pt x="42398" y="31890"/>
                  <a:pt x="44533" y="31223"/>
                </a:cubicBezTo>
                <a:cubicBezTo>
                  <a:pt x="44922" y="31084"/>
                  <a:pt x="45334" y="31015"/>
                  <a:pt x="45731" y="31015"/>
                </a:cubicBezTo>
                <a:cubicBezTo>
                  <a:pt x="45810" y="31015"/>
                  <a:pt x="45889" y="31018"/>
                  <a:pt x="45967" y="31023"/>
                </a:cubicBezTo>
                <a:cubicBezTo>
                  <a:pt x="48102" y="31223"/>
                  <a:pt x="47935" y="33792"/>
                  <a:pt x="47968" y="35326"/>
                </a:cubicBezTo>
                <a:cubicBezTo>
                  <a:pt x="48035" y="37728"/>
                  <a:pt x="47368" y="40063"/>
                  <a:pt x="46067" y="42064"/>
                </a:cubicBezTo>
                <a:cubicBezTo>
                  <a:pt x="45767" y="42498"/>
                  <a:pt x="45533" y="42965"/>
                  <a:pt x="45433" y="43465"/>
                </a:cubicBezTo>
                <a:cubicBezTo>
                  <a:pt x="45166" y="45066"/>
                  <a:pt x="45967" y="46267"/>
                  <a:pt x="47468" y="46934"/>
                </a:cubicBezTo>
                <a:cubicBezTo>
                  <a:pt x="48836" y="47529"/>
                  <a:pt x="61919" y="53001"/>
                  <a:pt x="66800" y="53001"/>
                </a:cubicBezTo>
                <a:cubicBezTo>
                  <a:pt x="67395" y="53001"/>
                  <a:pt x="67868" y="52920"/>
                  <a:pt x="68183" y="52739"/>
                </a:cubicBezTo>
                <a:lnTo>
                  <a:pt x="87363" y="41531"/>
                </a:lnTo>
                <a:cubicBezTo>
                  <a:pt x="88831" y="40697"/>
                  <a:pt x="88831" y="39362"/>
                  <a:pt x="87397" y="38528"/>
                </a:cubicBezTo>
                <a:lnTo>
                  <a:pt x="209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6801104" y="2675108"/>
            <a:ext cx="578824" cy="421400"/>
          </a:xfrm>
          <a:custGeom>
            <a:rect b="b" l="l" r="r" t="t"/>
            <a:pathLst>
              <a:path extrusionOk="0" h="23460" w="32224">
                <a:moveTo>
                  <a:pt x="1" y="1"/>
                </a:moveTo>
                <a:lnTo>
                  <a:pt x="1" y="1"/>
                </a:lnTo>
                <a:cubicBezTo>
                  <a:pt x="201" y="201"/>
                  <a:pt x="167" y="101"/>
                  <a:pt x="401" y="234"/>
                </a:cubicBezTo>
                <a:cubicBezTo>
                  <a:pt x="3270" y="1835"/>
                  <a:pt x="6005" y="3703"/>
                  <a:pt x="8540" y="5805"/>
                </a:cubicBezTo>
                <a:cubicBezTo>
                  <a:pt x="10500" y="7489"/>
                  <a:pt x="13163" y="8977"/>
                  <a:pt x="15884" y="8977"/>
                </a:cubicBezTo>
                <a:cubicBezTo>
                  <a:pt x="16126" y="8977"/>
                  <a:pt x="16369" y="8965"/>
                  <a:pt x="16612" y="8940"/>
                </a:cubicBezTo>
                <a:cubicBezTo>
                  <a:pt x="18814" y="8740"/>
                  <a:pt x="20782" y="7406"/>
                  <a:pt x="22917" y="6739"/>
                </a:cubicBezTo>
                <a:cubicBezTo>
                  <a:pt x="23306" y="6600"/>
                  <a:pt x="23695" y="6530"/>
                  <a:pt x="24104" y="6530"/>
                </a:cubicBezTo>
                <a:cubicBezTo>
                  <a:pt x="24185" y="6530"/>
                  <a:pt x="24268" y="6533"/>
                  <a:pt x="24351" y="6539"/>
                </a:cubicBezTo>
                <a:cubicBezTo>
                  <a:pt x="28287" y="6939"/>
                  <a:pt x="25185" y="12843"/>
                  <a:pt x="24752" y="14644"/>
                </a:cubicBezTo>
                <a:cubicBezTo>
                  <a:pt x="24351" y="16446"/>
                  <a:pt x="24685" y="18514"/>
                  <a:pt x="23517" y="19915"/>
                </a:cubicBezTo>
                <a:cubicBezTo>
                  <a:pt x="22766" y="20831"/>
                  <a:pt x="21758" y="21155"/>
                  <a:pt x="20672" y="21155"/>
                </a:cubicBezTo>
                <a:cubicBezTo>
                  <a:pt x="18912" y="21155"/>
                  <a:pt x="16948" y="20305"/>
                  <a:pt x="15545" y="19748"/>
                </a:cubicBezTo>
                <a:cubicBezTo>
                  <a:pt x="13844" y="19081"/>
                  <a:pt x="12209" y="18347"/>
                  <a:pt x="10541" y="17580"/>
                </a:cubicBezTo>
                <a:cubicBezTo>
                  <a:pt x="9074" y="16879"/>
                  <a:pt x="7573" y="16179"/>
                  <a:pt x="6038" y="15512"/>
                </a:cubicBezTo>
                <a:lnTo>
                  <a:pt x="6038" y="15512"/>
                </a:lnTo>
                <a:cubicBezTo>
                  <a:pt x="6572" y="15979"/>
                  <a:pt x="8640" y="17313"/>
                  <a:pt x="9074" y="17613"/>
                </a:cubicBezTo>
                <a:cubicBezTo>
                  <a:pt x="10241" y="18380"/>
                  <a:pt x="11409" y="19148"/>
                  <a:pt x="12610" y="19882"/>
                </a:cubicBezTo>
                <a:cubicBezTo>
                  <a:pt x="13744" y="20549"/>
                  <a:pt x="14878" y="21249"/>
                  <a:pt x="16079" y="21850"/>
                </a:cubicBezTo>
                <a:cubicBezTo>
                  <a:pt x="19014" y="23451"/>
                  <a:pt x="20916" y="23451"/>
                  <a:pt x="21916" y="23451"/>
                </a:cubicBezTo>
                <a:cubicBezTo>
                  <a:pt x="22020" y="23457"/>
                  <a:pt x="22124" y="23460"/>
                  <a:pt x="22228" y="23460"/>
                </a:cubicBezTo>
                <a:cubicBezTo>
                  <a:pt x="22690" y="23460"/>
                  <a:pt x="23148" y="23405"/>
                  <a:pt x="23584" y="23351"/>
                </a:cubicBezTo>
                <a:cubicBezTo>
                  <a:pt x="24451" y="23117"/>
                  <a:pt x="25285" y="22784"/>
                  <a:pt x="26086" y="22383"/>
                </a:cubicBezTo>
                <a:cubicBezTo>
                  <a:pt x="27153" y="21950"/>
                  <a:pt x="28221" y="21616"/>
                  <a:pt x="29288" y="21149"/>
                </a:cubicBezTo>
                <a:cubicBezTo>
                  <a:pt x="30322" y="20715"/>
                  <a:pt x="31256" y="20015"/>
                  <a:pt x="31990" y="19148"/>
                </a:cubicBezTo>
                <a:cubicBezTo>
                  <a:pt x="32124" y="18981"/>
                  <a:pt x="32224" y="18747"/>
                  <a:pt x="32124" y="18581"/>
                </a:cubicBezTo>
                <a:cubicBezTo>
                  <a:pt x="32023" y="18514"/>
                  <a:pt x="31957" y="18447"/>
                  <a:pt x="31857" y="18414"/>
                </a:cubicBezTo>
                <a:cubicBezTo>
                  <a:pt x="31089" y="18180"/>
                  <a:pt x="30289" y="18147"/>
                  <a:pt x="29522" y="17980"/>
                </a:cubicBezTo>
                <a:cubicBezTo>
                  <a:pt x="28721" y="17847"/>
                  <a:pt x="28021" y="17413"/>
                  <a:pt x="27587" y="16713"/>
                </a:cubicBezTo>
                <a:cubicBezTo>
                  <a:pt x="27320" y="16079"/>
                  <a:pt x="27253" y="15378"/>
                  <a:pt x="27387" y="14711"/>
                </a:cubicBezTo>
                <a:cubicBezTo>
                  <a:pt x="27587" y="12443"/>
                  <a:pt x="27987" y="10175"/>
                  <a:pt x="28254" y="7873"/>
                </a:cubicBezTo>
                <a:lnTo>
                  <a:pt x="28254" y="7773"/>
                </a:lnTo>
                <a:cubicBezTo>
                  <a:pt x="28287" y="6405"/>
                  <a:pt x="27120" y="4671"/>
                  <a:pt x="25752" y="4470"/>
                </a:cubicBezTo>
                <a:cubicBezTo>
                  <a:pt x="25678" y="4468"/>
                  <a:pt x="25603" y="4466"/>
                  <a:pt x="25529" y="4466"/>
                </a:cubicBezTo>
                <a:cubicBezTo>
                  <a:pt x="24709" y="4466"/>
                  <a:pt x="23918" y="4637"/>
                  <a:pt x="23184" y="5004"/>
                </a:cubicBezTo>
                <a:cubicBezTo>
                  <a:pt x="21082" y="5805"/>
                  <a:pt x="19048" y="6906"/>
                  <a:pt x="16813" y="7106"/>
                </a:cubicBezTo>
                <a:cubicBezTo>
                  <a:pt x="16609" y="7116"/>
                  <a:pt x="16405" y="7122"/>
                  <a:pt x="16202" y="7122"/>
                </a:cubicBezTo>
                <a:cubicBezTo>
                  <a:pt x="14506" y="7122"/>
                  <a:pt x="12824" y="6749"/>
                  <a:pt x="11275" y="6005"/>
                </a:cubicBezTo>
                <a:cubicBezTo>
                  <a:pt x="9541" y="5204"/>
                  <a:pt x="7840" y="4304"/>
                  <a:pt x="6172" y="3336"/>
                </a:cubicBezTo>
                <a:cubicBezTo>
                  <a:pt x="5304" y="2836"/>
                  <a:pt x="4470" y="2269"/>
                  <a:pt x="3570" y="1735"/>
                </a:cubicBezTo>
                <a:cubicBezTo>
                  <a:pt x="2436" y="1068"/>
                  <a:pt x="1235" y="50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5976643" y="2858451"/>
            <a:ext cx="21591" cy="367926"/>
          </a:xfrm>
          <a:custGeom>
            <a:rect b="b" l="l" r="r" t="t"/>
            <a:pathLst>
              <a:path extrusionOk="0" h="20483" w="1202">
                <a:moveTo>
                  <a:pt x="0" y="1"/>
                </a:moveTo>
                <a:lnTo>
                  <a:pt x="0" y="19815"/>
                </a:lnTo>
                <a:lnTo>
                  <a:pt x="1201" y="20482"/>
                </a:lnTo>
                <a:lnTo>
                  <a:pt x="1201" y="70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8"/>
          <p:cNvSpPr/>
          <p:nvPr/>
        </p:nvSpPr>
        <p:spPr>
          <a:xfrm>
            <a:off x="5976643" y="2181390"/>
            <a:ext cx="1186980" cy="689670"/>
          </a:xfrm>
          <a:custGeom>
            <a:rect b="b" l="l" r="r" t="t"/>
            <a:pathLst>
              <a:path extrusionOk="0" h="38395" w="66081">
                <a:moveTo>
                  <a:pt x="64780" y="0"/>
                </a:moveTo>
                <a:lnTo>
                  <a:pt x="44198" y="11975"/>
                </a:lnTo>
                <a:cubicBezTo>
                  <a:pt x="43907" y="11944"/>
                  <a:pt x="43607" y="11929"/>
                  <a:pt x="43300" y="11929"/>
                </a:cubicBezTo>
                <a:cubicBezTo>
                  <a:pt x="35051" y="11929"/>
                  <a:pt x="21275" y="22821"/>
                  <a:pt x="17513" y="27420"/>
                </a:cubicBezTo>
                <a:lnTo>
                  <a:pt x="0" y="37694"/>
                </a:lnTo>
                <a:lnTo>
                  <a:pt x="1201" y="38394"/>
                </a:lnTo>
                <a:lnTo>
                  <a:pt x="18780" y="28087"/>
                </a:lnTo>
                <a:cubicBezTo>
                  <a:pt x="25752" y="20582"/>
                  <a:pt x="37460" y="13076"/>
                  <a:pt x="45566" y="12676"/>
                </a:cubicBezTo>
                <a:lnTo>
                  <a:pt x="66081" y="734"/>
                </a:lnTo>
                <a:lnTo>
                  <a:pt x="647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6273222" y="1849928"/>
            <a:ext cx="468588" cy="368016"/>
          </a:xfrm>
          <a:custGeom>
            <a:rect b="b" l="l" r="r" t="t"/>
            <a:pathLst>
              <a:path extrusionOk="0" h="20488" w="26087">
                <a:moveTo>
                  <a:pt x="3718" y="0"/>
                </a:moveTo>
                <a:cubicBezTo>
                  <a:pt x="3191" y="0"/>
                  <a:pt x="2663" y="35"/>
                  <a:pt x="2136" y="107"/>
                </a:cubicBezTo>
                <a:cubicBezTo>
                  <a:pt x="1" y="474"/>
                  <a:pt x="6873" y="10881"/>
                  <a:pt x="6873" y="10881"/>
                </a:cubicBezTo>
                <a:cubicBezTo>
                  <a:pt x="6873" y="10881"/>
                  <a:pt x="13344" y="15585"/>
                  <a:pt x="17247" y="18387"/>
                </a:cubicBezTo>
                <a:cubicBezTo>
                  <a:pt x="19452" y="19959"/>
                  <a:pt x="21728" y="20487"/>
                  <a:pt x="23581" y="20487"/>
                </a:cubicBezTo>
                <a:cubicBezTo>
                  <a:pt x="24558" y="20487"/>
                  <a:pt x="25418" y="20340"/>
                  <a:pt x="26086" y="20121"/>
                </a:cubicBezTo>
                <a:lnTo>
                  <a:pt x="25286" y="16418"/>
                </a:lnTo>
                <a:cubicBezTo>
                  <a:pt x="25286" y="16418"/>
                  <a:pt x="13644" y="4710"/>
                  <a:pt x="11142" y="2609"/>
                </a:cubicBezTo>
                <a:cubicBezTo>
                  <a:pt x="9024" y="909"/>
                  <a:pt x="6394" y="0"/>
                  <a:pt x="3718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/>
          <p:nvPr/>
        </p:nvSpPr>
        <p:spPr>
          <a:xfrm>
            <a:off x="6273222" y="1849084"/>
            <a:ext cx="467977" cy="368698"/>
          </a:xfrm>
          <a:custGeom>
            <a:rect b="b" l="l" r="r" t="t"/>
            <a:pathLst>
              <a:path extrusionOk="0" h="20526" w="26053">
                <a:moveTo>
                  <a:pt x="3974" y="0"/>
                </a:moveTo>
                <a:cubicBezTo>
                  <a:pt x="3352" y="0"/>
                  <a:pt x="2726" y="51"/>
                  <a:pt x="2102" y="154"/>
                </a:cubicBezTo>
                <a:cubicBezTo>
                  <a:pt x="1" y="554"/>
                  <a:pt x="6839" y="10895"/>
                  <a:pt x="6839" y="10895"/>
                </a:cubicBezTo>
                <a:cubicBezTo>
                  <a:pt x="6839" y="10895"/>
                  <a:pt x="13310" y="15632"/>
                  <a:pt x="17247" y="18400"/>
                </a:cubicBezTo>
                <a:cubicBezTo>
                  <a:pt x="19450" y="19987"/>
                  <a:pt x="21756" y="20525"/>
                  <a:pt x="23615" y="20525"/>
                </a:cubicBezTo>
                <a:cubicBezTo>
                  <a:pt x="24570" y="20525"/>
                  <a:pt x="25408" y="20383"/>
                  <a:pt x="26053" y="20168"/>
                </a:cubicBezTo>
                <a:lnTo>
                  <a:pt x="25252" y="16399"/>
                </a:lnTo>
                <a:cubicBezTo>
                  <a:pt x="25252" y="16399"/>
                  <a:pt x="13644" y="4690"/>
                  <a:pt x="11142" y="2589"/>
                </a:cubicBezTo>
                <a:cubicBezTo>
                  <a:pt x="9123" y="892"/>
                  <a:pt x="6581" y="0"/>
                  <a:pt x="3974" y="0"/>
                </a:cubicBez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8"/>
          <p:cNvSpPr/>
          <p:nvPr/>
        </p:nvSpPr>
        <p:spPr>
          <a:xfrm>
            <a:off x="6273222" y="1849084"/>
            <a:ext cx="467977" cy="368698"/>
          </a:xfrm>
          <a:custGeom>
            <a:rect b="b" l="l" r="r" t="t"/>
            <a:pathLst>
              <a:path extrusionOk="0" h="20526" w="26053">
                <a:moveTo>
                  <a:pt x="3974" y="0"/>
                </a:moveTo>
                <a:cubicBezTo>
                  <a:pt x="3352" y="0"/>
                  <a:pt x="2726" y="51"/>
                  <a:pt x="2102" y="154"/>
                </a:cubicBezTo>
                <a:cubicBezTo>
                  <a:pt x="1" y="554"/>
                  <a:pt x="6839" y="10895"/>
                  <a:pt x="6839" y="10895"/>
                </a:cubicBezTo>
                <a:cubicBezTo>
                  <a:pt x="6839" y="10895"/>
                  <a:pt x="13310" y="15632"/>
                  <a:pt x="17247" y="18400"/>
                </a:cubicBezTo>
                <a:cubicBezTo>
                  <a:pt x="19450" y="19987"/>
                  <a:pt x="21756" y="20525"/>
                  <a:pt x="23615" y="20525"/>
                </a:cubicBezTo>
                <a:cubicBezTo>
                  <a:pt x="24570" y="20525"/>
                  <a:pt x="25408" y="20383"/>
                  <a:pt x="26053" y="20168"/>
                </a:cubicBezTo>
                <a:lnTo>
                  <a:pt x="25252" y="16399"/>
                </a:lnTo>
                <a:cubicBezTo>
                  <a:pt x="25252" y="16399"/>
                  <a:pt x="13644" y="4690"/>
                  <a:pt x="11142" y="2589"/>
                </a:cubicBezTo>
                <a:cubicBezTo>
                  <a:pt x="9123" y="892"/>
                  <a:pt x="6581" y="0"/>
                  <a:pt x="3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6381087" y="1903960"/>
            <a:ext cx="302596" cy="296022"/>
          </a:xfrm>
          <a:custGeom>
            <a:rect b="b" l="l" r="r" t="t"/>
            <a:pathLst>
              <a:path extrusionOk="0" h="16480" w="16846">
                <a:moveTo>
                  <a:pt x="300" y="1"/>
                </a:moveTo>
                <a:lnTo>
                  <a:pt x="0" y="2803"/>
                </a:lnTo>
                <a:cubicBezTo>
                  <a:pt x="0" y="2803"/>
                  <a:pt x="2068" y="3036"/>
                  <a:pt x="3569" y="3303"/>
                </a:cubicBezTo>
                <a:cubicBezTo>
                  <a:pt x="5137" y="3570"/>
                  <a:pt x="6572" y="4371"/>
                  <a:pt x="7539" y="5605"/>
                </a:cubicBezTo>
                <a:cubicBezTo>
                  <a:pt x="8807" y="7039"/>
                  <a:pt x="10608" y="10275"/>
                  <a:pt x="12376" y="12743"/>
                </a:cubicBezTo>
                <a:cubicBezTo>
                  <a:pt x="13376" y="14244"/>
                  <a:pt x="14711" y="15512"/>
                  <a:pt x="16279" y="16479"/>
                </a:cubicBezTo>
                <a:lnTo>
                  <a:pt x="16846" y="10975"/>
                </a:lnTo>
                <a:cubicBezTo>
                  <a:pt x="14777" y="8907"/>
                  <a:pt x="11709" y="5838"/>
                  <a:pt x="9140" y="3370"/>
                </a:cubicBezTo>
                <a:cubicBezTo>
                  <a:pt x="9139" y="3371"/>
                  <a:pt x="9137" y="3371"/>
                  <a:pt x="9135" y="3371"/>
                </a:cubicBezTo>
                <a:cubicBezTo>
                  <a:pt x="8941" y="3371"/>
                  <a:pt x="5738" y="168"/>
                  <a:pt x="5738" y="168"/>
                </a:cubicBezTo>
                <a:lnTo>
                  <a:pt x="30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8"/>
          <p:cNvSpPr/>
          <p:nvPr/>
        </p:nvSpPr>
        <p:spPr>
          <a:xfrm>
            <a:off x="6010790" y="1851832"/>
            <a:ext cx="477569" cy="654931"/>
          </a:xfrm>
          <a:custGeom>
            <a:rect b="b" l="l" r="r" t="t"/>
            <a:pathLst>
              <a:path extrusionOk="0" h="36461" w="26587">
                <a:moveTo>
                  <a:pt x="16712" y="1"/>
                </a:moveTo>
                <a:cubicBezTo>
                  <a:pt x="15445" y="68"/>
                  <a:pt x="14177" y="201"/>
                  <a:pt x="12910" y="434"/>
                </a:cubicBezTo>
                <a:lnTo>
                  <a:pt x="6772" y="1335"/>
                </a:lnTo>
                <a:lnTo>
                  <a:pt x="2102" y="2603"/>
                </a:lnTo>
                <a:cubicBezTo>
                  <a:pt x="935" y="8507"/>
                  <a:pt x="1" y="13977"/>
                  <a:pt x="868" y="20249"/>
                </a:cubicBezTo>
                <a:cubicBezTo>
                  <a:pt x="2069" y="28521"/>
                  <a:pt x="3003" y="31023"/>
                  <a:pt x="6105" y="36460"/>
                </a:cubicBezTo>
                <a:cubicBezTo>
                  <a:pt x="6605" y="32024"/>
                  <a:pt x="14311" y="27454"/>
                  <a:pt x="17546" y="25986"/>
                </a:cubicBezTo>
                <a:cubicBezTo>
                  <a:pt x="23084" y="23451"/>
                  <a:pt x="26586" y="23418"/>
                  <a:pt x="26586" y="23418"/>
                </a:cubicBezTo>
                <a:lnTo>
                  <a:pt x="23617" y="20115"/>
                </a:lnTo>
                <a:lnTo>
                  <a:pt x="23250" y="16146"/>
                </a:lnTo>
                <a:cubicBezTo>
                  <a:pt x="25619" y="14111"/>
                  <a:pt x="26086" y="10642"/>
                  <a:pt x="24385" y="8007"/>
                </a:cubicBezTo>
                <a:cubicBezTo>
                  <a:pt x="22750" y="5371"/>
                  <a:pt x="21783" y="4537"/>
                  <a:pt x="20482" y="3236"/>
                </a:cubicBezTo>
                <a:cubicBezTo>
                  <a:pt x="18447" y="1168"/>
                  <a:pt x="17480" y="334"/>
                  <a:pt x="16712" y="1"/>
                </a:cubicBezTo>
                <a:close/>
              </a:path>
            </a:pathLst>
          </a:custGeom>
          <a:solidFill>
            <a:srgbClr val="005E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"/>
          <p:cNvSpPr/>
          <p:nvPr/>
        </p:nvSpPr>
        <p:spPr>
          <a:xfrm>
            <a:off x="5989828" y="1420822"/>
            <a:ext cx="412850" cy="398678"/>
          </a:xfrm>
          <a:custGeom>
            <a:rect b="b" l="l" r="r" t="t"/>
            <a:pathLst>
              <a:path extrusionOk="0" h="22195" w="22984">
                <a:moveTo>
                  <a:pt x="18867" y="1"/>
                </a:moveTo>
                <a:cubicBezTo>
                  <a:pt x="18591" y="1"/>
                  <a:pt x="18316" y="27"/>
                  <a:pt x="18046" y="79"/>
                </a:cubicBezTo>
                <a:lnTo>
                  <a:pt x="15778" y="312"/>
                </a:lnTo>
                <a:lnTo>
                  <a:pt x="13076" y="579"/>
                </a:lnTo>
                <a:cubicBezTo>
                  <a:pt x="10274" y="846"/>
                  <a:pt x="7539" y="1013"/>
                  <a:pt x="5104" y="2547"/>
                </a:cubicBezTo>
                <a:cubicBezTo>
                  <a:pt x="2969" y="3915"/>
                  <a:pt x="1434" y="6016"/>
                  <a:pt x="834" y="8451"/>
                </a:cubicBezTo>
                <a:cubicBezTo>
                  <a:pt x="0" y="11920"/>
                  <a:pt x="1334" y="15656"/>
                  <a:pt x="3369" y="18158"/>
                </a:cubicBezTo>
                <a:cubicBezTo>
                  <a:pt x="4036" y="19092"/>
                  <a:pt x="4837" y="19960"/>
                  <a:pt x="5671" y="20760"/>
                </a:cubicBezTo>
                <a:cubicBezTo>
                  <a:pt x="6505" y="21494"/>
                  <a:pt x="7305" y="22128"/>
                  <a:pt x="7839" y="22195"/>
                </a:cubicBezTo>
                <a:lnTo>
                  <a:pt x="7706" y="19859"/>
                </a:lnTo>
                <a:lnTo>
                  <a:pt x="7706" y="19859"/>
                </a:lnTo>
                <a:cubicBezTo>
                  <a:pt x="8816" y="20370"/>
                  <a:pt x="10007" y="20637"/>
                  <a:pt x="11230" y="20637"/>
                </a:cubicBezTo>
                <a:cubicBezTo>
                  <a:pt x="11367" y="20637"/>
                  <a:pt x="11504" y="20633"/>
                  <a:pt x="11642" y="20627"/>
                </a:cubicBezTo>
                <a:lnTo>
                  <a:pt x="13710" y="20527"/>
                </a:lnTo>
                <a:cubicBezTo>
                  <a:pt x="15611" y="20393"/>
                  <a:pt x="17346" y="19526"/>
                  <a:pt x="18580" y="18092"/>
                </a:cubicBezTo>
                <a:cubicBezTo>
                  <a:pt x="19214" y="17358"/>
                  <a:pt x="19747" y="16557"/>
                  <a:pt x="20214" y="15690"/>
                </a:cubicBezTo>
                <a:cubicBezTo>
                  <a:pt x="20515" y="15123"/>
                  <a:pt x="20448" y="14489"/>
                  <a:pt x="20681" y="13889"/>
                </a:cubicBezTo>
                <a:cubicBezTo>
                  <a:pt x="20982" y="13288"/>
                  <a:pt x="21315" y="12688"/>
                  <a:pt x="21682" y="12121"/>
                </a:cubicBezTo>
                <a:cubicBezTo>
                  <a:pt x="22183" y="11353"/>
                  <a:pt x="22549" y="10519"/>
                  <a:pt x="22783" y="9652"/>
                </a:cubicBezTo>
                <a:cubicBezTo>
                  <a:pt x="22983" y="8752"/>
                  <a:pt x="22883" y="7818"/>
                  <a:pt x="22449" y="7017"/>
                </a:cubicBezTo>
                <a:cubicBezTo>
                  <a:pt x="21982" y="6383"/>
                  <a:pt x="21349" y="5950"/>
                  <a:pt x="20581" y="5749"/>
                </a:cubicBezTo>
                <a:cubicBezTo>
                  <a:pt x="22183" y="4282"/>
                  <a:pt x="22549" y="1113"/>
                  <a:pt x="20181" y="212"/>
                </a:cubicBezTo>
                <a:cubicBezTo>
                  <a:pt x="19750" y="69"/>
                  <a:pt x="19307" y="1"/>
                  <a:pt x="188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6050344" y="1513904"/>
            <a:ext cx="327169" cy="404408"/>
          </a:xfrm>
          <a:custGeom>
            <a:rect b="b" l="l" r="r" t="t"/>
            <a:pathLst>
              <a:path extrusionOk="0" h="22514" w="18214">
                <a:moveTo>
                  <a:pt x="14410" y="0"/>
                </a:moveTo>
                <a:cubicBezTo>
                  <a:pt x="13910" y="2369"/>
                  <a:pt x="12142" y="3770"/>
                  <a:pt x="8806" y="5871"/>
                </a:cubicBezTo>
                <a:cubicBezTo>
                  <a:pt x="5471" y="7973"/>
                  <a:pt x="4503" y="9007"/>
                  <a:pt x="4503" y="9007"/>
                </a:cubicBezTo>
                <a:cubicBezTo>
                  <a:pt x="4023" y="8372"/>
                  <a:pt x="3254" y="7982"/>
                  <a:pt x="2504" y="7982"/>
                </a:cubicBezTo>
                <a:cubicBezTo>
                  <a:pt x="1952" y="7982"/>
                  <a:pt x="1411" y="8193"/>
                  <a:pt x="1001" y="8673"/>
                </a:cubicBezTo>
                <a:cubicBezTo>
                  <a:pt x="0" y="9774"/>
                  <a:pt x="434" y="11809"/>
                  <a:pt x="1668" y="13143"/>
                </a:cubicBezTo>
                <a:cubicBezTo>
                  <a:pt x="2100" y="13619"/>
                  <a:pt x="2701" y="13870"/>
                  <a:pt x="3315" y="13870"/>
                </a:cubicBezTo>
                <a:cubicBezTo>
                  <a:pt x="3649" y="13870"/>
                  <a:pt x="3986" y="13796"/>
                  <a:pt x="4303" y="13643"/>
                </a:cubicBezTo>
                <a:lnTo>
                  <a:pt x="4570" y="20148"/>
                </a:lnTo>
                <a:cubicBezTo>
                  <a:pt x="4570" y="20548"/>
                  <a:pt x="5771" y="21582"/>
                  <a:pt x="6271" y="21783"/>
                </a:cubicBezTo>
                <a:cubicBezTo>
                  <a:pt x="7441" y="22264"/>
                  <a:pt x="8746" y="22513"/>
                  <a:pt x="9848" y="22513"/>
                </a:cubicBezTo>
                <a:cubicBezTo>
                  <a:pt x="11950" y="22513"/>
                  <a:pt x="13315" y="21607"/>
                  <a:pt x="11608" y="19681"/>
                </a:cubicBezTo>
                <a:lnTo>
                  <a:pt x="11575" y="17113"/>
                </a:lnTo>
                <a:lnTo>
                  <a:pt x="11575" y="17113"/>
                </a:lnTo>
                <a:cubicBezTo>
                  <a:pt x="12392" y="17196"/>
                  <a:pt x="13226" y="17271"/>
                  <a:pt x="13960" y="17271"/>
                </a:cubicBezTo>
                <a:cubicBezTo>
                  <a:pt x="14694" y="17271"/>
                  <a:pt x="15328" y="17196"/>
                  <a:pt x="15745" y="16979"/>
                </a:cubicBezTo>
                <a:cubicBezTo>
                  <a:pt x="16579" y="16546"/>
                  <a:pt x="18213" y="15111"/>
                  <a:pt x="18013" y="9807"/>
                </a:cubicBezTo>
                <a:cubicBezTo>
                  <a:pt x="17779" y="3503"/>
                  <a:pt x="15645" y="601"/>
                  <a:pt x="144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6130618" y="1633732"/>
            <a:ext cx="32386" cy="86903"/>
          </a:xfrm>
          <a:custGeom>
            <a:rect b="b" l="l" r="r" t="t"/>
            <a:pathLst>
              <a:path extrusionOk="0" h="4838" w="1803">
                <a:moveTo>
                  <a:pt x="1769" y="1"/>
                </a:moveTo>
                <a:lnTo>
                  <a:pt x="1" y="2336"/>
                </a:lnTo>
                <a:lnTo>
                  <a:pt x="34" y="4838"/>
                </a:lnTo>
                <a:cubicBezTo>
                  <a:pt x="1035" y="4804"/>
                  <a:pt x="1802" y="4004"/>
                  <a:pt x="1802" y="3036"/>
                </a:cubicBezTo>
                <a:lnTo>
                  <a:pt x="176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6319368" y="1641330"/>
            <a:ext cx="28776" cy="22956"/>
          </a:xfrm>
          <a:custGeom>
            <a:rect b="b" l="l" r="r" t="t"/>
            <a:pathLst>
              <a:path extrusionOk="0" h="1278" w="1602">
                <a:moveTo>
                  <a:pt x="799" y="0"/>
                </a:moveTo>
                <a:cubicBezTo>
                  <a:pt x="454" y="0"/>
                  <a:pt x="160" y="224"/>
                  <a:pt x="101" y="578"/>
                </a:cubicBezTo>
                <a:cubicBezTo>
                  <a:pt x="0" y="979"/>
                  <a:pt x="267" y="1112"/>
                  <a:pt x="701" y="1212"/>
                </a:cubicBezTo>
                <a:cubicBezTo>
                  <a:pt x="850" y="1249"/>
                  <a:pt x="989" y="1277"/>
                  <a:pt x="1111" y="1277"/>
                </a:cubicBezTo>
                <a:cubicBezTo>
                  <a:pt x="1317" y="1277"/>
                  <a:pt x="1472" y="1197"/>
                  <a:pt x="1535" y="945"/>
                </a:cubicBezTo>
                <a:lnTo>
                  <a:pt x="1502" y="945"/>
                </a:lnTo>
                <a:cubicBezTo>
                  <a:pt x="1535" y="912"/>
                  <a:pt x="1535" y="879"/>
                  <a:pt x="1535" y="845"/>
                </a:cubicBezTo>
                <a:cubicBezTo>
                  <a:pt x="1602" y="445"/>
                  <a:pt x="1335" y="78"/>
                  <a:pt x="934" y="11"/>
                </a:cubicBezTo>
                <a:cubicBezTo>
                  <a:pt x="889" y="4"/>
                  <a:pt x="844" y="0"/>
                  <a:pt x="7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6226502" y="1653042"/>
            <a:ext cx="31165" cy="23872"/>
          </a:xfrm>
          <a:custGeom>
            <a:rect b="b" l="l" r="r" t="t"/>
            <a:pathLst>
              <a:path extrusionOk="0" h="1329" w="1735">
                <a:moveTo>
                  <a:pt x="861" y="0"/>
                </a:moveTo>
                <a:cubicBezTo>
                  <a:pt x="764" y="0"/>
                  <a:pt x="665" y="19"/>
                  <a:pt x="567" y="60"/>
                </a:cubicBezTo>
                <a:cubicBezTo>
                  <a:pt x="200" y="227"/>
                  <a:pt x="0" y="660"/>
                  <a:pt x="167" y="1061"/>
                </a:cubicBezTo>
                <a:cubicBezTo>
                  <a:pt x="256" y="1256"/>
                  <a:pt x="410" y="1328"/>
                  <a:pt x="591" y="1328"/>
                </a:cubicBezTo>
                <a:cubicBezTo>
                  <a:pt x="750" y="1328"/>
                  <a:pt x="929" y="1272"/>
                  <a:pt x="1101" y="1194"/>
                </a:cubicBezTo>
                <a:cubicBezTo>
                  <a:pt x="1501" y="1027"/>
                  <a:pt x="1735" y="860"/>
                  <a:pt x="1568" y="460"/>
                </a:cubicBezTo>
                <a:cubicBezTo>
                  <a:pt x="1442" y="183"/>
                  <a:pt x="1163" y="0"/>
                  <a:pt x="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6322960" y="1600789"/>
            <a:ext cx="29387" cy="23064"/>
          </a:xfrm>
          <a:custGeom>
            <a:rect b="b" l="l" r="r" t="t"/>
            <a:pathLst>
              <a:path extrusionOk="0" h="1284" w="1636">
                <a:moveTo>
                  <a:pt x="234" y="0"/>
                </a:moveTo>
                <a:lnTo>
                  <a:pt x="234" y="0"/>
                </a:lnTo>
                <a:cubicBezTo>
                  <a:pt x="1" y="400"/>
                  <a:pt x="134" y="901"/>
                  <a:pt x="501" y="1168"/>
                </a:cubicBezTo>
                <a:lnTo>
                  <a:pt x="568" y="1168"/>
                </a:lnTo>
                <a:cubicBezTo>
                  <a:pt x="692" y="1247"/>
                  <a:pt x="828" y="1284"/>
                  <a:pt x="962" y="1284"/>
                </a:cubicBezTo>
                <a:cubicBezTo>
                  <a:pt x="1224" y="1284"/>
                  <a:pt x="1481" y="1143"/>
                  <a:pt x="1635" y="901"/>
                </a:cubicBez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"/>
          <p:cNvSpPr/>
          <p:nvPr/>
        </p:nvSpPr>
        <p:spPr>
          <a:xfrm>
            <a:off x="6215114" y="1609177"/>
            <a:ext cx="28776" cy="22830"/>
          </a:xfrm>
          <a:custGeom>
            <a:rect b="b" l="l" r="r" t="t"/>
            <a:pathLst>
              <a:path extrusionOk="0" h="1271" w="1602">
                <a:moveTo>
                  <a:pt x="1335" y="0"/>
                </a:moveTo>
                <a:lnTo>
                  <a:pt x="0" y="934"/>
                </a:lnTo>
                <a:cubicBezTo>
                  <a:pt x="163" y="1158"/>
                  <a:pt x="426" y="1270"/>
                  <a:pt x="690" y="1270"/>
                </a:cubicBezTo>
                <a:cubicBezTo>
                  <a:pt x="857" y="1270"/>
                  <a:pt x="1025" y="1225"/>
                  <a:pt x="1168" y="1134"/>
                </a:cubicBezTo>
                <a:cubicBezTo>
                  <a:pt x="1201" y="1101"/>
                  <a:pt x="1201" y="1101"/>
                  <a:pt x="1201" y="1101"/>
                </a:cubicBezTo>
                <a:cubicBezTo>
                  <a:pt x="1568" y="834"/>
                  <a:pt x="1601" y="334"/>
                  <a:pt x="13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6288814" y="1646324"/>
            <a:ext cx="44960" cy="78514"/>
          </a:xfrm>
          <a:custGeom>
            <a:rect b="b" l="l" r="r" t="t"/>
            <a:pathLst>
              <a:path extrusionOk="0" h="4371" w="2503">
                <a:moveTo>
                  <a:pt x="0" y="0"/>
                </a:moveTo>
                <a:lnTo>
                  <a:pt x="67" y="4370"/>
                </a:lnTo>
                <a:lnTo>
                  <a:pt x="2502" y="35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6186356" y="1684548"/>
            <a:ext cx="59330" cy="45158"/>
          </a:xfrm>
          <a:custGeom>
            <a:rect b="b" l="l" r="r" t="t"/>
            <a:pathLst>
              <a:path extrusionOk="0" h="2514" w="3303">
                <a:moveTo>
                  <a:pt x="1797" y="1"/>
                </a:moveTo>
                <a:cubicBezTo>
                  <a:pt x="1668" y="1"/>
                  <a:pt x="1536" y="14"/>
                  <a:pt x="1401" y="40"/>
                </a:cubicBezTo>
                <a:cubicBezTo>
                  <a:pt x="567" y="207"/>
                  <a:pt x="0" y="874"/>
                  <a:pt x="134" y="1575"/>
                </a:cubicBezTo>
                <a:cubicBezTo>
                  <a:pt x="275" y="2140"/>
                  <a:pt x="847" y="2513"/>
                  <a:pt x="1525" y="2513"/>
                </a:cubicBezTo>
                <a:cubicBezTo>
                  <a:pt x="1647" y="2513"/>
                  <a:pt x="1774" y="2501"/>
                  <a:pt x="1902" y="2476"/>
                </a:cubicBezTo>
                <a:cubicBezTo>
                  <a:pt x="2735" y="2309"/>
                  <a:pt x="3303" y="1642"/>
                  <a:pt x="3169" y="941"/>
                </a:cubicBezTo>
                <a:cubicBezTo>
                  <a:pt x="3029" y="353"/>
                  <a:pt x="2467" y="1"/>
                  <a:pt x="17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6261241" y="1743052"/>
            <a:ext cx="51552" cy="38943"/>
          </a:xfrm>
          <a:custGeom>
            <a:rect b="b" l="l" r="r" t="t"/>
            <a:pathLst>
              <a:path extrusionOk="0" h="2168" w="2870">
                <a:moveTo>
                  <a:pt x="1469" y="1"/>
                </a:moveTo>
                <a:cubicBezTo>
                  <a:pt x="895" y="1"/>
                  <a:pt x="366" y="375"/>
                  <a:pt x="201" y="953"/>
                </a:cubicBezTo>
                <a:cubicBezTo>
                  <a:pt x="1" y="1654"/>
                  <a:pt x="568" y="1820"/>
                  <a:pt x="1268" y="2021"/>
                </a:cubicBezTo>
                <a:cubicBezTo>
                  <a:pt x="1556" y="2103"/>
                  <a:pt x="1827" y="2168"/>
                  <a:pt x="2057" y="2168"/>
                </a:cubicBezTo>
                <a:cubicBezTo>
                  <a:pt x="2389" y="2168"/>
                  <a:pt x="2638" y="2033"/>
                  <a:pt x="2736" y="1620"/>
                </a:cubicBezTo>
                <a:lnTo>
                  <a:pt x="2736" y="1587"/>
                </a:lnTo>
                <a:cubicBezTo>
                  <a:pt x="2870" y="953"/>
                  <a:pt x="2503" y="253"/>
                  <a:pt x="1835" y="52"/>
                </a:cubicBezTo>
                <a:cubicBezTo>
                  <a:pt x="1713" y="18"/>
                  <a:pt x="1590" y="1"/>
                  <a:pt x="14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6151598" y="1780539"/>
            <a:ext cx="107272" cy="61126"/>
          </a:xfrm>
          <a:custGeom>
            <a:rect b="b" l="l" r="r" t="t"/>
            <a:pathLst>
              <a:path extrusionOk="0" h="3403" w="5972">
                <a:moveTo>
                  <a:pt x="0" y="0"/>
                </a:moveTo>
                <a:cubicBezTo>
                  <a:pt x="267" y="701"/>
                  <a:pt x="734" y="1301"/>
                  <a:pt x="1335" y="1702"/>
                </a:cubicBezTo>
                <a:cubicBezTo>
                  <a:pt x="2436" y="2535"/>
                  <a:pt x="5971" y="3403"/>
                  <a:pt x="5971" y="3403"/>
                </a:cubicBezTo>
                <a:lnTo>
                  <a:pt x="5938" y="2269"/>
                </a:lnTo>
                <a:cubicBezTo>
                  <a:pt x="4203" y="2169"/>
                  <a:pt x="634" y="136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6320571" y="1779264"/>
            <a:ext cx="466181" cy="436884"/>
          </a:xfrm>
          <a:custGeom>
            <a:rect b="b" l="l" r="r" t="t"/>
            <a:pathLst>
              <a:path extrusionOk="0" h="24322" w="25953">
                <a:moveTo>
                  <a:pt x="8484" y="1"/>
                </a:moveTo>
                <a:cubicBezTo>
                  <a:pt x="8469" y="1"/>
                  <a:pt x="8454" y="2"/>
                  <a:pt x="8440" y="5"/>
                </a:cubicBezTo>
                <a:cubicBezTo>
                  <a:pt x="8273" y="5"/>
                  <a:pt x="8139" y="105"/>
                  <a:pt x="8073" y="238"/>
                </a:cubicBezTo>
                <a:cubicBezTo>
                  <a:pt x="8006" y="405"/>
                  <a:pt x="7973" y="538"/>
                  <a:pt x="7973" y="705"/>
                </a:cubicBezTo>
                <a:cubicBezTo>
                  <a:pt x="7973" y="1239"/>
                  <a:pt x="8073" y="1739"/>
                  <a:pt x="8239" y="2240"/>
                </a:cubicBezTo>
                <a:cubicBezTo>
                  <a:pt x="8406" y="2707"/>
                  <a:pt x="9040" y="3540"/>
                  <a:pt x="8540" y="3641"/>
                </a:cubicBezTo>
                <a:cubicBezTo>
                  <a:pt x="8096" y="3727"/>
                  <a:pt x="7635" y="3761"/>
                  <a:pt x="7164" y="3761"/>
                </a:cubicBezTo>
                <a:cubicBezTo>
                  <a:pt x="5261" y="3761"/>
                  <a:pt x="3186" y="3194"/>
                  <a:pt x="1368" y="3140"/>
                </a:cubicBezTo>
                <a:cubicBezTo>
                  <a:pt x="1282" y="3123"/>
                  <a:pt x="1198" y="3115"/>
                  <a:pt x="1115" y="3115"/>
                </a:cubicBezTo>
                <a:cubicBezTo>
                  <a:pt x="879" y="3115"/>
                  <a:pt x="656" y="3183"/>
                  <a:pt x="434" y="3307"/>
                </a:cubicBezTo>
                <a:cubicBezTo>
                  <a:pt x="200" y="3474"/>
                  <a:pt x="34" y="3774"/>
                  <a:pt x="0" y="4074"/>
                </a:cubicBezTo>
                <a:cubicBezTo>
                  <a:pt x="0" y="4474"/>
                  <a:pt x="34" y="4875"/>
                  <a:pt x="167" y="5275"/>
                </a:cubicBezTo>
                <a:cubicBezTo>
                  <a:pt x="501" y="6376"/>
                  <a:pt x="1201" y="7377"/>
                  <a:pt x="2168" y="8044"/>
                </a:cubicBezTo>
                <a:cubicBezTo>
                  <a:pt x="3169" y="8744"/>
                  <a:pt x="4970" y="9078"/>
                  <a:pt x="6171" y="9411"/>
                </a:cubicBezTo>
                <a:cubicBezTo>
                  <a:pt x="7372" y="9745"/>
                  <a:pt x="8706" y="9978"/>
                  <a:pt x="9740" y="10746"/>
                </a:cubicBezTo>
                <a:cubicBezTo>
                  <a:pt x="10908" y="11580"/>
                  <a:pt x="11842" y="12880"/>
                  <a:pt x="12676" y="14015"/>
                </a:cubicBezTo>
                <a:cubicBezTo>
                  <a:pt x="14344" y="16183"/>
                  <a:pt x="15878" y="18718"/>
                  <a:pt x="17413" y="20986"/>
                </a:cubicBezTo>
                <a:cubicBezTo>
                  <a:pt x="19137" y="23573"/>
                  <a:pt x="20770" y="24322"/>
                  <a:pt x="22111" y="24322"/>
                </a:cubicBezTo>
                <a:cubicBezTo>
                  <a:pt x="22586" y="24322"/>
                  <a:pt x="23024" y="24228"/>
                  <a:pt x="23417" y="24088"/>
                </a:cubicBezTo>
                <a:cubicBezTo>
                  <a:pt x="24918" y="23555"/>
                  <a:pt x="25952" y="19885"/>
                  <a:pt x="23017" y="16216"/>
                </a:cubicBezTo>
                <a:cubicBezTo>
                  <a:pt x="20115" y="12514"/>
                  <a:pt x="14444" y="7910"/>
                  <a:pt x="13677" y="6576"/>
                </a:cubicBezTo>
                <a:cubicBezTo>
                  <a:pt x="13076" y="5375"/>
                  <a:pt x="12309" y="4274"/>
                  <a:pt x="11442" y="3274"/>
                </a:cubicBezTo>
                <a:cubicBezTo>
                  <a:pt x="11075" y="2840"/>
                  <a:pt x="10608" y="2540"/>
                  <a:pt x="10274" y="2073"/>
                </a:cubicBezTo>
                <a:lnTo>
                  <a:pt x="9007" y="405"/>
                </a:lnTo>
                <a:lnTo>
                  <a:pt x="8940" y="338"/>
                </a:lnTo>
                <a:cubicBezTo>
                  <a:pt x="8816" y="184"/>
                  <a:pt x="8664" y="1"/>
                  <a:pt x="84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>
            <a:off x="6300184" y="1713431"/>
            <a:ext cx="152825" cy="65527"/>
          </a:xfrm>
          <a:custGeom>
            <a:rect b="b" l="l" r="r" t="t"/>
            <a:pathLst>
              <a:path extrusionOk="0" h="3648" w="8508">
                <a:moveTo>
                  <a:pt x="8507" y="0"/>
                </a:moveTo>
                <a:lnTo>
                  <a:pt x="401" y="3002"/>
                </a:lnTo>
                <a:cubicBezTo>
                  <a:pt x="1" y="3126"/>
                  <a:pt x="56" y="3647"/>
                  <a:pt x="329" y="3647"/>
                </a:cubicBezTo>
                <a:cubicBezTo>
                  <a:pt x="352" y="3647"/>
                  <a:pt x="376" y="3644"/>
                  <a:pt x="401" y="3636"/>
                </a:cubicBezTo>
                <a:lnTo>
                  <a:pt x="8507" y="1468"/>
                </a:lnTo>
                <a:lnTo>
                  <a:pt x="8507" y="0"/>
                </a:ln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6304998" y="1730208"/>
            <a:ext cx="127031" cy="45014"/>
          </a:xfrm>
          <a:custGeom>
            <a:rect b="b" l="l" r="r" t="t"/>
            <a:pathLst>
              <a:path extrusionOk="0" h="2506" w="7072">
                <a:moveTo>
                  <a:pt x="6871" y="0"/>
                </a:moveTo>
                <a:lnTo>
                  <a:pt x="133" y="2269"/>
                </a:lnTo>
                <a:cubicBezTo>
                  <a:pt x="9" y="2300"/>
                  <a:pt x="0" y="2505"/>
                  <a:pt x="109" y="2505"/>
                </a:cubicBezTo>
                <a:cubicBezTo>
                  <a:pt x="116" y="2505"/>
                  <a:pt x="124" y="2504"/>
                  <a:pt x="133" y="2502"/>
                </a:cubicBezTo>
                <a:cubicBezTo>
                  <a:pt x="367" y="2435"/>
                  <a:pt x="7072" y="534"/>
                  <a:pt x="7072" y="534"/>
                </a:cubicBezTo>
                <a:lnTo>
                  <a:pt x="68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>
            <a:off x="6431418" y="1682877"/>
            <a:ext cx="73107" cy="73107"/>
          </a:xfrm>
          <a:custGeom>
            <a:rect b="b" l="l" r="r" t="t"/>
            <a:pathLst>
              <a:path extrusionOk="0" h="4070" w="4070">
                <a:moveTo>
                  <a:pt x="2035" y="0"/>
                </a:moveTo>
                <a:cubicBezTo>
                  <a:pt x="901" y="0"/>
                  <a:pt x="0" y="934"/>
                  <a:pt x="0" y="2035"/>
                </a:cubicBezTo>
                <a:cubicBezTo>
                  <a:pt x="0" y="3169"/>
                  <a:pt x="934" y="4070"/>
                  <a:pt x="2035" y="4070"/>
                </a:cubicBezTo>
                <a:cubicBezTo>
                  <a:pt x="3169" y="4070"/>
                  <a:pt x="4070" y="3136"/>
                  <a:pt x="4070" y="2035"/>
                </a:cubicBezTo>
                <a:cubicBezTo>
                  <a:pt x="4036" y="901"/>
                  <a:pt x="3136" y="0"/>
                  <a:pt x="2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6446399" y="1697840"/>
            <a:ext cx="42553" cy="42589"/>
          </a:xfrm>
          <a:custGeom>
            <a:rect b="b" l="l" r="r" t="t"/>
            <a:pathLst>
              <a:path extrusionOk="0" h="2371" w="2369">
                <a:moveTo>
                  <a:pt x="1201" y="1"/>
                </a:moveTo>
                <a:cubicBezTo>
                  <a:pt x="534" y="1"/>
                  <a:pt x="0" y="535"/>
                  <a:pt x="0" y="1202"/>
                </a:cubicBezTo>
                <a:cubicBezTo>
                  <a:pt x="0" y="1849"/>
                  <a:pt x="503" y="2371"/>
                  <a:pt x="1142" y="2371"/>
                </a:cubicBezTo>
                <a:cubicBezTo>
                  <a:pt x="1161" y="2371"/>
                  <a:pt x="1181" y="2370"/>
                  <a:pt x="1201" y="2369"/>
                </a:cubicBezTo>
                <a:cubicBezTo>
                  <a:pt x="1868" y="2369"/>
                  <a:pt x="2369" y="1836"/>
                  <a:pt x="2369" y="1202"/>
                </a:cubicBezTo>
                <a:cubicBezTo>
                  <a:pt x="2369" y="535"/>
                  <a:pt x="1835" y="1"/>
                  <a:pt x="1201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6446399" y="1697840"/>
            <a:ext cx="42553" cy="42589"/>
          </a:xfrm>
          <a:custGeom>
            <a:rect b="b" l="l" r="r" t="t"/>
            <a:pathLst>
              <a:path extrusionOk="0" h="2371" w="2369">
                <a:moveTo>
                  <a:pt x="1201" y="1"/>
                </a:moveTo>
                <a:cubicBezTo>
                  <a:pt x="534" y="1"/>
                  <a:pt x="0" y="535"/>
                  <a:pt x="0" y="1202"/>
                </a:cubicBezTo>
                <a:cubicBezTo>
                  <a:pt x="0" y="1849"/>
                  <a:pt x="503" y="2371"/>
                  <a:pt x="1142" y="2371"/>
                </a:cubicBezTo>
                <a:cubicBezTo>
                  <a:pt x="1161" y="2371"/>
                  <a:pt x="1181" y="2370"/>
                  <a:pt x="1201" y="2369"/>
                </a:cubicBezTo>
                <a:cubicBezTo>
                  <a:pt x="1868" y="2369"/>
                  <a:pt x="2369" y="1836"/>
                  <a:pt x="2369" y="1202"/>
                </a:cubicBezTo>
                <a:cubicBezTo>
                  <a:pt x="2369" y="535"/>
                  <a:pt x="1835" y="1"/>
                  <a:pt x="1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6120433" y="1935717"/>
            <a:ext cx="243284" cy="367333"/>
          </a:xfrm>
          <a:custGeom>
            <a:rect b="b" l="l" r="r" t="t"/>
            <a:pathLst>
              <a:path extrusionOk="0" h="20450" w="13544">
                <a:moveTo>
                  <a:pt x="7706" y="1"/>
                </a:moveTo>
                <a:lnTo>
                  <a:pt x="1" y="368"/>
                </a:lnTo>
                <a:cubicBezTo>
                  <a:pt x="968" y="2302"/>
                  <a:pt x="4070" y="6939"/>
                  <a:pt x="5105" y="12276"/>
                </a:cubicBezTo>
                <a:cubicBezTo>
                  <a:pt x="5638" y="14911"/>
                  <a:pt x="6005" y="17547"/>
                  <a:pt x="6205" y="20215"/>
                </a:cubicBezTo>
                <a:cubicBezTo>
                  <a:pt x="6223" y="20379"/>
                  <a:pt x="6451" y="20449"/>
                  <a:pt x="6817" y="20449"/>
                </a:cubicBezTo>
                <a:cubicBezTo>
                  <a:pt x="8545" y="20449"/>
                  <a:pt x="13334" y="18879"/>
                  <a:pt x="13444" y="18080"/>
                </a:cubicBezTo>
                <a:cubicBezTo>
                  <a:pt x="13544" y="17113"/>
                  <a:pt x="12877" y="12476"/>
                  <a:pt x="11876" y="9341"/>
                </a:cubicBezTo>
                <a:cubicBezTo>
                  <a:pt x="10842" y="6172"/>
                  <a:pt x="9474" y="1635"/>
                  <a:pt x="7706" y="1"/>
                </a:cubicBez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6120433" y="1935717"/>
            <a:ext cx="243284" cy="367333"/>
          </a:xfrm>
          <a:custGeom>
            <a:rect b="b" l="l" r="r" t="t"/>
            <a:pathLst>
              <a:path extrusionOk="0" h="20450" w="13544">
                <a:moveTo>
                  <a:pt x="7706" y="1"/>
                </a:moveTo>
                <a:lnTo>
                  <a:pt x="1" y="368"/>
                </a:lnTo>
                <a:cubicBezTo>
                  <a:pt x="968" y="2302"/>
                  <a:pt x="4070" y="6939"/>
                  <a:pt x="5105" y="12276"/>
                </a:cubicBezTo>
                <a:cubicBezTo>
                  <a:pt x="5638" y="14911"/>
                  <a:pt x="6005" y="17547"/>
                  <a:pt x="6205" y="20215"/>
                </a:cubicBezTo>
                <a:cubicBezTo>
                  <a:pt x="6223" y="20379"/>
                  <a:pt x="6451" y="20449"/>
                  <a:pt x="6817" y="20449"/>
                </a:cubicBezTo>
                <a:cubicBezTo>
                  <a:pt x="8545" y="20449"/>
                  <a:pt x="13334" y="18879"/>
                  <a:pt x="13444" y="18080"/>
                </a:cubicBezTo>
                <a:cubicBezTo>
                  <a:pt x="13544" y="17113"/>
                  <a:pt x="12877" y="12476"/>
                  <a:pt x="11876" y="9341"/>
                </a:cubicBezTo>
                <a:cubicBezTo>
                  <a:pt x="10842" y="6172"/>
                  <a:pt x="9474" y="1635"/>
                  <a:pt x="7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6085694" y="1802705"/>
            <a:ext cx="236081" cy="160136"/>
          </a:xfrm>
          <a:custGeom>
            <a:rect b="b" l="l" r="r" t="t"/>
            <a:pathLst>
              <a:path extrusionOk="0" h="8915" w="13143">
                <a:moveTo>
                  <a:pt x="2402" y="1"/>
                </a:moveTo>
                <a:cubicBezTo>
                  <a:pt x="1701" y="234"/>
                  <a:pt x="1301" y="301"/>
                  <a:pt x="901" y="1568"/>
                </a:cubicBezTo>
                <a:cubicBezTo>
                  <a:pt x="534" y="2702"/>
                  <a:pt x="0" y="4604"/>
                  <a:pt x="67" y="5338"/>
                </a:cubicBezTo>
                <a:cubicBezTo>
                  <a:pt x="167" y="6438"/>
                  <a:pt x="1468" y="7839"/>
                  <a:pt x="3669" y="8573"/>
                </a:cubicBezTo>
                <a:cubicBezTo>
                  <a:pt x="4390" y="8814"/>
                  <a:pt x="5265" y="8914"/>
                  <a:pt x="6162" y="8914"/>
                </a:cubicBezTo>
                <a:cubicBezTo>
                  <a:pt x="8005" y="8914"/>
                  <a:pt x="9944" y="8489"/>
                  <a:pt x="10841" y="7973"/>
                </a:cubicBezTo>
                <a:cubicBezTo>
                  <a:pt x="12843" y="6872"/>
                  <a:pt x="13143" y="5638"/>
                  <a:pt x="12843" y="4170"/>
                </a:cubicBezTo>
                <a:cubicBezTo>
                  <a:pt x="12609" y="3169"/>
                  <a:pt x="12309" y="2169"/>
                  <a:pt x="11942" y="1168"/>
                </a:cubicBezTo>
                <a:cubicBezTo>
                  <a:pt x="11075" y="1168"/>
                  <a:pt x="10274" y="1101"/>
                  <a:pt x="9607" y="1035"/>
                </a:cubicBezTo>
                <a:lnTo>
                  <a:pt x="9607" y="1835"/>
                </a:lnTo>
                <a:cubicBezTo>
                  <a:pt x="9607" y="1835"/>
                  <a:pt x="9073" y="2302"/>
                  <a:pt x="7105" y="2436"/>
                </a:cubicBezTo>
                <a:cubicBezTo>
                  <a:pt x="6728" y="2462"/>
                  <a:pt x="6380" y="2473"/>
                  <a:pt x="6059" y="2473"/>
                </a:cubicBezTo>
                <a:cubicBezTo>
                  <a:pt x="3093" y="2473"/>
                  <a:pt x="2469" y="1468"/>
                  <a:pt x="2469" y="1468"/>
                </a:cubicBezTo>
                <a:lnTo>
                  <a:pt x="24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6127026" y="1821871"/>
            <a:ext cx="161806" cy="57875"/>
          </a:xfrm>
          <a:custGeom>
            <a:rect b="b" l="l" r="r" t="t"/>
            <a:pathLst>
              <a:path extrusionOk="0" h="3222" w="9008">
                <a:moveTo>
                  <a:pt x="7306" y="1"/>
                </a:moveTo>
                <a:lnTo>
                  <a:pt x="7339" y="802"/>
                </a:lnTo>
                <a:cubicBezTo>
                  <a:pt x="7339" y="802"/>
                  <a:pt x="6772" y="1269"/>
                  <a:pt x="4838" y="1402"/>
                </a:cubicBezTo>
                <a:cubicBezTo>
                  <a:pt x="4457" y="1428"/>
                  <a:pt x="4106" y="1440"/>
                  <a:pt x="3783" y="1440"/>
                </a:cubicBezTo>
                <a:cubicBezTo>
                  <a:pt x="793" y="1440"/>
                  <a:pt x="168" y="435"/>
                  <a:pt x="168" y="435"/>
                </a:cubicBezTo>
                <a:lnTo>
                  <a:pt x="168" y="435"/>
                </a:lnTo>
                <a:cubicBezTo>
                  <a:pt x="1" y="568"/>
                  <a:pt x="501" y="2303"/>
                  <a:pt x="3103" y="2970"/>
                </a:cubicBezTo>
                <a:cubicBezTo>
                  <a:pt x="3675" y="3139"/>
                  <a:pt x="4260" y="3221"/>
                  <a:pt x="4841" y="3221"/>
                </a:cubicBezTo>
                <a:cubicBezTo>
                  <a:pt x="6092" y="3221"/>
                  <a:pt x="7326" y="2842"/>
                  <a:pt x="8373" y="2136"/>
                </a:cubicBezTo>
                <a:cubicBezTo>
                  <a:pt x="8907" y="1736"/>
                  <a:pt x="9007" y="968"/>
                  <a:pt x="8607" y="435"/>
                </a:cubicBezTo>
                <a:cubicBezTo>
                  <a:pt x="8474" y="268"/>
                  <a:pt x="8307" y="134"/>
                  <a:pt x="8107" y="68"/>
                </a:cubicBezTo>
                <a:lnTo>
                  <a:pt x="8007" y="68"/>
                </a:lnTo>
                <a:lnTo>
                  <a:pt x="73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6278018" y="2589624"/>
            <a:ext cx="300207" cy="241703"/>
          </a:xfrm>
          <a:custGeom>
            <a:rect b="b" l="l" r="r" t="t"/>
            <a:pathLst>
              <a:path extrusionOk="0" h="13456" w="16713">
                <a:moveTo>
                  <a:pt x="2639" y="1"/>
                </a:moveTo>
                <a:cubicBezTo>
                  <a:pt x="1887" y="1"/>
                  <a:pt x="1406" y="388"/>
                  <a:pt x="1135" y="1290"/>
                </a:cubicBezTo>
                <a:cubicBezTo>
                  <a:pt x="735" y="2558"/>
                  <a:pt x="1035" y="2091"/>
                  <a:pt x="1202" y="5660"/>
                </a:cubicBezTo>
                <a:cubicBezTo>
                  <a:pt x="1368" y="9229"/>
                  <a:pt x="1" y="13066"/>
                  <a:pt x="1" y="13066"/>
                </a:cubicBezTo>
                <a:cubicBezTo>
                  <a:pt x="1" y="13066"/>
                  <a:pt x="516" y="13455"/>
                  <a:pt x="1531" y="13455"/>
                </a:cubicBezTo>
                <a:cubicBezTo>
                  <a:pt x="2170" y="13455"/>
                  <a:pt x="3007" y="13301"/>
                  <a:pt x="4037" y="12799"/>
                </a:cubicBezTo>
                <a:cubicBezTo>
                  <a:pt x="4907" y="12289"/>
                  <a:pt x="5939" y="12021"/>
                  <a:pt x="6963" y="12021"/>
                </a:cubicBezTo>
                <a:cubicBezTo>
                  <a:pt x="7078" y="12021"/>
                  <a:pt x="7192" y="12025"/>
                  <a:pt x="7306" y="12031"/>
                </a:cubicBezTo>
                <a:cubicBezTo>
                  <a:pt x="7528" y="12031"/>
                  <a:pt x="7741" y="12034"/>
                  <a:pt x="7946" y="12034"/>
                </a:cubicBezTo>
                <a:cubicBezTo>
                  <a:pt x="9334" y="12034"/>
                  <a:pt x="10311" y="11907"/>
                  <a:pt x="11009" y="9930"/>
                </a:cubicBezTo>
                <a:cubicBezTo>
                  <a:pt x="11576" y="8329"/>
                  <a:pt x="11909" y="7962"/>
                  <a:pt x="14311" y="6828"/>
                </a:cubicBezTo>
                <a:cubicBezTo>
                  <a:pt x="16713" y="5694"/>
                  <a:pt x="15845" y="3625"/>
                  <a:pt x="15145" y="3625"/>
                </a:cubicBezTo>
                <a:cubicBezTo>
                  <a:pt x="14545" y="3592"/>
                  <a:pt x="10041" y="3158"/>
                  <a:pt x="6706" y="1491"/>
                </a:cubicBezTo>
                <a:cubicBezTo>
                  <a:pt x="4874" y="575"/>
                  <a:pt x="3555" y="1"/>
                  <a:pt x="26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6296592" y="2636165"/>
            <a:ext cx="71329" cy="81496"/>
          </a:xfrm>
          <a:custGeom>
            <a:rect b="b" l="l" r="r" t="t"/>
            <a:pathLst>
              <a:path extrusionOk="0" h="4537" w="3971">
                <a:moveTo>
                  <a:pt x="3403" y="0"/>
                </a:moveTo>
                <a:lnTo>
                  <a:pt x="1" y="668"/>
                </a:lnTo>
                <a:cubicBezTo>
                  <a:pt x="68" y="1168"/>
                  <a:pt x="134" y="1902"/>
                  <a:pt x="168" y="3069"/>
                </a:cubicBezTo>
                <a:cubicBezTo>
                  <a:pt x="201" y="3570"/>
                  <a:pt x="168" y="4037"/>
                  <a:pt x="168" y="4537"/>
                </a:cubicBezTo>
                <a:cubicBezTo>
                  <a:pt x="1002" y="4270"/>
                  <a:pt x="2169" y="3803"/>
                  <a:pt x="2736" y="3136"/>
                </a:cubicBezTo>
                <a:cubicBezTo>
                  <a:pt x="3770" y="2035"/>
                  <a:pt x="3970" y="1068"/>
                  <a:pt x="3403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6409252" y="2652349"/>
            <a:ext cx="125845" cy="95273"/>
          </a:xfrm>
          <a:custGeom>
            <a:rect b="b" l="l" r="r" t="t"/>
            <a:pathLst>
              <a:path extrusionOk="0" h="5304" w="700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135" y="3970"/>
                  <a:pt x="4203" y="5304"/>
                </a:cubicBezTo>
                <a:cubicBezTo>
                  <a:pt x="4637" y="4570"/>
                  <a:pt x="5304" y="4136"/>
                  <a:pt x="7005" y="3336"/>
                </a:cubicBezTo>
                <a:lnTo>
                  <a:pt x="7005" y="3336"/>
                </a:lnTo>
                <a:cubicBezTo>
                  <a:pt x="6949" y="3340"/>
                  <a:pt x="6891" y="3342"/>
                  <a:pt x="6832" y="3342"/>
                </a:cubicBezTo>
                <a:cubicBezTo>
                  <a:pt x="5094" y="3342"/>
                  <a:pt x="2032" y="1484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6339145" y="2692477"/>
            <a:ext cx="48553" cy="131845"/>
          </a:xfrm>
          <a:custGeom>
            <a:rect b="b" l="l" r="r" t="t"/>
            <a:pathLst>
              <a:path extrusionOk="0" h="7340" w="2703">
                <a:moveTo>
                  <a:pt x="1268" y="1"/>
                </a:moveTo>
                <a:lnTo>
                  <a:pt x="1268" y="1"/>
                </a:lnTo>
                <a:cubicBezTo>
                  <a:pt x="1535" y="2803"/>
                  <a:pt x="934" y="5972"/>
                  <a:pt x="0" y="7340"/>
                </a:cubicBezTo>
                <a:cubicBezTo>
                  <a:pt x="200" y="7273"/>
                  <a:pt x="401" y="7173"/>
                  <a:pt x="634" y="7073"/>
                </a:cubicBezTo>
                <a:cubicBezTo>
                  <a:pt x="1234" y="6739"/>
                  <a:pt x="1902" y="6506"/>
                  <a:pt x="2602" y="6372"/>
                </a:cubicBezTo>
                <a:cubicBezTo>
                  <a:pt x="2702" y="4171"/>
                  <a:pt x="2235" y="2002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5837021" y="1896182"/>
            <a:ext cx="546904" cy="804720"/>
          </a:xfrm>
          <a:custGeom>
            <a:rect b="b" l="l" r="r" t="t"/>
            <a:pathLst>
              <a:path extrusionOk="0" h="44800" w="30447">
                <a:moveTo>
                  <a:pt x="12310" y="0"/>
                </a:moveTo>
                <a:cubicBezTo>
                  <a:pt x="7840" y="767"/>
                  <a:pt x="5838" y="1101"/>
                  <a:pt x="4171" y="9007"/>
                </a:cubicBezTo>
                <a:cubicBezTo>
                  <a:pt x="2569" y="16645"/>
                  <a:pt x="1" y="24951"/>
                  <a:pt x="1102" y="28087"/>
                </a:cubicBezTo>
                <a:cubicBezTo>
                  <a:pt x="2169" y="31223"/>
                  <a:pt x="11476" y="39895"/>
                  <a:pt x="15112" y="41997"/>
                </a:cubicBezTo>
                <a:cubicBezTo>
                  <a:pt x="18748" y="44098"/>
                  <a:pt x="21716" y="44766"/>
                  <a:pt x="24652" y="44799"/>
                </a:cubicBezTo>
                <a:cubicBezTo>
                  <a:pt x="24669" y="44799"/>
                  <a:pt x="24686" y="44799"/>
                  <a:pt x="24703" y="44799"/>
                </a:cubicBezTo>
                <a:cubicBezTo>
                  <a:pt x="28341" y="44799"/>
                  <a:pt x="30446" y="41291"/>
                  <a:pt x="28421" y="40196"/>
                </a:cubicBezTo>
                <a:cubicBezTo>
                  <a:pt x="27787" y="39829"/>
                  <a:pt x="27054" y="39862"/>
                  <a:pt x="25886" y="39529"/>
                </a:cubicBezTo>
                <a:cubicBezTo>
                  <a:pt x="24619" y="39128"/>
                  <a:pt x="23151" y="38861"/>
                  <a:pt x="21716" y="38261"/>
                </a:cubicBezTo>
                <a:cubicBezTo>
                  <a:pt x="22617" y="38161"/>
                  <a:pt x="23484" y="37894"/>
                  <a:pt x="24285" y="37494"/>
                </a:cubicBezTo>
                <a:cubicBezTo>
                  <a:pt x="24785" y="37260"/>
                  <a:pt x="26320" y="36426"/>
                  <a:pt x="25219" y="35959"/>
                </a:cubicBezTo>
                <a:cubicBezTo>
                  <a:pt x="25072" y="35910"/>
                  <a:pt x="24908" y="35879"/>
                  <a:pt x="24752" y="35879"/>
                </a:cubicBezTo>
                <a:cubicBezTo>
                  <a:pt x="24695" y="35879"/>
                  <a:pt x="24639" y="35884"/>
                  <a:pt x="24585" y="35893"/>
                </a:cubicBezTo>
                <a:lnTo>
                  <a:pt x="19515" y="36026"/>
                </a:lnTo>
                <a:cubicBezTo>
                  <a:pt x="19195" y="36039"/>
                  <a:pt x="18894" y="36057"/>
                  <a:pt x="18604" y="36057"/>
                </a:cubicBezTo>
                <a:cubicBezTo>
                  <a:pt x="18138" y="36057"/>
                  <a:pt x="17699" y="36011"/>
                  <a:pt x="17247" y="35826"/>
                </a:cubicBezTo>
                <a:cubicBezTo>
                  <a:pt x="16479" y="35492"/>
                  <a:pt x="15846" y="34992"/>
                  <a:pt x="15345" y="34325"/>
                </a:cubicBezTo>
                <a:cubicBezTo>
                  <a:pt x="14812" y="33691"/>
                  <a:pt x="14278" y="33024"/>
                  <a:pt x="13744" y="32390"/>
                </a:cubicBezTo>
                <a:cubicBezTo>
                  <a:pt x="11209" y="29288"/>
                  <a:pt x="8640" y="25518"/>
                  <a:pt x="8640" y="25518"/>
                </a:cubicBezTo>
                <a:lnTo>
                  <a:pt x="11976" y="12009"/>
                </a:lnTo>
                <a:cubicBezTo>
                  <a:pt x="11976" y="12009"/>
                  <a:pt x="14645" y="5104"/>
                  <a:pt x="123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>
            <a:off x="5846613" y="1894386"/>
            <a:ext cx="255265" cy="580009"/>
          </a:xfrm>
          <a:custGeom>
            <a:rect b="b" l="l" r="r" t="t"/>
            <a:pathLst>
              <a:path extrusionOk="0" h="32290" w="14211">
                <a:moveTo>
                  <a:pt x="12109" y="0"/>
                </a:moveTo>
                <a:cubicBezTo>
                  <a:pt x="9841" y="0"/>
                  <a:pt x="7106" y="634"/>
                  <a:pt x="5738" y="2635"/>
                </a:cubicBezTo>
                <a:cubicBezTo>
                  <a:pt x="4337" y="4637"/>
                  <a:pt x="3703" y="7772"/>
                  <a:pt x="2035" y="14877"/>
                </a:cubicBezTo>
                <a:cubicBezTo>
                  <a:pt x="368" y="21949"/>
                  <a:pt x="1" y="25352"/>
                  <a:pt x="1" y="27153"/>
                </a:cubicBezTo>
                <a:cubicBezTo>
                  <a:pt x="34" y="28921"/>
                  <a:pt x="3503" y="32290"/>
                  <a:pt x="3503" y="32290"/>
                </a:cubicBezTo>
                <a:cubicBezTo>
                  <a:pt x="5204" y="30355"/>
                  <a:pt x="7406" y="28887"/>
                  <a:pt x="9841" y="28054"/>
                </a:cubicBezTo>
                <a:lnTo>
                  <a:pt x="8340" y="25618"/>
                </a:lnTo>
                <a:cubicBezTo>
                  <a:pt x="8340" y="25618"/>
                  <a:pt x="11275" y="13476"/>
                  <a:pt x="12109" y="11108"/>
                </a:cubicBezTo>
                <a:cubicBezTo>
                  <a:pt x="12943" y="8740"/>
                  <a:pt x="14211" y="3002"/>
                  <a:pt x="12109" y="0"/>
                </a:cubicBez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5846613" y="1894386"/>
            <a:ext cx="255265" cy="580009"/>
          </a:xfrm>
          <a:custGeom>
            <a:rect b="b" l="l" r="r" t="t"/>
            <a:pathLst>
              <a:path extrusionOk="0" h="32290" w="14211">
                <a:moveTo>
                  <a:pt x="12109" y="0"/>
                </a:moveTo>
                <a:cubicBezTo>
                  <a:pt x="9841" y="0"/>
                  <a:pt x="7106" y="634"/>
                  <a:pt x="5738" y="2635"/>
                </a:cubicBezTo>
                <a:cubicBezTo>
                  <a:pt x="4337" y="4637"/>
                  <a:pt x="3703" y="7772"/>
                  <a:pt x="2035" y="14877"/>
                </a:cubicBezTo>
                <a:cubicBezTo>
                  <a:pt x="368" y="21949"/>
                  <a:pt x="1" y="25352"/>
                  <a:pt x="1" y="27153"/>
                </a:cubicBezTo>
                <a:cubicBezTo>
                  <a:pt x="34" y="28921"/>
                  <a:pt x="3503" y="32290"/>
                  <a:pt x="3503" y="32290"/>
                </a:cubicBezTo>
                <a:cubicBezTo>
                  <a:pt x="5204" y="30355"/>
                  <a:pt x="7406" y="28887"/>
                  <a:pt x="9841" y="28054"/>
                </a:cubicBezTo>
                <a:lnTo>
                  <a:pt x="8340" y="25618"/>
                </a:lnTo>
                <a:cubicBezTo>
                  <a:pt x="8340" y="25618"/>
                  <a:pt x="11275" y="13476"/>
                  <a:pt x="12109" y="11108"/>
                </a:cubicBezTo>
                <a:cubicBezTo>
                  <a:pt x="12943" y="8740"/>
                  <a:pt x="14211" y="3002"/>
                  <a:pt x="12109" y="0"/>
                </a:cubicBezTo>
                <a:close/>
              </a:path>
            </a:pathLst>
          </a:custGeom>
          <a:solidFill>
            <a:srgbClr val="005E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5937090" y="2340772"/>
            <a:ext cx="62330" cy="22184"/>
          </a:xfrm>
          <a:custGeom>
            <a:rect b="b" l="l" r="r" t="t"/>
            <a:pathLst>
              <a:path extrusionOk="0" h="1235" w="3470">
                <a:moveTo>
                  <a:pt x="3470" y="0"/>
                </a:moveTo>
                <a:cubicBezTo>
                  <a:pt x="1135" y="0"/>
                  <a:pt x="1" y="1234"/>
                  <a:pt x="1" y="1234"/>
                </a:cubicBezTo>
                <a:cubicBezTo>
                  <a:pt x="1" y="1234"/>
                  <a:pt x="1240" y="584"/>
                  <a:pt x="2387" y="584"/>
                </a:cubicBezTo>
                <a:cubicBezTo>
                  <a:pt x="2709" y="584"/>
                  <a:pt x="3025" y="636"/>
                  <a:pt x="3303" y="767"/>
                </a:cubicBezTo>
                <a:lnTo>
                  <a:pt x="34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/>
          <p:nvPr/>
        </p:nvSpPr>
        <p:spPr>
          <a:xfrm>
            <a:off x="5805281" y="2122779"/>
            <a:ext cx="58737" cy="160477"/>
          </a:xfrm>
          <a:custGeom>
            <a:rect b="b" l="l" r="r" t="t"/>
            <a:pathLst>
              <a:path extrusionOk="0" h="8934" w="3270">
                <a:moveTo>
                  <a:pt x="3025" y="1"/>
                </a:moveTo>
                <a:cubicBezTo>
                  <a:pt x="2994" y="1"/>
                  <a:pt x="2963" y="9"/>
                  <a:pt x="2935" y="28"/>
                </a:cubicBezTo>
                <a:lnTo>
                  <a:pt x="1067" y="862"/>
                </a:lnTo>
                <a:cubicBezTo>
                  <a:pt x="1067" y="862"/>
                  <a:pt x="1034" y="895"/>
                  <a:pt x="1034" y="895"/>
                </a:cubicBezTo>
                <a:cubicBezTo>
                  <a:pt x="934" y="995"/>
                  <a:pt x="934" y="1128"/>
                  <a:pt x="1001" y="1228"/>
                </a:cubicBezTo>
                <a:lnTo>
                  <a:pt x="2202" y="2396"/>
                </a:lnTo>
                <a:lnTo>
                  <a:pt x="600" y="3130"/>
                </a:lnTo>
                <a:cubicBezTo>
                  <a:pt x="500" y="3130"/>
                  <a:pt x="467" y="3230"/>
                  <a:pt x="467" y="3297"/>
                </a:cubicBezTo>
                <a:cubicBezTo>
                  <a:pt x="434" y="3363"/>
                  <a:pt x="467" y="3463"/>
                  <a:pt x="534" y="3497"/>
                </a:cubicBezTo>
                <a:lnTo>
                  <a:pt x="1768" y="4431"/>
                </a:lnTo>
                <a:lnTo>
                  <a:pt x="300" y="5098"/>
                </a:lnTo>
                <a:cubicBezTo>
                  <a:pt x="234" y="5131"/>
                  <a:pt x="200" y="5198"/>
                  <a:pt x="167" y="5265"/>
                </a:cubicBezTo>
                <a:cubicBezTo>
                  <a:pt x="167" y="5331"/>
                  <a:pt x="167" y="5431"/>
                  <a:pt x="234" y="5465"/>
                </a:cubicBezTo>
                <a:lnTo>
                  <a:pt x="1501" y="6666"/>
                </a:lnTo>
                <a:lnTo>
                  <a:pt x="100" y="7466"/>
                </a:lnTo>
                <a:cubicBezTo>
                  <a:pt x="33" y="7500"/>
                  <a:pt x="0" y="7566"/>
                  <a:pt x="0" y="7633"/>
                </a:cubicBezTo>
                <a:cubicBezTo>
                  <a:pt x="0" y="7700"/>
                  <a:pt x="33" y="7766"/>
                  <a:pt x="67" y="7833"/>
                </a:cubicBezTo>
                <a:lnTo>
                  <a:pt x="1434" y="8867"/>
                </a:lnTo>
                <a:cubicBezTo>
                  <a:pt x="1468" y="8901"/>
                  <a:pt x="1534" y="8934"/>
                  <a:pt x="1568" y="8934"/>
                </a:cubicBezTo>
                <a:cubicBezTo>
                  <a:pt x="1668" y="8934"/>
                  <a:pt x="1735" y="8867"/>
                  <a:pt x="1768" y="8801"/>
                </a:cubicBezTo>
                <a:cubicBezTo>
                  <a:pt x="1835" y="8700"/>
                  <a:pt x="1801" y="8567"/>
                  <a:pt x="1735" y="8500"/>
                </a:cubicBezTo>
                <a:lnTo>
                  <a:pt x="634" y="7666"/>
                </a:lnTo>
                <a:lnTo>
                  <a:pt x="2001" y="6899"/>
                </a:lnTo>
                <a:cubicBezTo>
                  <a:pt x="2001" y="6866"/>
                  <a:pt x="2035" y="6866"/>
                  <a:pt x="2035" y="6866"/>
                </a:cubicBezTo>
                <a:cubicBezTo>
                  <a:pt x="2135" y="6766"/>
                  <a:pt x="2102" y="6632"/>
                  <a:pt x="2035" y="6532"/>
                </a:cubicBezTo>
                <a:lnTo>
                  <a:pt x="767" y="5365"/>
                </a:lnTo>
                <a:lnTo>
                  <a:pt x="2302" y="4664"/>
                </a:lnTo>
                <a:cubicBezTo>
                  <a:pt x="2368" y="4631"/>
                  <a:pt x="2402" y="4564"/>
                  <a:pt x="2402" y="4497"/>
                </a:cubicBezTo>
                <a:cubicBezTo>
                  <a:pt x="2435" y="4397"/>
                  <a:pt x="2402" y="4331"/>
                  <a:pt x="2335" y="4297"/>
                </a:cubicBezTo>
                <a:lnTo>
                  <a:pt x="1101" y="3363"/>
                </a:lnTo>
                <a:lnTo>
                  <a:pt x="2702" y="2663"/>
                </a:lnTo>
                <a:cubicBezTo>
                  <a:pt x="2769" y="2629"/>
                  <a:pt x="2802" y="2563"/>
                  <a:pt x="2835" y="2496"/>
                </a:cubicBezTo>
                <a:cubicBezTo>
                  <a:pt x="2835" y="2429"/>
                  <a:pt x="2802" y="2329"/>
                  <a:pt x="2769" y="2296"/>
                </a:cubicBezTo>
                <a:lnTo>
                  <a:pt x="1568" y="1128"/>
                </a:lnTo>
                <a:lnTo>
                  <a:pt x="3102" y="428"/>
                </a:lnTo>
                <a:cubicBezTo>
                  <a:pt x="3236" y="395"/>
                  <a:pt x="3269" y="261"/>
                  <a:pt x="3236" y="128"/>
                </a:cubicBezTo>
                <a:cubicBezTo>
                  <a:pt x="3188" y="56"/>
                  <a:pt x="3105" y="1"/>
                  <a:pt x="30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6704035" y="1990844"/>
            <a:ext cx="105476" cy="140826"/>
          </a:xfrm>
          <a:custGeom>
            <a:rect b="b" l="l" r="r" t="t"/>
            <a:pathLst>
              <a:path extrusionOk="0" h="7840" w="5872">
                <a:moveTo>
                  <a:pt x="1935" y="1"/>
                </a:moveTo>
                <a:lnTo>
                  <a:pt x="234" y="167"/>
                </a:lnTo>
                <a:cubicBezTo>
                  <a:pt x="101" y="167"/>
                  <a:pt x="1" y="268"/>
                  <a:pt x="1" y="401"/>
                </a:cubicBezTo>
                <a:cubicBezTo>
                  <a:pt x="34" y="501"/>
                  <a:pt x="134" y="601"/>
                  <a:pt x="268" y="601"/>
                </a:cubicBezTo>
                <a:lnTo>
                  <a:pt x="1635" y="468"/>
                </a:lnTo>
                <a:lnTo>
                  <a:pt x="1168" y="1969"/>
                </a:lnTo>
                <a:cubicBezTo>
                  <a:pt x="1135" y="2035"/>
                  <a:pt x="1135" y="2102"/>
                  <a:pt x="1168" y="2169"/>
                </a:cubicBezTo>
                <a:cubicBezTo>
                  <a:pt x="1235" y="2202"/>
                  <a:pt x="1302" y="2269"/>
                  <a:pt x="1368" y="2269"/>
                </a:cubicBezTo>
                <a:lnTo>
                  <a:pt x="3070" y="2302"/>
                </a:lnTo>
                <a:lnTo>
                  <a:pt x="2402" y="3837"/>
                </a:lnTo>
                <a:cubicBezTo>
                  <a:pt x="2369" y="3903"/>
                  <a:pt x="2402" y="3970"/>
                  <a:pt x="2436" y="4037"/>
                </a:cubicBezTo>
                <a:cubicBezTo>
                  <a:pt x="2503" y="4104"/>
                  <a:pt x="2569" y="4137"/>
                  <a:pt x="2636" y="4137"/>
                </a:cubicBezTo>
                <a:lnTo>
                  <a:pt x="4170" y="4004"/>
                </a:lnTo>
                <a:lnTo>
                  <a:pt x="4170" y="4004"/>
                </a:lnTo>
                <a:lnTo>
                  <a:pt x="3503" y="5605"/>
                </a:lnTo>
                <a:cubicBezTo>
                  <a:pt x="3470" y="5671"/>
                  <a:pt x="3470" y="5738"/>
                  <a:pt x="3503" y="5805"/>
                </a:cubicBezTo>
                <a:cubicBezTo>
                  <a:pt x="3570" y="5872"/>
                  <a:pt x="3637" y="5905"/>
                  <a:pt x="3703" y="5905"/>
                </a:cubicBezTo>
                <a:lnTo>
                  <a:pt x="5371" y="5972"/>
                </a:lnTo>
                <a:lnTo>
                  <a:pt x="4704" y="7539"/>
                </a:lnTo>
                <a:cubicBezTo>
                  <a:pt x="4637" y="7639"/>
                  <a:pt x="4704" y="7773"/>
                  <a:pt x="4804" y="7840"/>
                </a:cubicBezTo>
                <a:lnTo>
                  <a:pt x="4904" y="7840"/>
                </a:lnTo>
                <a:cubicBezTo>
                  <a:pt x="4971" y="7806"/>
                  <a:pt x="5038" y="7773"/>
                  <a:pt x="5071" y="7673"/>
                </a:cubicBezTo>
                <a:lnTo>
                  <a:pt x="5872" y="5838"/>
                </a:lnTo>
                <a:cubicBezTo>
                  <a:pt x="5872" y="5805"/>
                  <a:pt x="5872" y="5771"/>
                  <a:pt x="5872" y="5738"/>
                </a:cubicBezTo>
                <a:cubicBezTo>
                  <a:pt x="5872" y="5605"/>
                  <a:pt x="5805" y="5505"/>
                  <a:pt x="5671" y="5505"/>
                </a:cubicBezTo>
                <a:lnTo>
                  <a:pt x="4004" y="5471"/>
                </a:lnTo>
                <a:lnTo>
                  <a:pt x="4704" y="3837"/>
                </a:lnTo>
                <a:cubicBezTo>
                  <a:pt x="4737" y="3770"/>
                  <a:pt x="4737" y="3670"/>
                  <a:pt x="4704" y="3603"/>
                </a:cubicBezTo>
                <a:cubicBezTo>
                  <a:pt x="4637" y="3537"/>
                  <a:pt x="4571" y="3503"/>
                  <a:pt x="4504" y="3503"/>
                </a:cubicBezTo>
                <a:lnTo>
                  <a:pt x="2970" y="3637"/>
                </a:lnTo>
                <a:lnTo>
                  <a:pt x="2970" y="3637"/>
                </a:lnTo>
                <a:lnTo>
                  <a:pt x="3603" y="2169"/>
                </a:lnTo>
                <a:cubicBezTo>
                  <a:pt x="3637" y="2102"/>
                  <a:pt x="3637" y="2035"/>
                  <a:pt x="3603" y="1969"/>
                </a:cubicBezTo>
                <a:cubicBezTo>
                  <a:pt x="3537" y="1902"/>
                  <a:pt x="3470" y="1869"/>
                  <a:pt x="3403" y="1869"/>
                </a:cubicBezTo>
                <a:lnTo>
                  <a:pt x="1669" y="1802"/>
                </a:lnTo>
                <a:lnTo>
                  <a:pt x="2169" y="301"/>
                </a:lnTo>
                <a:cubicBezTo>
                  <a:pt x="2169" y="234"/>
                  <a:pt x="2169" y="134"/>
                  <a:pt x="2136" y="101"/>
                </a:cubicBezTo>
                <a:cubicBezTo>
                  <a:pt x="2069" y="34"/>
                  <a:pt x="2002" y="1"/>
                  <a:pt x="19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5835225" y="2438919"/>
            <a:ext cx="115661" cy="134952"/>
          </a:xfrm>
          <a:custGeom>
            <a:rect b="b" l="l" r="r" t="t"/>
            <a:pathLst>
              <a:path extrusionOk="0" h="7513" w="6439">
                <a:moveTo>
                  <a:pt x="816" y="0"/>
                </a:moveTo>
                <a:cubicBezTo>
                  <a:pt x="709" y="0"/>
                  <a:pt x="630" y="87"/>
                  <a:pt x="601" y="174"/>
                </a:cubicBezTo>
                <a:lnTo>
                  <a:pt x="1" y="2108"/>
                </a:lnTo>
                <a:cubicBezTo>
                  <a:pt x="1" y="2208"/>
                  <a:pt x="1" y="2275"/>
                  <a:pt x="68" y="2342"/>
                </a:cubicBezTo>
                <a:cubicBezTo>
                  <a:pt x="101" y="2375"/>
                  <a:pt x="168" y="2409"/>
                  <a:pt x="234" y="2409"/>
                </a:cubicBezTo>
                <a:lnTo>
                  <a:pt x="1902" y="2275"/>
                </a:lnTo>
                <a:lnTo>
                  <a:pt x="1369" y="3976"/>
                </a:lnTo>
                <a:cubicBezTo>
                  <a:pt x="1369" y="4076"/>
                  <a:pt x="1369" y="4143"/>
                  <a:pt x="1435" y="4210"/>
                </a:cubicBezTo>
                <a:cubicBezTo>
                  <a:pt x="1469" y="4277"/>
                  <a:pt x="1569" y="4277"/>
                  <a:pt x="1635" y="4277"/>
                </a:cubicBezTo>
                <a:lnTo>
                  <a:pt x="3136" y="3976"/>
                </a:lnTo>
                <a:lnTo>
                  <a:pt x="2669" y="5511"/>
                </a:lnTo>
                <a:cubicBezTo>
                  <a:pt x="2636" y="5578"/>
                  <a:pt x="2669" y="5678"/>
                  <a:pt x="2703" y="5711"/>
                </a:cubicBezTo>
                <a:cubicBezTo>
                  <a:pt x="2770" y="5778"/>
                  <a:pt x="2836" y="5811"/>
                  <a:pt x="2903" y="5811"/>
                </a:cubicBezTo>
                <a:lnTo>
                  <a:pt x="4638" y="5678"/>
                </a:lnTo>
                <a:lnTo>
                  <a:pt x="4304" y="7212"/>
                </a:lnTo>
                <a:cubicBezTo>
                  <a:pt x="4304" y="7312"/>
                  <a:pt x="4304" y="7379"/>
                  <a:pt x="4371" y="7412"/>
                </a:cubicBezTo>
                <a:cubicBezTo>
                  <a:pt x="4404" y="7479"/>
                  <a:pt x="4471" y="7512"/>
                  <a:pt x="4537" y="7512"/>
                </a:cubicBezTo>
                <a:lnTo>
                  <a:pt x="4571" y="7512"/>
                </a:lnTo>
                <a:lnTo>
                  <a:pt x="6239" y="7179"/>
                </a:lnTo>
                <a:lnTo>
                  <a:pt x="6272" y="7179"/>
                </a:lnTo>
                <a:cubicBezTo>
                  <a:pt x="6372" y="7145"/>
                  <a:pt x="6439" y="7045"/>
                  <a:pt x="6439" y="6912"/>
                </a:cubicBezTo>
                <a:cubicBezTo>
                  <a:pt x="6411" y="6801"/>
                  <a:pt x="6315" y="6737"/>
                  <a:pt x="6207" y="6737"/>
                </a:cubicBezTo>
                <a:cubicBezTo>
                  <a:pt x="6184" y="6737"/>
                  <a:pt x="6161" y="6739"/>
                  <a:pt x="6139" y="6745"/>
                </a:cubicBezTo>
                <a:lnTo>
                  <a:pt x="4804" y="7012"/>
                </a:lnTo>
                <a:lnTo>
                  <a:pt x="5138" y="5477"/>
                </a:lnTo>
                <a:cubicBezTo>
                  <a:pt x="5138" y="5411"/>
                  <a:pt x="5105" y="5344"/>
                  <a:pt x="5071" y="5277"/>
                </a:cubicBezTo>
                <a:cubicBezTo>
                  <a:pt x="5038" y="5244"/>
                  <a:pt x="4971" y="5211"/>
                  <a:pt x="4871" y="5211"/>
                </a:cubicBezTo>
                <a:lnTo>
                  <a:pt x="3170" y="5344"/>
                </a:lnTo>
                <a:lnTo>
                  <a:pt x="3170" y="5344"/>
                </a:lnTo>
                <a:lnTo>
                  <a:pt x="3670" y="3776"/>
                </a:lnTo>
                <a:cubicBezTo>
                  <a:pt x="3670" y="3743"/>
                  <a:pt x="3670" y="3676"/>
                  <a:pt x="3670" y="3643"/>
                </a:cubicBezTo>
                <a:cubicBezTo>
                  <a:pt x="3641" y="3556"/>
                  <a:pt x="3562" y="3469"/>
                  <a:pt x="3455" y="3469"/>
                </a:cubicBezTo>
                <a:cubicBezTo>
                  <a:pt x="3438" y="3469"/>
                  <a:pt x="3421" y="3472"/>
                  <a:pt x="3403" y="3476"/>
                </a:cubicBezTo>
                <a:lnTo>
                  <a:pt x="1902" y="3776"/>
                </a:lnTo>
                <a:lnTo>
                  <a:pt x="2436" y="2108"/>
                </a:lnTo>
                <a:cubicBezTo>
                  <a:pt x="2436" y="2042"/>
                  <a:pt x="2436" y="1975"/>
                  <a:pt x="2403" y="1908"/>
                </a:cubicBezTo>
                <a:cubicBezTo>
                  <a:pt x="2336" y="1842"/>
                  <a:pt x="2269" y="1808"/>
                  <a:pt x="2202" y="1808"/>
                </a:cubicBezTo>
                <a:lnTo>
                  <a:pt x="535" y="1942"/>
                </a:lnTo>
                <a:lnTo>
                  <a:pt x="1035" y="307"/>
                </a:lnTo>
                <a:cubicBezTo>
                  <a:pt x="1035" y="307"/>
                  <a:pt x="1035" y="274"/>
                  <a:pt x="1035" y="240"/>
                </a:cubicBezTo>
                <a:cubicBezTo>
                  <a:pt x="1068" y="140"/>
                  <a:pt x="968" y="7"/>
                  <a:pt x="868" y="7"/>
                </a:cubicBezTo>
                <a:cubicBezTo>
                  <a:pt x="850" y="2"/>
                  <a:pt x="833" y="0"/>
                  <a:pt x="8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5853798" y="1452185"/>
            <a:ext cx="130049" cy="126438"/>
          </a:xfrm>
          <a:custGeom>
            <a:rect b="b" l="l" r="r" t="t"/>
            <a:pathLst>
              <a:path extrusionOk="0" h="7039" w="7240">
                <a:moveTo>
                  <a:pt x="1" y="1"/>
                </a:moveTo>
                <a:lnTo>
                  <a:pt x="2503" y="2202"/>
                </a:lnTo>
                <a:lnTo>
                  <a:pt x="468" y="3236"/>
                </a:lnTo>
                <a:lnTo>
                  <a:pt x="5105" y="5238"/>
                </a:lnTo>
                <a:lnTo>
                  <a:pt x="3937" y="6372"/>
                </a:lnTo>
                <a:lnTo>
                  <a:pt x="7239" y="7039"/>
                </a:lnTo>
                <a:lnTo>
                  <a:pt x="5371" y="6005"/>
                </a:lnTo>
                <a:lnTo>
                  <a:pt x="6439" y="5071"/>
                </a:lnTo>
                <a:lnTo>
                  <a:pt x="2503" y="3236"/>
                </a:lnTo>
                <a:lnTo>
                  <a:pt x="4237" y="223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5971847" y="1445000"/>
            <a:ext cx="32961" cy="88699"/>
          </a:xfrm>
          <a:custGeom>
            <a:rect b="b" l="l" r="r" t="t"/>
            <a:pathLst>
              <a:path extrusionOk="0" h="4938" w="1835">
                <a:moveTo>
                  <a:pt x="667" y="0"/>
                </a:moveTo>
                <a:lnTo>
                  <a:pt x="1034" y="1635"/>
                </a:lnTo>
                <a:lnTo>
                  <a:pt x="0" y="1968"/>
                </a:lnTo>
                <a:lnTo>
                  <a:pt x="1101" y="3269"/>
                </a:lnTo>
                <a:lnTo>
                  <a:pt x="401" y="3770"/>
                </a:lnTo>
                <a:lnTo>
                  <a:pt x="1635" y="4937"/>
                </a:lnTo>
                <a:lnTo>
                  <a:pt x="1635" y="4937"/>
                </a:lnTo>
                <a:lnTo>
                  <a:pt x="1068" y="3903"/>
                </a:lnTo>
                <a:lnTo>
                  <a:pt x="1835" y="3336"/>
                </a:lnTo>
                <a:lnTo>
                  <a:pt x="667" y="2068"/>
                </a:lnTo>
                <a:lnTo>
                  <a:pt x="1401" y="1735"/>
                </a:lnTo>
                <a:lnTo>
                  <a:pt x="6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5823244" y="1596585"/>
            <a:ext cx="165399" cy="47960"/>
          </a:xfrm>
          <a:custGeom>
            <a:rect b="b" l="l" r="r" t="t"/>
            <a:pathLst>
              <a:path extrusionOk="0" h="2670" w="9208">
                <a:moveTo>
                  <a:pt x="3637" y="1"/>
                </a:moveTo>
                <a:lnTo>
                  <a:pt x="1" y="1735"/>
                </a:lnTo>
                <a:lnTo>
                  <a:pt x="1" y="1735"/>
                </a:lnTo>
                <a:lnTo>
                  <a:pt x="3136" y="935"/>
                </a:lnTo>
                <a:lnTo>
                  <a:pt x="4004" y="2502"/>
                </a:lnTo>
                <a:lnTo>
                  <a:pt x="6005" y="1402"/>
                </a:lnTo>
                <a:lnTo>
                  <a:pt x="6872" y="2669"/>
                </a:lnTo>
                <a:lnTo>
                  <a:pt x="9207" y="868"/>
                </a:lnTo>
                <a:lnTo>
                  <a:pt x="7072" y="1735"/>
                </a:lnTo>
                <a:lnTo>
                  <a:pt x="6372" y="534"/>
                </a:lnTo>
                <a:lnTo>
                  <a:pt x="4704" y="1435"/>
                </a:lnTo>
                <a:lnTo>
                  <a:pt x="36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6558431" y="3010539"/>
            <a:ext cx="181583" cy="116864"/>
          </a:xfrm>
          <a:custGeom>
            <a:rect b="b" l="l" r="r" t="t"/>
            <a:pathLst>
              <a:path extrusionOk="0" h="6506" w="10109">
                <a:moveTo>
                  <a:pt x="7419" y="1"/>
                </a:moveTo>
                <a:cubicBezTo>
                  <a:pt x="7358" y="1"/>
                  <a:pt x="7299" y="3"/>
                  <a:pt x="7239" y="7"/>
                </a:cubicBezTo>
                <a:cubicBezTo>
                  <a:pt x="6205" y="73"/>
                  <a:pt x="5238" y="574"/>
                  <a:pt x="4304" y="1007"/>
                </a:cubicBezTo>
                <a:cubicBezTo>
                  <a:pt x="3517" y="1386"/>
                  <a:pt x="2653" y="1587"/>
                  <a:pt x="1780" y="1587"/>
                </a:cubicBezTo>
                <a:cubicBezTo>
                  <a:pt x="1654" y="1587"/>
                  <a:pt x="1528" y="1583"/>
                  <a:pt x="1402" y="1574"/>
                </a:cubicBezTo>
                <a:cubicBezTo>
                  <a:pt x="1035" y="1574"/>
                  <a:pt x="568" y="1608"/>
                  <a:pt x="335" y="1975"/>
                </a:cubicBezTo>
                <a:cubicBezTo>
                  <a:pt x="1" y="2508"/>
                  <a:pt x="568" y="2675"/>
                  <a:pt x="568" y="3176"/>
                </a:cubicBezTo>
                <a:cubicBezTo>
                  <a:pt x="535" y="3342"/>
                  <a:pt x="468" y="3543"/>
                  <a:pt x="368" y="3709"/>
                </a:cubicBezTo>
                <a:cubicBezTo>
                  <a:pt x="68" y="4443"/>
                  <a:pt x="568" y="5277"/>
                  <a:pt x="1202" y="5711"/>
                </a:cubicBezTo>
                <a:cubicBezTo>
                  <a:pt x="1990" y="6236"/>
                  <a:pt x="2916" y="6505"/>
                  <a:pt x="3855" y="6505"/>
                </a:cubicBezTo>
                <a:cubicBezTo>
                  <a:pt x="4227" y="6505"/>
                  <a:pt x="4602" y="6463"/>
                  <a:pt x="4971" y="6378"/>
                </a:cubicBezTo>
                <a:cubicBezTo>
                  <a:pt x="6239" y="6044"/>
                  <a:pt x="7406" y="5411"/>
                  <a:pt x="8374" y="4510"/>
                </a:cubicBezTo>
                <a:cubicBezTo>
                  <a:pt x="9274" y="3709"/>
                  <a:pt x="10108" y="2542"/>
                  <a:pt x="9741" y="1408"/>
                </a:cubicBezTo>
                <a:cubicBezTo>
                  <a:pt x="9427" y="497"/>
                  <a:pt x="8375" y="1"/>
                  <a:pt x="741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6728608" y="3149659"/>
            <a:ext cx="231896" cy="59743"/>
          </a:xfrm>
          <a:custGeom>
            <a:rect b="b" l="l" r="r" t="t"/>
            <a:pathLst>
              <a:path extrusionOk="0" h="3326" w="12910">
                <a:moveTo>
                  <a:pt x="12910" y="1"/>
                </a:moveTo>
                <a:lnTo>
                  <a:pt x="5604" y="34"/>
                </a:lnTo>
                <a:cubicBezTo>
                  <a:pt x="3703" y="34"/>
                  <a:pt x="1902" y="534"/>
                  <a:pt x="0" y="601"/>
                </a:cubicBezTo>
                <a:cubicBezTo>
                  <a:pt x="326" y="1387"/>
                  <a:pt x="1246" y="1843"/>
                  <a:pt x="2098" y="1843"/>
                </a:cubicBezTo>
                <a:cubicBezTo>
                  <a:pt x="2295" y="1843"/>
                  <a:pt x="2488" y="1818"/>
                  <a:pt x="2669" y="1768"/>
                </a:cubicBezTo>
                <a:lnTo>
                  <a:pt x="2669" y="1768"/>
                </a:lnTo>
                <a:cubicBezTo>
                  <a:pt x="2469" y="2302"/>
                  <a:pt x="2869" y="2936"/>
                  <a:pt x="3403" y="3169"/>
                </a:cubicBezTo>
                <a:cubicBezTo>
                  <a:pt x="3736" y="3274"/>
                  <a:pt x="4096" y="3326"/>
                  <a:pt x="4457" y="3326"/>
                </a:cubicBezTo>
                <a:cubicBezTo>
                  <a:pt x="4674" y="3326"/>
                  <a:pt x="4891" y="3307"/>
                  <a:pt x="5104" y="3270"/>
                </a:cubicBezTo>
                <a:cubicBezTo>
                  <a:pt x="5938" y="3236"/>
                  <a:pt x="6739" y="3036"/>
                  <a:pt x="7506" y="2702"/>
                </a:cubicBezTo>
                <a:cubicBezTo>
                  <a:pt x="7873" y="2502"/>
                  <a:pt x="8273" y="2302"/>
                  <a:pt x="8673" y="2135"/>
                </a:cubicBezTo>
                <a:cubicBezTo>
                  <a:pt x="8897" y="2070"/>
                  <a:pt x="9128" y="2049"/>
                  <a:pt x="9364" y="2049"/>
                </a:cubicBezTo>
                <a:cubicBezTo>
                  <a:pt x="9789" y="2049"/>
                  <a:pt x="10227" y="2117"/>
                  <a:pt x="10658" y="2117"/>
                </a:cubicBezTo>
                <a:cubicBezTo>
                  <a:pt x="10844" y="2117"/>
                  <a:pt x="11028" y="2105"/>
                  <a:pt x="11208" y="2069"/>
                </a:cubicBezTo>
                <a:cubicBezTo>
                  <a:pt x="12176" y="1869"/>
                  <a:pt x="12876" y="1001"/>
                  <a:pt x="129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6566819" y="2924373"/>
            <a:ext cx="166602" cy="184798"/>
          </a:xfrm>
          <a:custGeom>
            <a:rect b="b" l="l" r="r" t="t"/>
            <a:pathLst>
              <a:path extrusionOk="0" h="10288" w="9275">
                <a:moveTo>
                  <a:pt x="4404" y="0"/>
                </a:moveTo>
                <a:cubicBezTo>
                  <a:pt x="4504" y="867"/>
                  <a:pt x="4771" y="1701"/>
                  <a:pt x="4838" y="2569"/>
                </a:cubicBezTo>
                <a:cubicBezTo>
                  <a:pt x="4871" y="3002"/>
                  <a:pt x="4838" y="3436"/>
                  <a:pt x="4738" y="3870"/>
                </a:cubicBezTo>
                <a:cubicBezTo>
                  <a:pt x="4645" y="4101"/>
                  <a:pt x="4520" y="4180"/>
                  <a:pt x="4376" y="4180"/>
                </a:cubicBezTo>
                <a:cubicBezTo>
                  <a:pt x="4104" y="4180"/>
                  <a:pt x="3763" y="3902"/>
                  <a:pt x="3437" y="3836"/>
                </a:cubicBezTo>
                <a:cubicBezTo>
                  <a:pt x="3353" y="3820"/>
                  <a:pt x="3270" y="3811"/>
                  <a:pt x="3188" y="3811"/>
                </a:cubicBezTo>
                <a:cubicBezTo>
                  <a:pt x="2941" y="3811"/>
                  <a:pt x="2703" y="3886"/>
                  <a:pt x="2503" y="4036"/>
                </a:cubicBezTo>
                <a:cubicBezTo>
                  <a:pt x="2169" y="4337"/>
                  <a:pt x="2102" y="4837"/>
                  <a:pt x="2369" y="5171"/>
                </a:cubicBezTo>
                <a:cubicBezTo>
                  <a:pt x="2036" y="5171"/>
                  <a:pt x="1702" y="5204"/>
                  <a:pt x="1369" y="5271"/>
                </a:cubicBezTo>
                <a:cubicBezTo>
                  <a:pt x="1302" y="5304"/>
                  <a:pt x="1202" y="5304"/>
                  <a:pt x="1135" y="5337"/>
                </a:cubicBezTo>
                <a:cubicBezTo>
                  <a:pt x="768" y="5471"/>
                  <a:pt x="435" y="5771"/>
                  <a:pt x="301" y="6171"/>
                </a:cubicBezTo>
                <a:cubicBezTo>
                  <a:pt x="268" y="6371"/>
                  <a:pt x="268" y="6572"/>
                  <a:pt x="335" y="6772"/>
                </a:cubicBezTo>
                <a:cubicBezTo>
                  <a:pt x="435" y="6905"/>
                  <a:pt x="635" y="6872"/>
                  <a:pt x="601" y="7105"/>
                </a:cubicBezTo>
                <a:cubicBezTo>
                  <a:pt x="568" y="7272"/>
                  <a:pt x="501" y="7406"/>
                  <a:pt x="368" y="7506"/>
                </a:cubicBezTo>
                <a:cubicBezTo>
                  <a:pt x="268" y="7572"/>
                  <a:pt x="168" y="7706"/>
                  <a:pt x="101" y="7839"/>
                </a:cubicBezTo>
                <a:cubicBezTo>
                  <a:pt x="1" y="8139"/>
                  <a:pt x="134" y="8506"/>
                  <a:pt x="435" y="8673"/>
                </a:cubicBezTo>
                <a:cubicBezTo>
                  <a:pt x="701" y="8840"/>
                  <a:pt x="968" y="9007"/>
                  <a:pt x="1235" y="9207"/>
                </a:cubicBezTo>
                <a:cubicBezTo>
                  <a:pt x="1535" y="9507"/>
                  <a:pt x="1669" y="10041"/>
                  <a:pt x="2102" y="10174"/>
                </a:cubicBezTo>
                <a:cubicBezTo>
                  <a:pt x="2199" y="10188"/>
                  <a:pt x="2296" y="10196"/>
                  <a:pt x="2393" y="10196"/>
                </a:cubicBezTo>
                <a:cubicBezTo>
                  <a:pt x="2529" y="10196"/>
                  <a:pt x="2666" y="10180"/>
                  <a:pt x="2803" y="10141"/>
                </a:cubicBezTo>
                <a:cubicBezTo>
                  <a:pt x="2845" y="10136"/>
                  <a:pt x="2887" y="10133"/>
                  <a:pt x="2927" y="10133"/>
                </a:cubicBezTo>
                <a:cubicBezTo>
                  <a:pt x="3254" y="10133"/>
                  <a:pt x="3524" y="10287"/>
                  <a:pt x="3834" y="10287"/>
                </a:cubicBezTo>
                <a:cubicBezTo>
                  <a:pt x="3970" y="10287"/>
                  <a:pt x="4112" y="10258"/>
                  <a:pt x="4271" y="10174"/>
                </a:cubicBezTo>
                <a:cubicBezTo>
                  <a:pt x="4471" y="10074"/>
                  <a:pt x="4638" y="9874"/>
                  <a:pt x="4871" y="9774"/>
                </a:cubicBezTo>
                <a:cubicBezTo>
                  <a:pt x="5171" y="9674"/>
                  <a:pt x="5472" y="9607"/>
                  <a:pt x="5772" y="9540"/>
                </a:cubicBezTo>
                <a:cubicBezTo>
                  <a:pt x="6072" y="9407"/>
                  <a:pt x="6372" y="9274"/>
                  <a:pt x="6639" y="9073"/>
                </a:cubicBezTo>
                <a:cubicBezTo>
                  <a:pt x="7206" y="8706"/>
                  <a:pt x="7706" y="8273"/>
                  <a:pt x="8107" y="7706"/>
                </a:cubicBezTo>
                <a:cubicBezTo>
                  <a:pt x="8907" y="6638"/>
                  <a:pt x="9274" y="5304"/>
                  <a:pt x="9141" y="3970"/>
                </a:cubicBezTo>
                <a:cubicBezTo>
                  <a:pt x="9107" y="3169"/>
                  <a:pt x="8741" y="2402"/>
                  <a:pt x="8173" y="1835"/>
                </a:cubicBezTo>
                <a:cubicBezTo>
                  <a:pt x="7106" y="934"/>
                  <a:pt x="5405" y="1034"/>
                  <a:pt x="44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6642926" y="2969908"/>
            <a:ext cx="39553" cy="66515"/>
          </a:xfrm>
          <a:custGeom>
            <a:rect b="b" l="l" r="r" t="t"/>
            <a:pathLst>
              <a:path extrusionOk="0" h="3703" w="2202">
                <a:moveTo>
                  <a:pt x="601" y="0"/>
                </a:moveTo>
                <a:lnTo>
                  <a:pt x="601" y="0"/>
                </a:lnTo>
                <a:cubicBezTo>
                  <a:pt x="667" y="434"/>
                  <a:pt x="601" y="901"/>
                  <a:pt x="501" y="1301"/>
                </a:cubicBezTo>
                <a:cubicBezTo>
                  <a:pt x="402" y="1547"/>
                  <a:pt x="286" y="1630"/>
                  <a:pt x="152" y="1630"/>
                </a:cubicBezTo>
                <a:cubicBezTo>
                  <a:pt x="104" y="1630"/>
                  <a:pt x="53" y="1619"/>
                  <a:pt x="0" y="1601"/>
                </a:cubicBezTo>
                <a:lnTo>
                  <a:pt x="0" y="1601"/>
                </a:lnTo>
                <a:cubicBezTo>
                  <a:pt x="0" y="1602"/>
                  <a:pt x="1535" y="2702"/>
                  <a:pt x="1835" y="3703"/>
                </a:cubicBezTo>
                <a:cubicBezTo>
                  <a:pt x="2202" y="2102"/>
                  <a:pt x="601" y="1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6584207" y="3056793"/>
            <a:ext cx="25183" cy="47942"/>
          </a:xfrm>
          <a:custGeom>
            <a:rect b="b" l="l" r="r" t="t"/>
            <a:pathLst>
              <a:path extrusionOk="0" h="2669" w="1402">
                <a:moveTo>
                  <a:pt x="1401" y="0"/>
                </a:moveTo>
                <a:cubicBezTo>
                  <a:pt x="1401" y="0"/>
                  <a:pt x="334" y="0"/>
                  <a:pt x="0" y="1668"/>
                </a:cubicBezTo>
                <a:cubicBezTo>
                  <a:pt x="100" y="1701"/>
                  <a:pt x="167" y="1768"/>
                  <a:pt x="267" y="1835"/>
                </a:cubicBezTo>
                <a:cubicBezTo>
                  <a:pt x="501" y="2068"/>
                  <a:pt x="634" y="2435"/>
                  <a:pt x="868" y="2669"/>
                </a:cubicBezTo>
                <a:cubicBezTo>
                  <a:pt x="534" y="2202"/>
                  <a:pt x="601" y="367"/>
                  <a:pt x="14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6659703" y="3059182"/>
            <a:ext cx="23980" cy="38368"/>
          </a:xfrm>
          <a:custGeom>
            <a:rect b="b" l="l" r="r" t="t"/>
            <a:pathLst>
              <a:path extrusionOk="0" h="2136" w="1335">
                <a:moveTo>
                  <a:pt x="1068" y="1"/>
                </a:moveTo>
                <a:lnTo>
                  <a:pt x="1068" y="1"/>
                </a:lnTo>
                <a:cubicBezTo>
                  <a:pt x="1101" y="835"/>
                  <a:pt x="701" y="1635"/>
                  <a:pt x="0" y="2135"/>
                </a:cubicBezTo>
                <a:cubicBezTo>
                  <a:pt x="200" y="2102"/>
                  <a:pt x="401" y="2069"/>
                  <a:pt x="601" y="2002"/>
                </a:cubicBezTo>
                <a:cubicBezTo>
                  <a:pt x="801" y="1935"/>
                  <a:pt x="1001" y="1835"/>
                  <a:pt x="1168" y="1735"/>
                </a:cubicBezTo>
                <a:cubicBezTo>
                  <a:pt x="1335" y="1168"/>
                  <a:pt x="1268" y="534"/>
                  <a:pt x="10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6605780" y="3003462"/>
            <a:ext cx="43146" cy="64126"/>
          </a:xfrm>
          <a:custGeom>
            <a:rect b="b" l="l" r="r" t="t"/>
            <a:pathLst>
              <a:path extrusionOk="0" h="3570" w="2402">
                <a:moveTo>
                  <a:pt x="67" y="0"/>
                </a:moveTo>
                <a:lnTo>
                  <a:pt x="67" y="0"/>
                </a:lnTo>
                <a:cubicBezTo>
                  <a:pt x="0" y="267"/>
                  <a:pt x="34" y="534"/>
                  <a:pt x="200" y="768"/>
                </a:cubicBezTo>
                <a:cubicBezTo>
                  <a:pt x="1368" y="1034"/>
                  <a:pt x="2068" y="2202"/>
                  <a:pt x="1801" y="3369"/>
                </a:cubicBezTo>
                <a:cubicBezTo>
                  <a:pt x="1768" y="3436"/>
                  <a:pt x="1768" y="3503"/>
                  <a:pt x="1735" y="3570"/>
                </a:cubicBezTo>
                <a:cubicBezTo>
                  <a:pt x="1735" y="3570"/>
                  <a:pt x="2402" y="2969"/>
                  <a:pt x="2035" y="1668"/>
                </a:cubicBezTo>
                <a:cubicBezTo>
                  <a:pt x="1701" y="401"/>
                  <a:pt x="67" y="0"/>
                  <a:pt x="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6737589" y="3063780"/>
            <a:ext cx="218119" cy="129599"/>
          </a:xfrm>
          <a:custGeom>
            <a:rect b="b" l="l" r="r" t="t"/>
            <a:pathLst>
              <a:path extrusionOk="0" h="7215" w="12143">
                <a:moveTo>
                  <a:pt x="5084" y="1"/>
                </a:moveTo>
                <a:cubicBezTo>
                  <a:pt x="4936" y="1"/>
                  <a:pt x="4786" y="26"/>
                  <a:pt x="4637" y="78"/>
                </a:cubicBezTo>
                <a:cubicBezTo>
                  <a:pt x="4170" y="212"/>
                  <a:pt x="3770" y="545"/>
                  <a:pt x="3570" y="1012"/>
                </a:cubicBezTo>
                <a:cubicBezTo>
                  <a:pt x="3270" y="1546"/>
                  <a:pt x="3303" y="2213"/>
                  <a:pt x="3036" y="2780"/>
                </a:cubicBezTo>
                <a:cubicBezTo>
                  <a:pt x="2769" y="3481"/>
                  <a:pt x="2169" y="3981"/>
                  <a:pt x="1435" y="4148"/>
                </a:cubicBezTo>
                <a:lnTo>
                  <a:pt x="1302" y="4181"/>
                </a:lnTo>
                <a:cubicBezTo>
                  <a:pt x="1048" y="4220"/>
                  <a:pt x="794" y="4236"/>
                  <a:pt x="540" y="4236"/>
                </a:cubicBezTo>
                <a:cubicBezTo>
                  <a:pt x="360" y="4236"/>
                  <a:pt x="180" y="4228"/>
                  <a:pt x="1" y="4214"/>
                </a:cubicBezTo>
                <a:lnTo>
                  <a:pt x="1" y="4214"/>
                </a:lnTo>
                <a:cubicBezTo>
                  <a:pt x="201" y="4748"/>
                  <a:pt x="201" y="5048"/>
                  <a:pt x="635" y="5415"/>
                </a:cubicBezTo>
                <a:cubicBezTo>
                  <a:pt x="1031" y="5742"/>
                  <a:pt x="1510" y="5906"/>
                  <a:pt x="2002" y="5906"/>
                </a:cubicBezTo>
                <a:cubicBezTo>
                  <a:pt x="2213" y="5906"/>
                  <a:pt x="2426" y="5876"/>
                  <a:pt x="2636" y="5816"/>
                </a:cubicBezTo>
                <a:cubicBezTo>
                  <a:pt x="2703" y="6383"/>
                  <a:pt x="2836" y="6983"/>
                  <a:pt x="3470" y="7183"/>
                </a:cubicBezTo>
                <a:cubicBezTo>
                  <a:pt x="3565" y="7204"/>
                  <a:pt x="3660" y="7215"/>
                  <a:pt x="3755" y="7215"/>
                </a:cubicBezTo>
                <a:cubicBezTo>
                  <a:pt x="4260" y="7215"/>
                  <a:pt x="4741" y="6922"/>
                  <a:pt x="4938" y="6416"/>
                </a:cubicBezTo>
                <a:cubicBezTo>
                  <a:pt x="5270" y="6811"/>
                  <a:pt x="5745" y="7025"/>
                  <a:pt x="6226" y="7025"/>
                </a:cubicBezTo>
                <a:cubicBezTo>
                  <a:pt x="6516" y="7025"/>
                  <a:pt x="6808" y="6946"/>
                  <a:pt x="7072" y="6783"/>
                </a:cubicBezTo>
                <a:cubicBezTo>
                  <a:pt x="7721" y="6360"/>
                  <a:pt x="7964" y="5937"/>
                  <a:pt x="8628" y="5937"/>
                </a:cubicBezTo>
                <a:cubicBezTo>
                  <a:pt x="8750" y="5937"/>
                  <a:pt x="8886" y="5951"/>
                  <a:pt x="9041" y="5982"/>
                </a:cubicBezTo>
                <a:cubicBezTo>
                  <a:pt x="9327" y="6034"/>
                  <a:pt x="9608" y="6076"/>
                  <a:pt x="9881" y="6076"/>
                </a:cubicBezTo>
                <a:cubicBezTo>
                  <a:pt x="10306" y="6076"/>
                  <a:pt x="10709" y="5974"/>
                  <a:pt x="11075" y="5649"/>
                </a:cubicBezTo>
                <a:cubicBezTo>
                  <a:pt x="11576" y="5182"/>
                  <a:pt x="11943" y="4581"/>
                  <a:pt x="12143" y="3948"/>
                </a:cubicBezTo>
                <a:cubicBezTo>
                  <a:pt x="12143" y="3914"/>
                  <a:pt x="12143" y="3881"/>
                  <a:pt x="12143" y="3848"/>
                </a:cubicBezTo>
                <a:cubicBezTo>
                  <a:pt x="12143" y="3814"/>
                  <a:pt x="12076" y="3814"/>
                  <a:pt x="12043" y="3814"/>
                </a:cubicBezTo>
                <a:cubicBezTo>
                  <a:pt x="10742" y="3647"/>
                  <a:pt x="8907" y="3714"/>
                  <a:pt x="8140" y="2413"/>
                </a:cubicBezTo>
                <a:cubicBezTo>
                  <a:pt x="7973" y="2080"/>
                  <a:pt x="7840" y="1713"/>
                  <a:pt x="7740" y="1379"/>
                </a:cubicBezTo>
                <a:cubicBezTo>
                  <a:pt x="7640" y="1012"/>
                  <a:pt x="7439" y="712"/>
                  <a:pt x="7139" y="478"/>
                </a:cubicBezTo>
                <a:cubicBezTo>
                  <a:pt x="7006" y="390"/>
                  <a:pt x="6847" y="347"/>
                  <a:pt x="6688" y="347"/>
                </a:cubicBezTo>
                <a:cubicBezTo>
                  <a:pt x="6488" y="347"/>
                  <a:pt x="6287" y="415"/>
                  <a:pt x="6138" y="545"/>
                </a:cubicBezTo>
                <a:cubicBezTo>
                  <a:pt x="5892" y="200"/>
                  <a:pt x="5500" y="1"/>
                  <a:pt x="50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6862823" y="3119698"/>
            <a:ext cx="61126" cy="53941"/>
          </a:xfrm>
          <a:custGeom>
            <a:rect b="b" l="l" r="r" t="t"/>
            <a:pathLst>
              <a:path extrusionOk="0" h="3003" w="3403">
                <a:moveTo>
                  <a:pt x="67" y="1"/>
                </a:moveTo>
                <a:lnTo>
                  <a:pt x="67" y="1"/>
                </a:lnTo>
                <a:cubicBezTo>
                  <a:pt x="0" y="1101"/>
                  <a:pt x="334" y="2169"/>
                  <a:pt x="1001" y="3003"/>
                </a:cubicBezTo>
                <a:cubicBezTo>
                  <a:pt x="1228" y="2889"/>
                  <a:pt x="1470" y="2822"/>
                  <a:pt x="1717" y="2822"/>
                </a:cubicBezTo>
                <a:cubicBezTo>
                  <a:pt x="1833" y="2822"/>
                  <a:pt x="1951" y="2837"/>
                  <a:pt x="2069" y="2869"/>
                </a:cubicBezTo>
                <a:cubicBezTo>
                  <a:pt x="2323" y="2948"/>
                  <a:pt x="2588" y="2980"/>
                  <a:pt x="2852" y="2980"/>
                </a:cubicBezTo>
                <a:cubicBezTo>
                  <a:pt x="3038" y="2980"/>
                  <a:pt x="3223" y="2964"/>
                  <a:pt x="3403" y="2936"/>
                </a:cubicBezTo>
                <a:cubicBezTo>
                  <a:pt x="2402" y="2669"/>
                  <a:pt x="668" y="1202"/>
                  <a:pt x="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6823881" y="3119698"/>
            <a:ext cx="19184" cy="69533"/>
          </a:xfrm>
          <a:custGeom>
            <a:rect b="b" l="l" r="r" t="t"/>
            <a:pathLst>
              <a:path extrusionOk="0" h="3871" w="1068">
                <a:moveTo>
                  <a:pt x="467" y="1"/>
                </a:moveTo>
                <a:lnTo>
                  <a:pt x="467" y="1"/>
                </a:lnTo>
                <a:cubicBezTo>
                  <a:pt x="134" y="1068"/>
                  <a:pt x="0" y="2202"/>
                  <a:pt x="134" y="3336"/>
                </a:cubicBezTo>
                <a:cubicBezTo>
                  <a:pt x="367" y="3603"/>
                  <a:pt x="701" y="3803"/>
                  <a:pt x="1068" y="3870"/>
                </a:cubicBezTo>
                <a:cubicBezTo>
                  <a:pt x="401" y="3003"/>
                  <a:pt x="467" y="1"/>
                  <a:pt x="4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8"/>
          <p:cNvSpPr/>
          <p:nvPr/>
        </p:nvSpPr>
        <p:spPr>
          <a:xfrm>
            <a:off x="6758569" y="3123290"/>
            <a:ext cx="56330" cy="46433"/>
          </a:xfrm>
          <a:custGeom>
            <a:rect b="b" l="l" r="r" t="t"/>
            <a:pathLst>
              <a:path extrusionOk="0" h="2585" w="3136">
                <a:moveTo>
                  <a:pt x="3136" y="1"/>
                </a:moveTo>
                <a:lnTo>
                  <a:pt x="3136" y="1"/>
                </a:lnTo>
                <a:cubicBezTo>
                  <a:pt x="2469" y="468"/>
                  <a:pt x="1868" y="1035"/>
                  <a:pt x="1368" y="1669"/>
                </a:cubicBezTo>
                <a:cubicBezTo>
                  <a:pt x="1001" y="2036"/>
                  <a:pt x="501" y="2302"/>
                  <a:pt x="0" y="2436"/>
                </a:cubicBezTo>
                <a:cubicBezTo>
                  <a:pt x="272" y="2533"/>
                  <a:pt x="556" y="2585"/>
                  <a:pt x="844" y="2585"/>
                </a:cubicBezTo>
                <a:cubicBezTo>
                  <a:pt x="1050" y="2585"/>
                  <a:pt x="1259" y="2558"/>
                  <a:pt x="1468" y="2503"/>
                </a:cubicBezTo>
                <a:cubicBezTo>
                  <a:pt x="1668" y="1635"/>
                  <a:pt x="3136" y="1"/>
                  <a:pt x="31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6874212" y="2312607"/>
            <a:ext cx="499124" cy="286430"/>
          </a:xfrm>
          <a:custGeom>
            <a:rect b="b" l="l" r="r" t="t"/>
            <a:pathLst>
              <a:path extrusionOk="0" h="15946" w="27787">
                <a:moveTo>
                  <a:pt x="10695" y="0"/>
                </a:moveTo>
                <a:cubicBezTo>
                  <a:pt x="10408" y="0"/>
                  <a:pt x="10124" y="67"/>
                  <a:pt x="9874" y="201"/>
                </a:cubicBezTo>
                <a:lnTo>
                  <a:pt x="400" y="5604"/>
                </a:lnTo>
                <a:cubicBezTo>
                  <a:pt x="234" y="5671"/>
                  <a:pt x="134" y="5771"/>
                  <a:pt x="67" y="5938"/>
                </a:cubicBezTo>
                <a:cubicBezTo>
                  <a:pt x="0" y="6205"/>
                  <a:pt x="134" y="6472"/>
                  <a:pt x="400" y="6572"/>
                </a:cubicBezTo>
                <a:lnTo>
                  <a:pt x="16245" y="15745"/>
                </a:lnTo>
                <a:cubicBezTo>
                  <a:pt x="16495" y="15879"/>
                  <a:pt x="16779" y="15945"/>
                  <a:pt x="17067" y="15945"/>
                </a:cubicBezTo>
                <a:cubicBezTo>
                  <a:pt x="17354" y="15945"/>
                  <a:pt x="17646" y="15879"/>
                  <a:pt x="17913" y="15745"/>
                </a:cubicBezTo>
                <a:lnTo>
                  <a:pt x="27386" y="10341"/>
                </a:lnTo>
                <a:cubicBezTo>
                  <a:pt x="27520" y="10275"/>
                  <a:pt x="27653" y="10141"/>
                  <a:pt x="27687" y="10008"/>
                </a:cubicBezTo>
                <a:cubicBezTo>
                  <a:pt x="27787" y="9741"/>
                  <a:pt x="27653" y="9441"/>
                  <a:pt x="27386" y="9374"/>
                </a:cubicBezTo>
                <a:lnTo>
                  <a:pt x="11542" y="201"/>
                </a:lnTo>
                <a:cubicBezTo>
                  <a:pt x="11275" y="67"/>
                  <a:pt x="10983" y="0"/>
                  <a:pt x="106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6899377" y="2224518"/>
            <a:ext cx="456589" cy="263672"/>
          </a:xfrm>
          <a:custGeom>
            <a:rect b="b" l="l" r="r" t="t"/>
            <a:pathLst>
              <a:path extrusionOk="0" h="14679" w="25419">
                <a:moveTo>
                  <a:pt x="9540" y="1"/>
                </a:moveTo>
                <a:lnTo>
                  <a:pt x="0" y="5505"/>
                </a:lnTo>
                <a:lnTo>
                  <a:pt x="15878" y="14678"/>
                </a:lnTo>
                <a:lnTo>
                  <a:pt x="25418" y="9174"/>
                </a:lnTo>
                <a:lnTo>
                  <a:pt x="95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"/>
          <p:cNvSpPr/>
          <p:nvPr/>
        </p:nvSpPr>
        <p:spPr>
          <a:xfrm>
            <a:off x="6899377" y="2323384"/>
            <a:ext cx="285227" cy="263672"/>
          </a:xfrm>
          <a:custGeom>
            <a:rect b="b" l="l" r="r" t="t"/>
            <a:pathLst>
              <a:path extrusionOk="0" h="14679" w="15879">
                <a:moveTo>
                  <a:pt x="0" y="1"/>
                </a:moveTo>
                <a:lnTo>
                  <a:pt x="0" y="5505"/>
                </a:lnTo>
                <a:lnTo>
                  <a:pt x="15878" y="14678"/>
                </a:lnTo>
                <a:lnTo>
                  <a:pt x="15878" y="917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7184586" y="2389306"/>
            <a:ext cx="171380" cy="197749"/>
          </a:xfrm>
          <a:custGeom>
            <a:rect b="b" l="l" r="r" t="t"/>
            <a:pathLst>
              <a:path extrusionOk="0" h="11009" w="9541">
                <a:moveTo>
                  <a:pt x="9540" y="0"/>
                </a:moveTo>
                <a:lnTo>
                  <a:pt x="0" y="5504"/>
                </a:lnTo>
                <a:lnTo>
                  <a:pt x="0" y="11008"/>
                </a:lnTo>
                <a:lnTo>
                  <a:pt x="9540" y="5504"/>
                </a:lnTo>
                <a:lnTo>
                  <a:pt x="95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7026390" y="2300230"/>
            <a:ext cx="202545" cy="112248"/>
          </a:xfrm>
          <a:custGeom>
            <a:rect b="b" l="l" r="r" t="t"/>
            <a:pathLst>
              <a:path extrusionOk="0" h="6249" w="11276">
                <a:moveTo>
                  <a:pt x="2437" y="1"/>
                </a:moveTo>
                <a:cubicBezTo>
                  <a:pt x="1898" y="1"/>
                  <a:pt x="1360" y="118"/>
                  <a:pt x="868" y="356"/>
                </a:cubicBezTo>
                <a:cubicBezTo>
                  <a:pt x="1" y="890"/>
                  <a:pt x="34" y="1724"/>
                  <a:pt x="968" y="2257"/>
                </a:cubicBezTo>
                <a:lnTo>
                  <a:pt x="7106" y="5826"/>
                </a:lnTo>
                <a:cubicBezTo>
                  <a:pt x="7648" y="6106"/>
                  <a:pt x="8245" y="6249"/>
                  <a:pt x="8839" y="6249"/>
                </a:cubicBezTo>
                <a:cubicBezTo>
                  <a:pt x="9379" y="6249"/>
                  <a:pt x="9916" y="6131"/>
                  <a:pt x="10408" y="5893"/>
                </a:cubicBezTo>
                <a:cubicBezTo>
                  <a:pt x="11276" y="5393"/>
                  <a:pt x="11242" y="4526"/>
                  <a:pt x="10308" y="3992"/>
                </a:cubicBezTo>
                <a:lnTo>
                  <a:pt x="4171" y="423"/>
                </a:lnTo>
                <a:cubicBezTo>
                  <a:pt x="3629" y="143"/>
                  <a:pt x="3031" y="1"/>
                  <a:pt x="24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>
            <a:off x="7048574" y="2164614"/>
            <a:ext cx="227100" cy="237285"/>
          </a:xfrm>
          <a:custGeom>
            <a:rect b="b" l="l" r="r" t="t"/>
            <a:pathLst>
              <a:path extrusionOk="0" h="13210" w="12643">
                <a:moveTo>
                  <a:pt x="2102" y="0"/>
                </a:moveTo>
                <a:cubicBezTo>
                  <a:pt x="0" y="2736"/>
                  <a:pt x="1001" y="9507"/>
                  <a:pt x="1001" y="9507"/>
                </a:cubicBezTo>
                <a:lnTo>
                  <a:pt x="7372" y="13210"/>
                </a:lnTo>
                <a:cubicBezTo>
                  <a:pt x="8706" y="9073"/>
                  <a:pt x="12642" y="6772"/>
                  <a:pt x="12642" y="6772"/>
                </a:cubicBezTo>
                <a:cubicBezTo>
                  <a:pt x="11608" y="5838"/>
                  <a:pt x="9640" y="6472"/>
                  <a:pt x="8940" y="6005"/>
                </a:cubicBezTo>
                <a:cubicBezTo>
                  <a:pt x="7839" y="5204"/>
                  <a:pt x="8239" y="4503"/>
                  <a:pt x="7372" y="3503"/>
                </a:cubicBezTo>
                <a:cubicBezTo>
                  <a:pt x="6471" y="2469"/>
                  <a:pt x="4937" y="2936"/>
                  <a:pt x="3403" y="2335"/>
                </a:cubicBezTo>
                <a:cubicBezTo>
                  <a:pt x="2469" y="1968"/>
                  <a:pt x="2102" y="0"/>
                  <a:pt x="21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>
            <a:off x="7107886" y="2210741"/>
            <a:ext cx="48553" cy="105476"/>
          </a:xfrm>
          <a:custGeom>
            <a:rect b="b" l="l" r="r" t="t"/>
            <a:pathLst>
              <a:path extrusionOk="0" h="5872" w="2703">
                <a:moveTo>
                  <a:pt x="834" y="1"/>
                </a:moveTo>
                <a:cubicBezTo>
                  <a:pt x="0" y="2169"/>
                  <a:pt x="434" y="5872"/>
                  <a:pt x="434" y="5872"/>
                </a:cubicBezTo>
                <a:cubicBezTo>
                  <a:pt x="568" y="3570"/>
                  <a:pt x="1935" y="735"/>
                  <a:pt x="2702" y="268"/>
                </a:cubicBezTo>
                <a:cubicBezTo>
                  <a:pt x="2135" y="134"/>
                  <a:pt x="1502" y="134"/>
                  <a:pt x="8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8"/>
          <p:cNvSpPr/>
          <p:nvPr/>
        </p:nvSpPr>
        <p:spPr>
          <a:xfrm>
            <a:off x="7158809" y="2266461"/>
            <a:ext cx="83903" cy="82107"/>
          </a:xfrm>
          <a:custGeom>
            <a:rect b="b" l="l" r="r" t="t"/>
            <a:pathLst>
              <a:path extrusionOk="0" h="4571" w="4671">
                <a:moveTo>
                  <a:pt x="2436" y="1"/>
                </a:moveTo>
                <a:cubicBezTo>
                  <a:pt x="935" y="1502"/>
                  <a:pt x="1" y="4571"/>
                  <a:pt x="1" y="4571"/>
                </a:cubicBezTo>
                <a:cubicBezTo>
                  <a:pt x="601" y="3470"/>
                  <a:pt x="3737" y="635"/>
                  <a:pt x="4671" y="535"/>
                </a:cubicBezTo>
                <a:cubicBezTo>
                  <a:pt x="3904" y="501"/>
                  <a:pt x="3170" y="568"/>
                  <a:pt x="2803" y="301"/>
                </a:cubicBezTo>
                <a:cubicBezTo>
                  <a:pt x="2669" y="201"/>
                  <a:pt x="2536" y="101"/>
                  <a:pt x="2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5657881" y="1564828"/>
            <a:ext cx="127031" cy="107865"/>
          </a:xfrm>
          <a:custGeom>
            <a:rect b="b" l="l" r="r" t="t"/>
            <a:pathLst>
              <a:path extrusionOk="0" h="6005" w="7072">
                <a:moveTo>
                  <a:pt x="1134" y="1"/>
                </a:moveTo>
                <a:lnTo>
                  <a:pt x="0" y="668"/>
                </a:lnTo>
                <a:lnTo>
                  <a:pt x="667" y="5004"/>
                </a:lnTo>
                <a:lnTo>
                  <a:pt x="1801" y="4337"/>
                </a:lnTo>
                <a:lnTo>
                  <a:pt x="2802" y="3203"/>
                </a:lnTo>
                <a:lnTo>
                  <a:pt x="2802" y="6005"/>
                </a:lnTo>
                <a:lnTo>
                  <a:pt x="3603" y="5738"/>
                </a:lnTo>
                <a:lnTo>
                  <a:pt x="6972" y="2102"/>
                </a:lnTo>
                <a:cubicBezTo>
                  <a:pt x="7072" y="1969"/>
                  <a:pt x="7072" y="1769"/>
                  <a:pt x="6938" y="1669"/>
                </a:cubicBezTo>
                <a:cubicBezTo>
                  <a:pt x="6938" y="1669"/>
                  <a:pt x="6905" y="1635"/>
                  <a:pt x="6905" y="1635"/>
                </a:cubicBezTo>
                <a:lnTo>
                  <a:pt x="4103" y="34"/>
                </a:lnTo>
                <a:cubicBezTo>
                  <a:pt x="4036" y="1"/>
                  <a:pt x="4003" y="1"/>
                  <a:pt x="3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>
            <a:off x="5708212" y="1593586"/>
            <a:ext cx="76700" cy="79107"/>
          </a:xfrm>
          <a:custGeom>
            <a:rect b="b" l="l" r="r" t="t"/>
            <a:pathLst>
              <a:path extrusionOk="0" h="4404" w="4270">
                <a:moveTo>
                  <a:pt x="801" y="1"/>
                </a:moveTo>
                <a:lnTo>
                  <a:pt x="0" y="668"/>
                </a:lnTo>
                <a:lnTo>
                  <a:pt x="0" y="4404"/>
                </a:lnTo>
                <a:lnTo>
                  <a:pt x="801" y="4137"/>
                </a:lnTo>
                <a:lnTo>
                  <a:pt x="4170" y="501"/>
                </a:lnTo>
                <a:cubicBezTo>
                  <a:pt x="4270" y="368"/>
                  <a:pt x="4270" y="201"/>
                  <a:pt x="4136" y="68"/>
                </a:cubicBezTo>
                <a:cubicBezTo>
                  <a:pt x="4070" y="34"/>
                  <a:pt x="4003" y="1"/>
                  <a:pt x="39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5403819" y="1216714"/>
            <a:ext cx="318780" cy="674689"/>
          </a:xfrm>
          <a:custGeom>
            <a:rect b="b" l="l" r="r" t="t"/>
            <a:pathLst>
              <a:path extrusionOk="0" h="37561" w="17747">
                <a:moveTo>
                  <a:pt x="15078" y="0"/>
                </a:moveTo>
                <a:cubicBezTo>
                  <a:pt x="14620" y="0"/>
                  <a:pt x="14161" y="100"/>
                  <a:pt x="13744" y="300"/>
                </a:cubicBezTo>
                <a:lnTo>
                  <a:pt x="1335" y="7439"/>
                </a:lnTo>
                <a:cubicBezTo>
                  <a:pt x="534" y="7973"/>
                  <a:pt x="34" y="8806"/>
                  <a:pt x="1" y="9740"/>
                </a:cubicBezTo>
                <a:lnTo>
                  <a:pt x="1" y="34959"/>
                </a:lnTo>
                <a:cubicBezTo>
                  <a:pt x="34" y="35893"/>
                  <a:pt x="534" y="36726"/>
                  <a:pt x="1335" y="37260"/>
                </a:cubicBezTo>
                <a:cubicBezTo>
                  <a:pt x="1752" y="37460"/>
                  <a:pt x="2202" y="37560"/>
                  <a:pt x="2653" y="37560"/>
                </a:cubicBezTo>
                <a:cubicBezTo>
                  <a:pt x="3103" y="37560"/>
                  <a:pt x="3553" y="37460"/>
                  <a:pt x="3970" y="37260"/>
                </a:cubicBezTo>
                <a:lnTo>
                  <a:pt x="16546" y="30022"/>
                </a:lnTo>
                <a:cubicBezTo>
                  <a:pt x="17713" y="29354"/>
                  <a:pt x="17747" y="28654"/>
                  <a:pt x="17747" y="27820"/>
                </a:cubicBezTo>
                <a:lnTo>
                  <a:pt x="17747" y="2602"/>
                </a:lnTo>
                <a:cubicBezTo>
                  <a:pt x="17680" y="1668"/>
                  <a:pt x="17180" y="834"/>
                  <a:pt x="16412" y="300"/>
                </a:cubicBezTo>
                <a:cubicBezTo>
                  <a:pt x="15995" y="100"/>
                  <a:pt x="15537" y="0"/>
                  <a:pt x="15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5403819" y="1368300"/>
            <a:ext cx="67126" cy="523086"/>
          </a:xfrm>
          <a:custGeom>
            <a:rect b="b" l="l" r="r" t="t"/>
            <a:pathLst>
              <a:path extrusionOk="0" h="29121" w="3737">
                <a:moveTo>
                  <a:pt x="401" y="1"/>
                </a:moveTo>
                <a:cubicBezTo>
                  <a:pt x="134" y="401"/>
                  <a:pt x="1" y="834"/>
                  <a:pt x="1" y="1301"/>
                </a:cubicBezTo>
                <a:lnTo>
                  <a:pt x="1" y="26520"/>
                </a:lnTo>
                <a:cubicBezTo>
                  <a:pt x="34" y="27454"/>
                  <a:pt x="534" y="28287"/>
                  <a:pt x="1335" y="28788"/>
                </a:cubicBezTo>
                <a:cubicBezTo>
                  <a:pt x="1746" y="29012"/>
                  <a:pt x="2209" y="29121"/>
                  <a:pt x="2671" y="29121"/>
                </a:cubicBezTo>
                <a:cubicBezTo>
                  <a:pt x="3035" y="29121"/>
                  <a:pt x="3399" y="29053"/>
                  <a:pt x="3737" y="28921"/>
                </a:cubicBezTo>
                <a:lnTo>
                  <a:pt x="3737" y="28921"/>
                </a:lnTo>
                <a:cubicBezTo>
                  <a:pt x="3616" y="28968"/>
                  <a:pt x="3499" y="28991"/>
                  <a:pt x="3390" y="28991"/>
                </a:cubicBezTo>
                <a:cubicBezTo>
                  <a:pt x="2955" y="28991"/>
                  <a:pt x="2636" y="28633"/>
                  <a:pt x="2636" y="28021"/>
                </a:cubicBezTo>
                <a:lnTo>
                  <a:pt x="2636" y="2836"/>
                </a:lnTo>
                <a:cubicBezTo>
                  <a:pt x="2669" y="2369"/>
                  <a:pt x="2803" y="1935"/>
                  <a:pt x="3036" y="1535"/>
                </a:cubicBezTo>
                <a:lnTo>
                  <a:pt x="4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5411022" y="1216858"/>
            <a:ext cx="310392" cy="179014"/>
          </a:xfrm>
          <a:custGeom>
            <a:rect b="b" l="l" r="r" t="t"/>
            <a:pathLst>
              <a:path extrusionOk="0" h="9966" w="17280">
                <a:moveTo>
                  <a:pt x="14677" y="0"/>
                </a:moveTo>
                <a:cubicBezTo>
                  <a:pt x="14219" y="0"/>
                  <a:pt x="13760" y="109"/>
                  <a:pt x="13343" y="326"/>
                </a:cubicBezTo>
                <a:lnTo>
                  <a:pt x="934" y="7431"/>
                </a:lnTo>
                <a:cubicBezTo>
                  <a:pt x="534" y="7698"/>
                  <a:pt x="200" y="8031"/>
                  <a:pt x="0" y="8432"/>
                </a:cubicBezTo>
                <a:lnTo>
                  <a:pt x="2635" y="9966"/>
                </a:lnTo>
                <a:cubicBezTo>
                  <a:pt x="2869" y="9566"/>
                  <a:pt x="3169" y="9199"/>
                  <a:pt x="3569" y="8965"/>
                </a:cubicBezTo>
                <a:lnTo>
                  <a:pt x="16011" y="1827"/>
                </a:lnTo>
                <a:cubicBezTo>
                  <a:pt x="16219" y="1712"/>
                  <a:pt x="16418" y="1656"/>
                  <a:pt x="16596" y="1656"/>
                </a:cubicBezTo>
                <a:cubicBezTo>
                  <a:pt x="16933" y="1656"/>
                  <a:pt x="17192" y="1856"/>
                  <a:pt x="17279" y="2227"/>
                </a:cubicBezTo>
                <a:cubicBezTo>
                  <a:pt x="17146" y="1427"/>
                  <a:pt x="16679" y="759"/>
                  <a:pt x="16011" y="326"/>
                </a:cubicBezTo>
                <a:cubicBezTo>
                  <a:pt x="15594" y="109"/>
                  <a:pt x="15136" y="0"/>
                  <a:pt x="146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5536239" y="1371515"/>
            <a:ext cx="108476" cy="409078"/>
          </a:xfrm>
          <a:custGeom>
            <a:rect b="b" l="l" r="r" t="t"/>
            <a:pathLst>
              <a:path extrusionOk="0" h="22774" w="6039">
                <a:moveTo>
                  <a:pt x="3395" y="515"/>
                </a:moveTo>
                <a:cubicBezTo>
                  <a:pt x="3831" y="515"/>
                  <a:pt x="4137" y="959"/>
                  <a:pt x="4137" y="1690"/>
                </a:cubicBezTo>
                <a:lnTo>
                  <a:pt x="4137" y="13365"/>
                </a:lnTo>
                <a:lnTo>
                  <a:pt x="4237" y="13365"/>
                </a:lnTo>
                <a:cubicBezTo>
                  <a:pt x="5138" y="13565"/>
                  <a:pt x="5738" y="14665"/>
                  <a:pt x="5738" y="16233"/>
                </a:cubicBezTo>
                <a:cubicBezTo>
                  <a:pt x="5738" y="18535"/>
                  <a:pt x="4504" y="21103"/>
                  <a:pt x="3003" y="21971"/>
                </a:cubicBezTo>
                <a:cubicBezTo>
                  <a:pt x="2674" y="22165"/>
                  <a:pt x="2356" y="22257"/>
                  <a:pt x="2062" y="22257"/>
                </a:cubicBezTo>
                <a:cubicBezTo>
                  <a:pt x="1044" y="22257"/>
                  <a:pt x="301" y="21154"/>
                  <a:pt x="301" y="19369"/>
                </a:cubicBezTo>
                <a:cubicBezTo>
                  <a:pt x="334" y="17734"/>
                  <a:pt x="868" y="16133"/>
                  <a:pt x="1802" y="14766"/>
                </a:cubicBezTo>
                <a:lnTo>
                  <a:pt x="1902" y="14665"/>
                </a:lnTo>
                <a:lnTo>
                  <a:pt x="1902" y="2990"/>
                </a:lnTo>
                <a:cubicBezTo>
                  <a:pt x="1902" y="2056"/>
                  <a:pt x="2402" y="989"/>
                  <a:pt x="3003" y="622"/>
                </a:cubicBezTo>
                <a:cubicBezTo>
                  <a:pt x="3141" y="549"/>
                  <a:pt x="3273" y="515"/>
                  <a:pt x="3395" y="515"/>
                </a:cubicBezTo>
                <a:close/>
                <a:moveTo>
                  <a:pt x="3511" y="1"/>
                </a:moveTo>
                <a:cubicBezTo>
                  <a:pt x="3354" y="1"/>
                  <a:pt x="3182" y="50"/>
                  <a:pt x="3003" y="155"/>
                </a:cubicBezTo>
                <a:cubicBezTo>
                  <a:pt x="2236" y="589"/>
                  <a:pt x="1602" y="1956"/>
                  <a:pt x="1602" y="3157"/>
                </a:cubicBezTo>
                <a:lnTo>
                  <a:pt x="1602" y="14532"/>
                </a:lnTo>
                <a:cubicBezTo>
                  <a:pt x="568" y="16000"/>
                  <a:pt x="34" y="17734"/>
                  <a:pt x="1" y="19536"/>
                </a:cubicBezTo>
                <a:cubicBezTo>
                  <a:pt x="1" y="21541"/>
                  <a:pt x="814" y="22773"/>
                  <a:pt x="1964" y="22773"/>
                </a:cubicBezTo>
                <a:cubicBezTo>
                  <a:pt x="2287" y="22773"/>
                  <a:pt x="2637" y="22676"/>
                  <a:pt x="3003" y="22471"/>
                </a:cubicBezTo>
                <a:cubicBezTo>
                  <a:pt x="4671" y="21504"/>
                  <a:pt x="6038" y="18635"/>
                  <a:pt x="6038" y="16066"/>
                </a:cubicBezTo>
                <a:cubicBezTo>
                  <a:pt x="6038" y="14332"/>
                  <a:pt x="5438" y="13131"/>
                  <a:pt x="4437" y="12864"/>
                </a:cubicBezTo>
                <a:lnTo>
                  <a:pt x="4437" y="1523"/>
                </a:lnTo>
                <a:cubicBezTo>
                  <a:pt x="4437" y="591"/>
                  <a:pt x="4056" y="1"/>
                  <a:pt x="35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5541628" y="1380748"/>
            <a:ext cx="97698" cy="390577"/>
          </a:xfrm>
          <a:custGeom>
            <a:rect b="b" l="l" r="r" t="t"/>
            <a:pathLst>
              <a:path extrusionOk="0" h="21744" w="5439">
                <a:moveTo>
                  <a:pt x="3095" y="1"/>
                </a:moveTo>
                <a:cubicBezTo>
                  <a:pt x="2973" y="1"/>
                  <a:pt x="2841" y="35"/>
                  <a:pt x="2703" y="108"/>
                </a:cubicBezTo>
                <a:cubicBezTo>
                  <a:pt x="2102" y="475"/>
                  <a:pt x="1602" y="1542"/>
                  <a:pt x="1602" y="2476"/>
                </a:cubicBezTo>
                <a:lnTo>
                  <a:pt x="1602" y="14151"/>
                </a:lnTo>
                <a:lnTo>
                  <a:pt x="1502" y="14252"/>
                </a:lnTo>
                <a:cubicBezTo>
                  <a:pt x="568" y="15619"/>
                  <a:pt x="34" y="17220"/>
                  <a:pt x="1" y="18855"/>
                </a:cubicBezTo>
                <a:cubicBezTo>
                  <a:pt x="1" y="20640"/>
                  <a:pt x="744" y="21743"/>
                  <a:pt x="1762" y="21743"/>
                </a:cubicBezTo>
                <a:cubicBezTo>
                  <a:pt x="2056" y="21743"/>
                  <a:pt x="2374" y="21651"/>
                  <a:pt x="2703" y="21457"/>
                </a:cubicBezTo>
                <a:cubicBezTo>
                  <a:pt x="4204" y="20589"/>
                  <a:pt x="5438" y="18021"/>
                  <a:pt x="5438" y="15719"/>
                </a:cubicBezTo>
                <a:cubicBezTo>
                  <a:pt x="5438" y="14151"/>
                  <a:pt x="4838" y="13051"/>
                  <a:pt x="3937" y="12851"/>
                </a:cubicBezTo>
                <a:lnTo>
                  <a:pt x="3837" y="12851"/>
                </a:lnTo>
                <a:lnTo>
                  <a:pt x="3837" y="1176"/>
                </a:lnTo>
                <a:cubicBezTo>
                  <a:pt x="3837" y="445"/>
                  <a:pt x="3531" y="1"/>
                  <a:pt x="30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5558405" y="1416080"/>
            <a:ext cx="64144" cy="330672"/>
          </a:xfrm>
          <a:custGeom>
            <a:rect b="b" l="l" r="r" t="t"/>
            <a:pathLst>
              <a:path extrusionOk="0" h="18409" w="3571">
                <a:moveTo>
                  <a:pt x="1908" y="1"/>
                </a:moveTo>
                <a:cubicBezTo>
                  <a:pt x="1866" y="1"/>
                  <a:pt x="1819" y="14"/>
                  <a:pt x="1769" y="42"/>
                </a:cubicBezTo>
                <a:cubicBezTo>
                  <a:pt x="1535" y="243"/>
                  <a:pt x="1369" y="543"/>
                  <a:pt x="1402" y="876"/>
                </a:cubicBezTo>
                <a:lnTo>
                  <a:pt x="1402" y="12985"/>
                </a:lnTo>
                <a:cubicBezTo>
                  <a:pt x="501" y="13919"/>
                  <a:pt x="1" y="15187"/>
                  <a:pt x="1" y="16488"/>
                </a:cubicBezTo>
                <a:cubicBezTo>
                  <a:pt x="1" y="17680"/>
                  <a:pt x="484" y="18409"/>
                  <a:pt x="1153" y="18409"/>
                </a:cubicBezTo>
                <a:cubicBezTo>
                  <a:pt x="1346" y="18409"/>
                  <a:pt x="1553" y="18349"/>
                  <a:pt x="1769" y="18222"/>
                </a:cubicBezTo>
                <a:cubicBezTo>
                  <a:pt x="2770" y="17655"/>
                  <a:pt x="3570" y="15920"/>
                  <a:pt x="3570" y="14419"/>
                </a:cubicBezTo>
                <a:cubicBezTo>
                  <a:pt x="3570" y="13226"/>
                  <a:pt x="3090" y="12487"/>
                  <a:pt x="2416" y="12487"/>
                </a:cubicBezTo>
                <a:cubicBezTo>
                  <a:pt x="2336" y="12487"/>
                  <a:pt x="2254" y="12497"/>
                  <a:pt x="2169" y="12518"/>
                </a:cubicBezTo>
                <a:lnTo>
                  <a:pt x="2169" y="443"/>
                </a:lnTo>
                <a:cubicBezTo>
                  <a:pt x="2169" y="180"/>
                  <a:pt x="2066" y="1"/>
                  <a:pt x="19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5598551" y="1555182"/>
            <a:ext cx="17406" cy="12071"/>
          </a:xfrm>
          <a:custGeom>
            <a:rect b="b" l="l" r="r" t="t"/>
            <a:pathLst>
              <a:path extrusionOk="0" h="672" w="969">
                <a:moveTo>
                  <a:pt x="820" y="1"/>
                </a:moveTo>
                <a:cubicBezTo>
                  <a:pt x="790" y="1"/>
                  <a:pt x="760" y="12"/>
                  <a:pt x="735" y="37"/>
                </a:cubicBezTo>
                <a:lnTo>
                  <a:pt x="68" y="404"/>
                </a:lnTo>
                <a:cubicBezTo>
                  <a:pt x="1" y="471"/>
                  <a:pt x="1" y="538"/>
                  <a:pt x="34" y="604"/>
                </a:cubicBezTo>
                <a:cubicBezTo>
                  <a:pt x="68" y="671"/>
                  <a:pt x="101" y="671"/>
                  <a:pt x="168" y="671"/>
                </a:cubicBezTo>
                <a:lnTo>
                  <a:pt x="234" y="671"/>
                </a:lnTo>
                <a:lnTo>
                  <a:pt x="868" y="271"/>
                </a:lnTo>
                <a:cubicBezTo>
                  <a:pt x="935" y="237"/>
                  <a:pt x="968" y="137"/>
                  <a:pt x="935" y="71"/>
                </a:cubicBezTo>
                <a:cubicBezTo>
                  <a:pt x="914" y="29"/>
                  <a:pt x="868" y="1"/>
                  <a:pt x="8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8"/>
          <p:cNvSpPr/>
          <p:nvPr/>
        </p:nvSpPr>
        <p:spPr>
          <a:xfrm>
            <a:off x="5598551" y="1522490"/>
            <a:ext cx="17406" cy="12394"/>
          </a:xfrm>
          <a:custGeom>
            <a:rect b="b" l="l" r="r" t="t"/>
            <a:pathLst>
              <a:path extrusionOk="0" h="690" w="969">
                <a:moveTo>
                  <a:pt x="828" y="1"/>
                </a:moveTo>
                <a:cubicBezTo>
                  <a:pt x="796" y="1"/>
                  <a:pt x="762" y="9"/>
                  <a:pt x="735" y="23"/>
                </a:cubicBezTo>
                <a:lnTo>
                  <a:pt x="68" y="423"/>
                </a:lnTo>
                <a:cubicBezTo>
                  <a:pt x="1" y="456"/>
                  <a:pt x="1" y="523"/>
                  <a:pt x="34" y="623"/>
                </a:cubicBezTo>
                <a:cubicBezTo>
                  <a:pt x="68" y="656"/>
                  <a:pt x="101" y="690"/>
                  <a:pt x="168" y="690"/>
                </a:cubicBezTo>
                <a:lnTo>
                  <a:pt x="234" y="690"/>
                </a:lnTo>
                <a:lnTo>
                  <a:pt x="868" y="256"/>
                </a:lnTo>
                <a:lnTo>
                  <a:pt x="901" y="256"/>
                </a:lnTo>
                <a:cubicBezTo>
                  <a:pt x="968" y="223"/>
                  <a:pt x="968" y="123"/>
                  <a:pt x="935" y="56"/>
                </a:cubicBezTo>
                <a:cubicBezTo>
                  <a:pt x="915" y="17"/>
                  <a:pt x="873" y="1"/>
                  <a:pt x="8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>
            <a:off x="5598551" y="1489277"/>
            <a:ext cx="17406" cy="12664"/>
          </a:xfrm>
          <a:custGeom>
            <a:rect b="b" l="l" r="r" t="t"/>
            <a:pathLst>
              <a:path extrusionOk="0" h="705" w="969">
                <a:moveTo>
                  <a:pt x="820" y="1"/>
                </a:moveTo>
                <a:cubicBezTo>
                  <a:pt x="790" y="1"/>
                  <a:pt x="760" y="12"/>
                  <a:pt x="735" y="37"/>
                </a:cubicBezTo>
                <a:lnTo>
                  <a:pt x="68" y="437"/>
                </a:lnTo>
                <a:cubicBezTo>
                  <a:pt x="1" y="471"/>
                  <a:pt x="1" y="571"/>
                  <a:pt x="34" y="637"/>
                </a:cubicBezTo>
                <a:cubicBezTo>
                  <a:pt x="68" y="671"/>
                  <a:pt x="101" y="704"/>
                  <a:pt x="168" y="704"/>
                </a:cubicBezTo>
                <a:lnTo>
                  <a:pt x="234" y="704"/>
                </a:lnTo>
                <a:lnTo>
                  <a:pt x="868" y="271"/>
                </a:lnTo>
                <a:lnTo>
                  <a:pt x="901" y="271"/>
                </a:lnTo>
                <a:cubicBezTo>
                  <a:pt x="968" y="237"/>
                  <a:pt x="968" y="137"/>
                  <a:pt x="935" y="70"/>
                </a:cubicBezTo>
                <a:cubicBezTo>
                  <a:pt x="914" y="29"/>
                  <a:pt x="868" y="1"/>
                  <a:pt x="8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5598551" y="1456586"/>
            <a:ext cx="17406" cy="12987"/>
          </a:xfrm>
          <a:custGeom>
            <a:rect b="b" l="l" r="r" t="t"/>
            <a:pathLst>
              <a:path extrusionOk="0" h="723" w="969">
                <a:moveTo>
                  <a:pt x="828" y="0"/>
                </a:moveTo>
                <a:cubicBezTo>
                  <a:pt x="796" y="0"/>
                  <a:pt x="762" y="9"/>
                  <a:pt x="735" y="22"/>
                </a:cubicBezTo>
                <a:lnTo>
                  <a:pt x="68" y="423"/>
                </a:lnTo>
                <a:cubicBezTo>
                  <a:pt x="1" y="489"/>
                  <a:pt x="1" y="556"/>
                  <a:pt x="34" y="623"/>
                </a:cubicBezTo>
                <a:cubicBezTo>
                  <a:pt x="68" y="690"/>
                  <a:pt x="101" y="723"/>
                  <a:pt x="168" y="723"/>
                </a:cubicBezTo>
                <a:cubicBezTo>
                  <a:pt x="168" y="723"/>
                  <a:pt x="201" y="690"/>
                  <a:pt x="234" y="690"/>
                </a:cubicBezTo>
                <a:lnTo>
                  <a:pt x="868" y="256"/>
                </a:lnTo>
                <a:lnTo>
                  <a:pt x="901" y="256"/>
                </a:lnTo>
                <a:cubicBezTo>
                  <a:pt x="968" y="223"/>
                  <a:pt x="968" y="122"/>
                  <a:pt x="935" y="56"/>
                </a:cubicBezTo>
                <a:cubicBezTo>
                  <a:pt x="915" y="17"/>
                  <a:pt x="873" y="0"/>
                  <a:pt x="8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5598551" y="1423786"/>
            <a:ext cx="17406" cy="12843"/>
          </a:xfrm>
          <a:custGeom>
            <a:rect b="b" l="l" r="r" t="t"/>
            <a:pathLst>
              <a:path extrusionOk="0" h="715" w="969">
                <a:moveTo>
                  <a:pt x="794" y="1"/>
                </a:moveTo>
                <a:cubicBezTo>
                  <a:pt x="773" y="1"/>
                  <a:pt x="753" y="5"/>
                  <a:pt x="735" y="14"/>
                </a:cubicBezTo>
                <a:lnTo>
                  <a:pt x="68" y="447"/>
                </a:lnTo>
                <a:cubicBezTo>
                  <a:pt x="1" y="481"/>
                  <a:pt x="1" y="581"/>
                  <a:pt x="34" y="648"/>
                </a:cubicBezTo>
                <a:cubicBezTo>
                  <a:pt x="68" y="681"/>
                  <a:pt x="101" y="714"/>
                  <a:pt x="168" y="714"/>
                </a:cubicBezTo>
                <a:cubicBezTo>
                  <a:pt x="168" y="714"/>
                  <a:pt x="201" y="714"/>
                  <a:pt x="234" y="681"/>
                </a:cubicBezTo>
                <a:lnTo>
                  <a:pt x="868" y="281"/>
                </a:lnTo>
                <a:cubicBezTo>
                  <a:pt x="935" y="214"/>
                  <a:pt x="968" y="147"/>
                  <a:pt x="935" y="80"/>
                </a:cubicBezTo>
                <a:cubicBezTo>
                  <a:pt x="910" y="32"/>
                  <a:pt x="850" y="1"/>
                  <a:pt x="7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5937099" y="34224"/>
            <a:ext cx="3029940" cy="1384236"/>
          </a:xfrm>
          <a:prstGeom prst="cloud">
            <a:avLst/>
          </a:prstGeom>
          <a:solidFill>
            <a:srgbClr val="E5ED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8"/>
          <p:cNvSpPr txBox="1"/>
          <p:nvPr/>
        </p:nvSpPr>
        <p:spPr>
          <a:xfrm>
            <a:off x="5991950" y="229725"/>
            <a:ext cx="27885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Hey! I am Jordan.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I work in an MnC in Bangalore and live alone away from my family.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/>
          <p:nvPr>
            <p:ph type="title"/>
          </p:nvPr>
        </p:nvSpPr>
        <p:spPr>
          <a:xfrm>
            <a:off x="578951" y="71599"/>
            <a:ext cx="27885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24" name="Google Shape;524;p39"/>
          <p:cNvSpPr txBox="1"/>
          <p:nvPr>
            <p:ph idx="1" type="subTitle"/>
          </p:nvPr>
        </p:nvSpPr>
        <p:spPr>
          <a:xfrm>
            <a:off x="578825" y="864200"/>
            <a:ext cx="84951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❖"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People living alone away from their families are not able to get medical consultation easily. 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❖"/>
            </a:pPr>
            <a:r>
              <a:rPr b="1" lang="en">
                <a:solidFill>
                  <a:srgbClr val="005E7D"/>
                </a:solidFill>
                <a:latin typeface="Fira Sans"/>
                <a:ea typeface="Fira Sans"/>
                <a:cs typeface="Fira Sans"/>
                <a:sym typeface="Fira Sans"/>
              </a:rPr>
              <a:t>Time Consumption :</a:t>
            </a: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People have to wait in long queues for hours despite of being unwell.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❖"/>
            </a:pPr>
            <a:r>
              <a:rPr b="1" lang="en">
                <a:solidFill>
                  <a:srgbClr val="005E7D"/>
                </a:solidFill>
                <a:latin typeface="Fira Sans"/>
                <a:ea typeface="Fira Sans"/>
                <a:cs typeface="Fira Sans"/>
                <a:sym typeface="Fira Sans"/>
              </a:rPr>
              <a:t>Cost-Inefficiency :</a:t>
            </a: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Visiting a doctor adds additional transportation &amp; operational costs as well.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675550" y="606801"/>
            <a:ext cx="18318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50" y="2462575"/>
            <a:ext cx="8468450" cy="26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/>
          <p:nvPr>
            <p:ph type="title"/>
          </p:nvPr>
        </p:nvSpPr>
        <p:spPr>
          <a:xfrm>
            <a:off x="718500" y="78906"/>
            <a:ext cx="770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COMES PANACEA !</a:t>
            </a:r>
            <a:endParaRPr/>
          </a:p>
        </p:txBody>
      </p:sp>
      <p:grpSp>
        <p:nvGrpSpPr>
          <p:cNvPr id="532" name="Google Shape;532;p40"/>
          <p:cNvGrpSpPr/>
          <p:nvPr/>
        </p:nvGrpSpPr>
        <p:grpSpPr>
          <a:xfrm>
            <a:off x="6081583" y="719052"/>
            <a:ext cx="1706434" cy="2481346"/>
            <a:chOff x="4850275" y="1028275"/>
            <a:chExt cx="2446150" cy="3556975"/>
          </a:xfrm>
        </p:grpSpPr>
        <p:sp>
          <p:nvSpPr>
            <p:cNvPr id="533" name="Google Shape;533;p40"/>
            <p:cNvSpPr/>
            <p:nvPr/>
          </p:nvSpPr>
          <p:spPr>
            <a:xfrm>
              <a:off x="4850275" y="3361550"/>
              <a:ext cx="2324675" cy="1223700"/>
            </a:xfrm>
            <a:custGeom>
              <a:rect b="b" l="l" r="r" t="t"/>
              <a:pathLst>
                <a:path extrusionOk="0" h="48948" w="92987">
                  <a:moveTo>
                    <a:pt x="46480" y="0"/>
                  </a:moveTo>
                  <a:cubicBezTo>
                    <a:pt x="20800" y="0"/>
                    <a:pt x="1" y="10957"/>
                    <a:pt x="1" y="24487"/>
                  </a:cubicBezTo>
                  <a:cubicBezTo>
                    <a:pt x="1" y="37991"/>
                    <a:pt x="20800" y="48947"/>
                    <a:pt x="46480" y="48947"/>
                  </a:cubicBezTo>
                  <a:cubicBezTo>
                    <a:pt x="72161" y="48947"/>
                    <a:pt x="92987" y="37991"/>
                    <a:pt x="92987" y="24487"/>
                  </a:cubicBezTo>
                  <a:cubicBezTo>
                    <a:pt x="92987" y="10957"/>
                    <a:pt x="72161" y="0"/>
                    <a:pt x="4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444550" y="3817850"/>
              <a:ext cx="1036650" cy="598275"/>
            </a:xfrm>
            <a:custGeom>
              <a:rect b="b" l="l" r="r" t="t"/>
              <a:pathLst>
                <a:path extrusionOk="0" h="23931" w="41466">
                  <a:moveTo>
                    <a:pt x="20720" y="1"/>
                  </a:moveTo>
                  <a:cubicBezTo>
                    <a:pt x="9285" y="1"/>
                    <a:pt x="0" y="5360"/>
                    <a:pt x="0" y="11965"/>
                  </a:cubicBezTo>
                  <a:cubicBezTo>
                    <a:pt x="0" y="18571"/>
                    <a:pt x="9285" y="23930"/>
                    <a:pt x="20720" y="23930"/>
                  </a:cubicBezTo>
                  <a:cubicBezTo>
                    <a:pt x="32181" y="23930"/>
                    <a:pt x="41466" y="18571"/>
                    <a:pt x="41466" y="11965"/>
                  </a:cubicBezTo>
                  <a:cubicBezTo>
                    <a:pt x="41466" y="5360"/>
                    <a:pt x="32181" y="1"/>
                    <a:pt x="20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6250375" y="3507050"/>
              <a:ext cx="424225" cy="486575"/>
            </a:xfrm>
            <a:custGeom>
              <a:rect b="b" l="l" r="r" t="t"/>
              <a:pathLst>
                <a:path extrusionOk="0" h="19463" w="16969">
                  <a:moveTo>
                    <a:pt x="11949" y="1"/>
                  </a:moveTo>
                  <a:cubicBezTo>
                    <a:pt x="11548" y="1"/>
                    <a:pt x="11134" y="48"/>
                    <a:pt x="10719" y="150"/>
                  </a:cubicBezTo>
                  <a:cubicBezTo>
                    <a:pt x="7323" y="998"/>
                    <a:pt x="4033" y="4209"/>
                    <a:pt x="2017" y="8825"/>
                  </a:cubicBezTo>
                  <a:cubicBezTo>
                    <a:pt x="1" y="13414"/>
                    <a:pt x="266" y="18932"/>
                    <a:pt x="266" y="18932"/>
                  </a:cubicBezTo>
                  <a:lnTo>
                    <a:pt x="2866" y="19463"/>
                  </a:lnTo>
                  <a:cubicBezTo>
                    <a:pt x="4537" y="10841"/>
                    <a:pt x="10745" y="7551"/>
                    <a:pt x="14061" y="4792"/>
                  </a:cubicBezTo>
                  <a:cubicBezTo>
                    <a:pt x="16969" y="2396"/>
                    <a:pt x="14798" y="1"/>
                    <a:pt x="11949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6250375" y="3507050"/>
              <a:ext cx="424225" cy="486575"/>
            </a:xfrm>
            <a:custGeom>
              <a:rect b="b" l="l" r="r" t="t"/>
              <a:pathLst>
                <a:path extrusionOk="0" h="19463" w="16969">
                  <a:moveTo>
                    <a:pt x="11949" y="1"/>
                  </a:moveTo>
                  <a:cubicBezTo>
                    <a:pt x="11548" y="1"/>
                    <a:pt x="11134" y="48"/>
                    <a:pt x="10719" y="150"/>
                  </a:cubicBezTo>
                  <a:cubicBezTo>
                    <a:pt x="7323" y="998"/>
                    <a:pt x="4033" y="4209"/>
                    <a:pt x="2017" y="8825"/>
                  </a:cubicBezTo>
                  <a:cubicBezTo>
                    <a:pt x="1" y="13414"/>
                    <a:pt x="266" y="18932"/>
                    <a:pt x="266" y="18932"/>
                  </a:cubicBezTo>
                  <a:lnTo>
                    <a:pt x="2866" y="19463"/>
                  </a:lnTo>
                  <a:cubicBezTo>
                    <a:pt x="4537" y="10841"/>
                    <a:pt x="10745" y="7551"/>
                    <a:pt x="14061" y="4792"/>
                  </a:cubicBezTo>
                  <a:cubicBezTo>
                    <a:pt x="16969" y="2396"/>
                    <a:pt x="14798" y="1"/>
                    <a:pt x="11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277575" y="3553050"/>
              <a:ext cx="279900" cy="400125"/>
            </a:xfrm>
            <a:custGeom>
              <a:rect b="b" l="l" r="r" t="t"/>
              <a:pathLst>
                <a:path extrusionOk="0" h="16005" w="11196">
                  <a:moveTo>
                    <a:pt x="10973" y="1"/>
                  </a:moveTo>
                  <a:cubicBezTo>
                    <a:pt x="10959" y="1"/>
                    <a:pt x="10944" y="3"/>
                    <a:pt x="10930" y="7"/>
                  </a:cubicBezTo>
                  <a:cubicBezTo>
                    <a:pt x="7933" y="1334"/>
                    <a:pt x="1937" y="6189"/>
                    <a:pt x="53" y="15766"/>
                  </a:cubicBezTo>
                  <a:cubicBezTo>
                    <a:pt x="0" y="15872"/>
                    <a:pt x="80" y="15952"/>
                    <a:pt x="213" y="16005"/>
                  </a:cubicBezTo>
                  <a:lnTo>
                    <a:pt x="239" y="16005"/>
                  </a:lnTo>
                  <a:cubicBezTo>
                    <a:pt x="345" y="16005"/>
                    <a:pt x="398" y="15925"/>
                    <a:pt x="451" y="15819"/>
                  </a:cubicBezTo>
                  <a:cubicBezTo>
                    <a:pt x="2255" y="6374"/>
                    <a:pt x="8145" y="1679"/>
                    <a:pt x="11090" y="352"/>
                  </a:cubicBezTo>
                  <a:cubicBezTo>
                    <a:pt x="11143" y="299"/>
                    <a:pt x="11196" y="220"/>
                    <a:pt x="11143" y="140"/>
                  </a:cubicBezTo>
                  <a:cubicBezTo>
                    <a:pt x="11121" y="52"/>
                    <a:pt x="11044" y="1"/>
                    <a:pt x="10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6243075" y="3757900"/>
              <a:ext cx="441075" cy="366475"/>
            </a:xfrm>
            <a:custGeom>
              <a:rect b="b" l="l" r="r" t="t"/>
              <a:pathLst>
                <a:path extrusionOk="0" h="14659" w="17643">
                  <a:moveTo>
                    <a:pt x="14766" y="1"/>
                  </a:moveTo>
                  <a:cubicBezTo>
                    <a:pt x="14682" y="1"/>
                    <a:pt x="14597" y="4"/>
                    <a:pt x="14512" y="11"/>
                  </a:cubicBezTo>
                  <a:cubicBezTo>
                    <a:pt x="13584" y="11"/>
                    <a:pt x="12761" y="329"/>
                    <a:pt x="11859" y="462"/>
                  </a:cubicBezTo>
                  <a:cubicBezTo>
                    <a:pt x="11742" y="480"/>
                    <a:pt x="11624" y="488"/>
                    <a:pt x="11505" y="488"/>
                  </a:cubicBezTo>
                  <a:cubicBezTo>
                    <a:pt x="10736" y="488"/>
                    <a:pt x="9935" y="163"/>
                    <a:pt x="9153" y="117"/>
                  </a:cubicBezTo>
                  <a:cubicBezTo>
                    <a:pt x="9053" y="110"/>
                    <a:pt x="8953" y="106"/>
                    <a:pt x="8856" y="106"/>
                  </a:cubicBezTo>
                  <a:cubicBezTo>
                    <a:pt x="7568" y="106"/>
                    <a:pt x="6568" y="743"/>
                    <a:pt x="5705" y="1656"/>
                  </a:cubicBezTo>
                  <a:cubicBezTo>
                    <a:pt x="4750" y="2717"/>
                    <a:pt x="4564" y="4256"/>
                    <a:pt x="3715" y="5370"/>
                  </a:cubicBezTo>
                  <a:cubicBezTo>
                    <a:pt x="3184" y="6033"/>
                    <a:pt x="2415" y="6511"/>
                    <a:pt x="1858" y="7174"/>
                  </a:cubicBezTo>
                  <a:cubicBezTo>
                    <a:pt x="1699" y="7360"/>
                    <a:pt x="1513" y="7545"/>
                    <a:pt x="1380" y="7758"/>
                  </a:cubicBezTo>
                  <a:cubicBezTo>
                    <a:pt x="1" y="9853"/>
                    <a:pt x="584" y="12692"/>
                    <a:pt x="2707" y="14072"/>
                  </a:cubicBezTo>
                  <a:cubicBezTo>
                    <a:pt x="2760" y="14072"/>
                    <a:pt x="2760" y="14098"/>
                    <a:pt x="2786" y="14098"/>
                  </a:cubicBezTo>
                  <a:cubicBezTo>
                    <a:pt x="3451" y="14478"/>
                    <a:pt x="4175" y="14659"/>
                    <a:pt x="4891" y="14659"/>
                  </a:cubicBezTo>
                  <a:cubicBezTo>
                    <a:pt x="6373" y="14659"/>
                    <a:pt x="7818" y="13884"/>
                    <a:pt x="8623" y="12506"/>
                  </a:cubicBezTo>
                  <a:cubicBezTo>
                    <a:pt x="9047" y="11631"/>
                    <a:pt x="9206" y="10543"/>
                    <a:pt x="10002" y="10013"/>
                  </a:cubicBezTo>
                  <a:cubicBezTo>
                    <a:pt x="10419" y="9783"/>
                    <a:pt x="10885" y="9669"/>
                    <a:pt x="11349" y="9669"/>
                  </a:cubicBezTo>
                  <a:cubicBezTo>
                    <a:pt x="11475" y="9669"/>
                    <a:pt x="11602" y="9677"/>
                    <a:pt x="11727" y="9694"/>
                  </a:cubicBezTo>
                  <a:lnTo>
                    <a:pt x="12337" y="9694"/>
                  </a:lnTo>
                  <a:cubicBezTo>
                    <a:pt x="12761" y="9615"/>
                    <a:pt x="13159" y="9588"/>
                    <a:pt x="13584" y="9455"/>
                  </a:cubicBezTo>
                  <a:cubicBezTo>
                    <a:pt x="14088" y="9349"/>
                    <a:pt x="14565" y="9031"/>
                    <a:pt x="14831" y="8580"/>
                  </a:cubicBezTo>
                  <a:cubicBezTo>
                    <a:pt x="15388" y="7492"/>
                    <a:pt x="14247" y="6113"/>
                    <a:pt x="14751" y="4972"/>
                  </a:cubicBezTo>
                  <a:cubicBezTo>
                    <a:pt x="15016" y="4415"/>
                    <a:pt x="15574" y="4123"/>
                    <a:pt x="16157" y="3858"/>
                  </a:cubicBezTo>
                  <a:cubicBezTo>
                    <a:pt x="16714" y="3592"/>
                    <a:pt x="17271" y="3221"/>
                    <a:pt x="17484" y="2664"/>
                  </a:cubicBezTo>
                  <a:cubicBezTo>
                    <a:pt x="17643" y="2054"/>
                    <a:pt x="17510" y="1497"/>
                    <a:pt x="17112" y="1072"/>
                  </a:cubicBezTo>
                  <a:cubicBezTo>
                    <a:pt x="16505" y="392"/>
                    <a:pt x="15675" y="1"/>
                    <a:pt x="14766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6243075" y="3757900"/>
              <a:ext cx="441075" cy="366475"/>
            </a:xfrm>
            <a:custGeom>
              <a:rect b="b" l="l" r="r" t="t"/>
              <a:pathLst>
                <a:path extrusionOk="0" h="14659" w="17643">
                  <a:moveTo>
                    <a:pt x="14766" y="1"/>
                  </a:moveTo>
                  <a:cubicBezTo>
                    <a:pt x="14682" y="1"/>
                    <a:pt x="14597" y="4"/>
                    <a:pt x="14512" y="11"/>
                  </a:cubicBezTo>
                  <a:cubicBezTo>
                    <a:pt x="13584" y="11"/>
                    <a:pt x="12761" y="329"/>
                    <a:pt x="11859" y="462"/>
                  </a:cubicBezTo>
                  <a:cubicBezTo>
                    <a:pt x="11742" y="480"/>
                    <a:pt x="11624" y="488"/>
                    <a:pt x="11505" y="488"/>
                  </a:cubicBezTo>
                  <a:cubicBezTo>
                    <a:pt x="10736" y="488"/>
                    <a:pt x="9935" y="163"/>
                    <a:pt x="9153" y="117"/>
                  </a:cubicBezTo>
                  <a:cubicBezTo>
                    <a:pt x="9053" y="110"/>
                    <a:pt x="8953" y="106"/>
                    <a:pt x="8856" y="106"/>
                  </a:cubicBezTo>
                  <a:cubicBezTo>
                    <a:pt x="7568" y="106"/>
                    <a:pt x="6568" y="743"/>
                    <a:pt x="5705" y="1656"/>
                  </a:cubicBezTo>
                  <a:cubicBezTo>
                    <a:pt x="4750" y="2717"/>
                    <a:pt x="4564" y="4256"/>
                    <a:pt x="3715" y="5370"/>
                  </a:cubicBezTo>
                  <a:cubicBezTo>
                    <a:pt x="3184" y="6033"/>
                    <a:pt x="2415" y="6511"/>
                    <a:pt x="1858" y="7174"/>
                  </a:cubicBezTo>
                  <a:cubicBezTo>
                    <a:pt x="1699" y="7360"/>
                    <a:pt x="1513" y="7545"/>
                    <a:pt x="1380" y="7758"/>
                  </a:cubicBezTo>
                  <a:cubicBezTo>
                    <a:pt x="1" y="9853"/>
                    <a:pt x="584" y="12692"/>
                    <a:pt x="2707" y="14072"/>
                  </a:cubicBezTo>
                  <a:cubicBezTo>
                    <a:pt x="2760" y="14072"/>
                    <a:pt x="2760" y="14098"/>
                    <a:pt x="2786" y="14098"/>
                  </a:cubicBezTo>
                  <a:cubicBezTo>
                    <a:pt x="3451" y="14478"/>
                    <a:pt x="4175" y="14659"/>
                    <a:pt x="4891" y="14659"/>
                  </a:cubicBezTo>
                  <a:cubicBezTo>
                    <a:pt x="6373" y="14659"/>
                    <a:pt x="7818" y="13884"/>
                    <a:pt x="8623" y="12506"/>
                  </a:cubicBezTo>
                  <a:cubicBezTo>
                    <a:pt x="9047" y="11631"/>
                    <a:pt x="9206" y="10543"/>
                    <a:pt x="10002" y="10013"/>
                  </a:cubicBezTo>
                  <a:cubicBezTo>
                    <a:pt x="10419" y="9783"/>
                    <a:pt x="10885" y="9669"/>
                    <a:pt x="11349" y="9669"/>
                  </a:cubicBezTo>
                  <a:cubicBezTo>
                    <a:pt x="11475" y="9669"/>
                    <a:pt x="11602" y="9677"/>
                    <a:pt x="11727" y="9694"/>
                  </a:cubicBezTo>
                  <a:lnTo>
                    <a:pt x="12337" y="9694"/>
                  </a:lnTo>
                  <a:cubicBezTo>
                    <a:pt x="12761" y="9615"/>
                    <a:pt x="13159" y="9588"/>
                    <a:pt x="13584" y="9455"/>
                  </a:cubicBezTo>
                  <a:cubicBezTo>
                    <a:pt x="14088" y="9349"/>
                    <a:pt x="14565" y="9031"/>
                    <a:pt x="14831" y="8580"/>
                  </a:cubicBezTo>
                  <a:cubicBezTo>
                    <a:pt x="15388" y="7492"/>
                    <a:pt x="14247" y="6113"/>
                    <a:pt x="14751" y="4972"/>
                  </a:cubicBezTo>
                  <a:cubicBezTo>
                    <a:pt x="15016" y="4415"/>
                    <a:pt x="15574" y="4123"/>
                    <a:pt x="16157" y="3858"/>
                  </a:cubicBezTo>
                  <a:cubicBezTo>
                    <a:pt x="16714" y="3592"/>
                    <a:pt x="17271" y="3221"/>
                    <a:pt x="17484" y="2664"/>
                  </a:cubicBezTo>
                  <a:cubicBezTo>
                    <a:pt x="17643" y="2054"/>
                    <a:pt x="17510" y="1497"/>
                    <a:pt x="17112" y="1072"/>
                  </a:cubicBezTo>
                  <a:cubicBezTo>
                    <a:pt x="16505" y="392"/>
                    <a:pt x="15675" y="1"/>
                    <a:pt x="14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6325325" y="3792650"/>
              <a:ext cx="312400" cy="260025"/>
            </a:xfrm>
            <a:custGeom>
              <a:rect b="b" l="l" r="r" t="t"/>
              <a:pathLst>
                <a:path extrusionOk="0" h="10401" w="12496">
                  <a:moveTo>
                    <a:pt x="12363" y="1"/>
                  </a:moveTo>
                  <a:cubicBezTo>
                    <a:pt x="11037" y="1"/>
                    <a:pt x="6898" y="743"/>
                    <a:pt x="3715" y="3609"/>
                  </a:cubicBezTo>
                  <a:cubicBezTo>
                    <a:pt x="3661" y="3609"/>
                    <a:pt x="3661" y="3662"/>
                    <a:pt x="3635" y="3662"/>
                  </a:cubicBezTo>
                  <a:cubicBezTo>
                    <a:pt x="1725" y="5386"/>
                    <a:pt x="451" y="7694"/>
                    <a:pt x="0" y="10214"/>
                  </a:cubicBezTo>
                  <a:cubicBezTo>
                    <a:pt x="0" y="10294"/>
                    <a:pt x="27" y="10347"/>
                    <a:pt x="80" y="10400"/>
                  </a:cubicBezTo>
                  <a:cubicBezTo>
                    <a:pt x="160" y="10400"/>
                    <a:pt x="213" y="10347"/>
                    <a:pt x="213" y="10294"/>
                  </a:cubicBezTo>
                  <a:cubicBezTo>
                    <a:pt x="690" y="7827"/>
                    <a:pt x="1937" y="5572"/>
                    <a:pt x="3794" y="3874"/>
                  </a:cubicBezTo>
                  <a:cubicBezTo>
                    <a:pt x="4154" y="3820"/>
                    <a:pt x="4514" y="3793"/>
                    <a:pt x="4873" y="3793"/>
                  </a:cubicBezTo>
                  <a:cubicBezTo>
                    <a:pt x="6630" y="3793"/>
                    <a:pt x="8344" y="4430"/>
                    <a:pt x="9710" y="5598"/>
                  </a:cubicBezTo>
                  <a:cubicBezTo>
                    <a:pt x="9737" y="5638"/>
                    <a:pt x="9770" y="5658"/>
                    <a:pt x="9803" y="5658"/>
                  </a:cubicBezTo>
                  <a:cubicBezTo>
                    <a:pt x="9836" y="5658"/>
                    <a:pt x="9869" y="5638"/>
                    <a:pt x="9896" y="5598"/>
                  </a:cubicBezTo>
                  <a:cubicBezTo>
                    <a:pt x="9976" y="5545"/>
                    <a:pt x="9976" y="5492"/>
                    <a:pt x="9896" y="5413"/>
                  </a:cubicBezTo>
                  <a:cubicBezTo>
                    <a:pt x="8522" y="4179"/>
                    <a:pt x="6760" y="3517"/>
                    <a:pt x="4933" y="3517"/>
                  </a:cubicBezTo>
                  <a:cubicBezTo>
                    <a:pt x="4678" y="3517"/>
                    <a:pt x="4422" y="3530"/>
                    <a:pt x="4166" y="3555"/>
                  </a:cubicBezTo>
                  <a:cubicBezTo>
                    <a:pt x="7243" y="956"/>
                    <a:pt x="11063" y="266"/>
                    <a:pt x="12363" y="266"/>
                  </a:cubicBezTo>
                  <a:cubicBezTo>
                    <a:pt x="12416" y="266"/>
                    <a:pt x="12496" y="213"/>
                    <a:pt x="12496" y="133"/>
                  </a:cubicBezTo>
                  <a:cubicBezTo>
                    <a:pt x="12496" y="80"/>
                    <a:pt x="12416" y="1"/>
                    <a:pt x="1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5375575" y="2194675"/>
              <a:ext cx="459650" cy="459225"/>
            </a:xfrm>
            <a:custGeom>
              <a:rect b="b" l="l" r="r" t="t"/>
              <a:pathLst>
                <a:path extrusionOk="0" h="18369" w="18386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5375575" y="2194675"/>
              <a:ext cx="459650" cy="459225"/>
            </a:xfrm>
            <a:custGeom>
              <a:rect b="b" l="l" r="r" t="t"/>
              <a:pathLst>
                <a:path extrusionOk="0" h="18369" w="18386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5709825" y="2190275"/>
              <a:ext cx="1171325" cy="1015425"/>
            </a:xfrm>
            <a:custGeom>
              <a:rect b="b" l="l" r="r" t="t"/>
              <a:pathLst>
                <a:path extrusionOk="0" h="40617" w="46853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5709825" y="2190275"/>
              <a:ext cx="1171325" cy="1015425"/>
            </a:xfrm>
            <a:custGeom>
              <a:rect b="b" l="l" r="r" t="t"/>
              <a:pathLst>
                <a:path extrusionOk="0" h="40617" w="46853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5709825" y="2190275"/>
              <a:ext cx="1171325" cy="1015425"/>
            </a:xfrm>
            <a:custGeom>
              <a:rect b="b" l="l" r="r" t="t"/>
              <a:pathLst>
                <a:path extrusionOk="0" h="40617" w="46853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564575" y="3939900"/>
              <a:ext cx="319725" cy="168975"/>
            </a:xfrm>
            <a:custGeom>
              <a:rect b="b" l="l" r="r" t="t"/>
              <a:pathLst>
                <a:path extrusionOk="0" h="6759" w="12789">
                  <a:moveTo>
                    <a:pt x="12682" y="0"/>
                  </a:moveTo>
                  <a:lnTo>
                    <a:pt x="187" y="4590"/>
                  </a:lnTo>
                  <a:cubicBezTo>
                    <a:pt x="81" y="4590"/>
                    <a:pt x="1" y="5598"/>
                    <a:pt x="479" y="5969"/>
                  </a:cubicBezTo>
                  <a:cubicBezTo>
                    <a:pt x="891" y="6299"/>
                    <a:pt x="1866" y="6758"/>
                    <a:pt x="3178" y="6758"/>
                  </a:cubicBezTo>
                  <a:cubicBezTo>
                    <a:pt x="3552" y="6758"/>
                    <a:pt x="3954" y="6721"/>
                    <a:pt x="4378" y="6632"/>
                  </a:cubicBezTo>
                  <a:cubicBezTo>
                    <a:pt x="6315" y="6234"/>
                    <a:pt x="7297" y="5465"/>
                    <a:pt x="8039" y="4696"/>
                  </a:cubicBezTo>
                  <a:cubicBezTo>
                    <a:pt x="8756" y="3900"/>
                    <a:pt x="9790" y="2812"/>
                    <a:pt x="10666" y="2547"/>
                  </a:cubicBezTo>
                  <a:cubicBezTo>
                    <a:pt x="11462" y="2282"/>
                    <a:pt x="12311" y="1804"/>
                    <a:pt x="12549" y="1512"/>
                  </a:cubicBezTo>
                  <a:cubicBezTo>
                    <a:pt x="12788" y="1220"/>
                    <a:pt x="12682" y="0"/>
                    <a:pt x="12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5557950" y="3822500"/>
              <a:ext cx="323700" cy="270875"/>
            </a:xfrm>
            <a:custGeom>
              <a:rect b="b" l="l" r="r" t="t"/>
              <a:pathLst>
                <a:path extrusionOk="0" h="10835" w="12948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557950" y="3822500"/>
              <a:ext cx="323700" cy="270875"/>
            </a:xfrm>
            <a:custGeom>
              <a:rect b="b" l="l" r="r" t="t"/>
              <a:pathLst>
                <a:path extrusionOk="0" h="10835" w="12948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557950" y="3989625"/>
              <a:ext cx="231500" cy="104700"/>
            </a:xfrm>
            <a:custGeom>
              <a:rect b="b" l="l" r="r" t="t"/>
              <a:pathLst>
                <a:path extrusionOk="0" h="4188" w="926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5557950" y="3989625"/>
              <a:ext cx="231500" cy="104700"/>
            </a:xfrm>
            <a:custGeom>
              <a:rect b="b" l="l" r="r" t="t"/>
              <a:pathLst>
                <a:path extrusionOk="0" h="4188" w="926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660100" y="3822500"/>
              <a:ext cx="206275" cy="201650"/>
            </a:xfrm>
            <a:custGeom>
              <a:rect b="b" l="l" r="r" t="t"/>
              <a:pathLst>
                <a:path extrusionOk="0" h="8066" w="8251">
                  <a:moveTo>
                    <a:pt x="7826" y="0"/>
                  </a:moveTo>
                  <a:cubicBezTo>
                    <a:pt x="7826" y="213"/>
                    <a:pt x="7906" y="372"/>
                    <a:pt x="7773" y="531"/>
                  </a:cubicBezTo>
                  <a:cubicBezTo>
                    <a:pt x="7641" y="637"/>
                    <a:pt x="7535" y="743"/>
                    <a:pt x="7402" y="849"/>
                  </a:cubicBezTo>
                  <a:cubicBezTo>
                    <a:pt x="7269" y="982"/>
                    <a:pt x="7163" y="1115"/>
                    <a:pt x="7057" y="1274"/>
                  </a:cubicBezTo>
                  <a:cubicBezTo>
                    <a:pt x="6898" y="1566"/>
                    <a:pt x="6712" y="1831"/>
                    <a:pt x="6500" y="2096"/>
                  </a:cubicBezTo>
                  <a:cubicBezTo>
                    <a:pt x="5412" y="3847"/>
                    <a:pt x="2653" y="6367"/>
                    <a:pt x="1327" y="7057"/>
                  </a:cubicBezTo>
                  <a:cubicBezTo>
                    <a:pt x="0" y="7800"/>
                    <a:pt x="557" y="8039"/>
                    <a:pt x="955" y="8065"/>
                  </a:cubicBezTo>
                  <a:cubicBezTo>
                    <a:pt x="1327" y="8065"/>
                    <a:pt x="3582" y="6394"/>
                    <a:pt x="4908" y="5067"/>
                  </a:cubicBezTo>
                  <a:cubicBezTo>
                    <a:pt x="6314" y="3688"/>
                    <a:pt x="7137" y="2202"/>
                    <a:pt x="7667" y="1698"/>
                  </a:cubicBezTo>
                  <a:cubicBezTo>
                    <a:pt x="7853" y="1539"/>
                    <a:pt x="8065" y="1274"/>
                    <a:pt x="8251" y="1062"/>
                  </a:cubicBezTo>
                  <a:cubicBezTo>
                    <a:pt x="8198" y="743"/>
                    <a:pt x="8171" y="451"/>
                    <a:pt x="8118" y="266"/>
                  </a:cubicBezTo>
                  <a:cubicBezTo>
                    <a:pt x="8118" y="106"/>
                    <a:pt x="7986" y="0"/>
                    <a:pt x="7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5680000" y="3943875"/>
              <a:ext cx="68325" cy="29875"/>
            </a:xfrm>
            <a:custGeom>
              <a:rect b="b" l="l" r="r" t="t"/>
              <a:pathLst>
                <a:path extrusionOk="0" h="1195" w="2733">
                  <a:moveTo>
                    <a:pt x="492" y="0"/>
                  </a:moveTo>
                  <a:cubicBezTo>
                    <a:pt x="364" y="0"/>
                    <a:pt x="236" y="9"/>
                    <a:pt x="106" y="27"/>
                  </a:cubicBezTo>
                  <a:cubicBezTo>
                    <a:pt x="27" y="27"/>
                    <a:pt x="0" y="133"/>
                    <a:pt x="0" y="186"/>
                  </a:cubicBezTo>
                  <a:cubicBezTo>
                    <a:pt x="0" y="292"/>
                    <a:pt x="53" y="319"/>
                    <a:pt x="133" y="319"/>
                  </a:cubicBezTo>
                  <a:cubicBezTo>
                    <a:pt x="227" y="310"/>
                    <a:pt x="321" y="306"/>
                    <a:pt x="414" y="306"/>
                  </a:cubicBezTo>
                  <a:cubicBezTo>
                    <a:pt x="1188" y="306"/>
                    <a:pt x="1923" y="599"/>
                    <a:pt x="2467" y="1168"/>
                  </a:cubicBezTo>
                  <a:cubicBezTo>
                    <a:pt x="2494" y="1194"/>
                    <a:pt x="2520" y="1194"/>
                    <a:pt x="2547" y="1194"/>
                  </a:cubicBezTo>
                  <a:cubicBezTo>
                    <a:pt x="2600" y="1168"/>
                    <a:pt x="2627" y="1168"/>
                    <a:pt x="2653" y="1114"/>
                  </a:cubicBezTo>
                  <a:cubicBezTo>
                    <a:pt x="2733" y="1088"/>
                    <a:pt x="2733" y="982"/>
                    <a:pt x="2653" y="929"/>
                  </a:cubicBezTo>
                  <a:cubicBezTo>
                    <a:pt x="2080" y="355"/>
                    <a:pt x="1308" y="0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699225" y="3915625"/>
              <a:ext cx="75625" cy="32525"/>
            </a:xfrm>
            <a:custGeom>
              <a:rect b="b" l="l" r="r" t="t"/>
              <a:pathLst>
                <a:path extrusionOk="0" h="1301" w="3025">
                  <a:moveTo>
                    <a:pt x="606" y="1"/>
                  </a:moveTo>
                  <a:cubicBezTo>
                    <a:pt x="456" y="1"/>
                    <a:pt x="306" y="14"/>
                    <a:pt x="160" y="43"/>
                  </a:cubicBezTo>
                  <a:cubicBezTo>
                    <a:pt x="54" y="69"/>
                    <a:pt x="0" y="122"/>
                    <a:pt x="27" y="228"/>
                  </a:cubicBezTo>
                  <a:cubicBezTo>
                    <a:pt x="27" y="308"/>
                    <a:pt x="133" y="361"/>
                    <a:pt x="186" y="361"/>
                  </a:cubicBezTo>
                  <a:cubicBezTo>
                    <a:pt x="306" y="339"/>
                    <a:pt x="427" y="329"/>
                    <a:pt x="549" y="329"/>
                  </a:cubicBezTo>
                  <a:cubicBezTo>
                    <a:pt x="1459" y="329"/>
                    <a:pt x="2402" y="889"/>
                    <a:pt x="2707" y="1263"/>
                  </a:cubicBezTo>
                  <a:cubicBezTo>
                    <a:pt x="2744" y="1282"/>
                    <a:pt x="2782" y="1300"/>
                    <a:pt x="2810" y="1300"/>
                  </a:cubicBezTo>
                  <a:cubicBezTo>
                    <a:pt x="2821" y="1300"/>
                    <a:pt x="2831" y="1297"/>
                    <a:pt x="2839" y="1289"/>
                  </a:cubicBezTo>
                  <a:cubicBezTo>
                    <a:pt x="2866" y="1289"/>
                    <a:pt x="2919" y="1289"/>
                    <a:pt x="2945" y="1263"/>
                  </a:cubicBezTo>
                  <a:cubicBezTo>
                    <a:pt x="3025" y="1183"/>
                    <a:pt x="3025" y="1104"/>
                    <a:pt x="2945" y="1024"/>
                  </a:cubicBezTo>
                  <a:cubicBezTo>
                    <a:pt x="2555" y="542"/>
                    <a:pt x="1569" y="1"/>
                    <a:pt x="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5711825" y="3892050"/>
              <a:ext cx="80950" cy="32375"/>
            </a:xfrm>
            <a:custGeom>
              <a:rect b="b" l="l" r="r" t="t"/>
              <a:pathLst>
                <a:path extrusionOk="0" h="1295" w="3238">
                  <a:moveTo>
                    <a:pt x="754" y="0"/>
                  </a:moveTo>
                  <a:cubicBezTo>
                    <a:pt x="551" y="0"/>
                    <a:pt x="351" y="19"/>
                    <a:pt x="160" y="57"/>
                  </a:cubicBezTo>
                  <a:cubicBezTo>
                    <a:pt x="54" y="84"/>
                    <a:pt x="1" y="137"/>
                    <a:pt x="27" y="243"/>
                  </a:cubicBezTo>
                  <a:cubicBezTo>
                    <a:pt x="27" y="322"/>
                    <a:pt x="133" y="375"/>
                    <a:pt x="186" y="375"/>
                  </a:cubicBezTo>
                  <a:cubicBezTo>
                    <a:pt x="345" y="344"/>
                    <a:pt x="513" y="330"/>
                    <a:pt x="685" y="330"/>
                  </a:cubicBezTo>
                  <a:cubicBezTo>
                    <a:pt x="1545" y="330"/>
                    <a:pt x="2503" y="698"/>
                    <a:pt x="2945" y="1251"/>
                  </a:cubicBezTo>
                  <a:cubicBezTo>
                    <a:pt x="2961" y="1282"/>
                    <a:pt x="2976" y="1295"/>
                    <a:pt x="3003" y="1295"/>
                  </a:cubicBezTo>
                  <a:cubicBezTo>
                    <a:pt x="3021" y="1295"/>
                    <a:pt x="3045" y="1288"/>
                    <a:pt x="3078" y="1277"/>
                  </a:cubicBezTo>
                  <a:cubicBezTo>
                    <a:pt x="3105" y="1277"/>
                    <a:pt x="3131" y="1277"/>
                    <a:pt x="3184" y="1224"/>
                  </a:cubicBezTo>
                  <a:cubicBezTo>
                    <a:pt x="3237" y="1171"/>
                    <a:pt x="3237" y="1065"/>
                    <a:pt x="3184" y="1012"/>
                  </a:cubicBezTo>
                  <a:cubicBezTo>
                    <a:pt x="2662" y="381"/>
                    <a:pt x="167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6197975" y="4140175"/>
              <a:ext cx="165850" cy="147600"/>
            </a:xfrm>
            <a:custGeom>
              <a:rect b="b" l="l" r="r" t="t"/>
              <a:pathLst>
                <a:path extrusionOk="0" h="5904" w="6634">
                  <a:moveTo>
                    <a:pt x="6182" y="1"/>
                  </a:moveTo>
                  <a:lnTo>
                    <a:pt x="1" y="1991"/>
                  </a:lnTo>
                  <a:cubicBezTo>
                    <a:pt x="186" y="3397"/>
                    <a:pt x="505" y="4325"/>
                    <a:pt x="1115" y="5121"/>
                  </a:cubicBezTo>
                  <a:cubicBezTo>
                    <a:pt x="1507" y="5656"/>
                    <a:pt x="2115" y="5903"/>
                    <a:pt x="2794" y="5903"/>
                  </a:cubicBezTo>
                  <a:cubicBezTo>
                    <a:pt x="3125" y="5903"/>
                    <a:pt x="3473" y="5844"/>
                    <a:pt x="3821" y="5731"/>
                  </a:cubicBezTo>
                  <a:cubicBezTo>
                    <a:pt x="4882" y="5413"/>
                    <a:pt x="6182" y="4644"/>
                    <a:pt x="6421" y="3397"/>
                  </a:cubicBezTo>
                  <a:cubicBezTo>
                    <a:pt x="6633" y="2123"/>
                    <a:pt x="6500" y="1301"/>
                    <a:pt x="6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6179400" y="3925300"/>
              <a:ext cx="181100" cy="349000"/>
            </a:xfrm>
            <a:custGeom>
              <a:rect b="b" l="l" r="r" t="t"/>
              <a:pathLst>
                <a:path extrusionOk="0" h="13960" w="7244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6179400" y="3925300"/>
              <a:ext cx="181100" cy="349000"/>
            </a:xfrm>
            <a:custGeom>
              <a:rect b="b" l="l" r="r" t="t"/>
              <a:pathLst>
                <a:path extrusionOk="0" h="13960" w="7244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6194675" y="4116300"/>
              <a:ext cx="165825" cy="156675"/>
            </a:xfrm>
            <a:custGeom>
              <a:rect b="b" l="l" r="r" t="t"/>
              <a:pathLst>
                <a:path extrusionOk="0" h="6267" w="6633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6194675" y="4116300"/>
              <a:ext cx="165825" cy="156675"/>
            </a:xfrm>
            <a:custGeom>
              <a:rect b="b" l="l" r="r" t="t"/>
              <a:pathLst>
                <a:path extrusionOk="0" h="6267" w="6633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6285525" y="3923975"/>
              <a:ext cx="50175" cy="242250"/>
            </a:xfrm>
            <a:custGeom>
              <a:rect b="b" l="l" r="r" t="t"/>
              <a:pathLst>
                <a:path extrusionOk="0" h="9690" w="2007">
                  <a:moveTo>
                    <a:pt x="1" y="0"/>
                  </a:moveTo>
                  <a:lnTo>
                    <a:pt x="1" y="53"/>
                  </a:lnTo>
                  <a:lnTo>
                    <a:pt x="133" y="1035"/>
                  </a:lnTo>
                  <a:cubicBezTo>
                    <a:pt x="160" y="1168"/>
                    <a:pt x="186" y="1247"/>
                    <a:pt x="186" y="1433"/>
                  </a:cubicBezTo>
                  <a:cubicBezTo>
                    <a:pt x="292" y="2839"/>
                    <a:pt x="690" y="5572"/>
                    <a:pt x="929" y="6871"/>
                  </a:cubicBezTo>
                  <a:cubicBezTo>
                    <a:pt x="1088" y="7667"/>
                    <a:pt x="1194" y="8490"/>
                    <a:pt x="1221" y="9312"/>
                  </a:cubicBezTo>
                  <a:cubicBezTo>
                    <a:pt x="1241" y="9569"/>
                    <a:pt x="1356" y="9689"/>
                    <a:pt x="1491" y="9689"/>
                  </a:cubicBezTo>
                  <a:cubicBezTo>
                    <a:pt x="1720" y="9689"/>
                    <a:pt x="2007" y="9345"/>
                    <a:pt x="1990" y="8729"/>
                  </a:cubicBezTo>
                  <a:cubicBezTo>
                    <a:pt x="1937" y="7747"/>
                    <a:pt x="1168" y="5465"/>
                    <a:pt x="1088" y="3768"/>
                  </a:cubicBezTo>
                  <a:cubicBezTo>
                    <a:pt x="690" y="1884"/>
                    <a:pt x="42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6181400" y="3941225"/>
              <a:ext cx="61875" cy="240675"/>
            </a:xfrm>
            <a:custGeom>
              <a:rect b="b" l="l" r="r" t="t"/>
              <a:pathLst>
                <a:path extrusionOk="0" h="9627" w="2475">
                  <a:moveTo>
                    <a:pt x="266" y="0"/>
                  </a:moveTo>
                  <a:cubicBezTo>
                    <a:pt x="0" y="133"/>
                    <a:pt x="54" y="902"/>
                    <a:pt x="133" y="1857"/>
                  </a:cubicBezTo>
                  <a:cubicBezTo>
                    <a:pt x="239" y="2414"/>
                    <a:pt x="372" y="3078"/>
                    <a:pt x="558" y="3926"/>
                  </a:cubicBezTo>
                  <a:cubicBezTo>
                    <a:pt x="1062" y="5545"/>
                    <a:pt x="1168" y="7959"/>
                    <a:pt x="1460" y="8887"/>
                  </a:cubicBezTo>
                  <a:cubicBezTo>
                    <a:pt x="1643" y="9396"/>
                    <a:pt x="1947" y="9626"/>
                    <a:pt x="2163" y="9626"/>
                  </a:cubicBezTo>
                  <a:cubicBezTo>
                    <a:pt x="2353" y="9626"/>
                    <a:pt x="2475" y="9449"/>
                    <a:pt x="2388" y="9126"/>
                  </a:cubicBezTo>
                  <a:cubicBezTo>
                    <a:pt x="2123" y="8357"/>
                    <a:pt x="1937" y="7561"/>
                    <a:pt x="1804" y="6739"/>
                  </a:cubicBezTo>
                  <a:cubicBezTo>
                    <a:pt x="1566" y="5465"/>
                    <a:pt x="1009" y="2786"/>
                    <a:pt x="611" y="1433"/>
                  </a:cubicBezTo>
                  <a:cubicBezTo>
                    <a:pt x="505" y="1194"/>
                    <a:pt x="451" y="929"/>
                    <a:pt x="398" y="663"/>
                  </a:cubicBezTo>
                  <a:cubicBezTo>
                    <a:pt x="372" y="478"/>
                    <a:pt x="319" y="239"/>
                    <a:pt x="266" y="27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229150" y="4148200"/>
              <a:ext cx="94875" cy="24750"/>
            </a:xfrm>
            <a:custGeom>
              <a:rect b="b" l="l" r="r" t="t"/>
              <a:pathLst>
                <a:path extrusionOk="0" h="990" w="3795">
                  <a:moveTo>
                    <a:pt x="2881" y="0"/>
                  </a:moveTo>
                  <a:cubicBezTo>
                    <a:pt x="1917" y="0"/>
                    <a:pt x="957" y="234"/>
                    <a:pt x="80" y="715"/>
                  </a:cubicBezTo>
                  <a:cubicBezTo>
                    <a:pt x="1" y="741"/>
                    <a:pt x="1" y="821"/>
                    <a:pt x="27" y="900"/>
                  </a:cubicBezTo>
                  <a:cubicBezTo>
                    <a:pt x="67" y="960"/>
                    <a:pt x="107" y="990"/>
                    <a:pt x="147" y="990"/>
                  </a:cubicBezTo>
                  <a:cubicBezTo>
                    <a:pt x="160" y="990"/>
                    <a:pt x="173" y="987"/>
                    <a:pt x="186" y="980"/>
                  </a:cubicBezTo>
                  <a:cubicBezTo>
                    <a:pt x="213" y="980"/>
                    <a:pt x="213" y="927"/>
                    <a:pt x="266" y="927"/>
                  </a:cubicBezTo>
                  <a:cubicBezTo>
                    <a:pt x="1066" y="506"/>
                    <a:pt x="1966" y="302"/>
                    <a:pt x="2887" y="302"/>
                  </a:cubicBezTo>
                  <a:cubicBezTo>
                    <a:pt x="3126" y="302"/>
                    <a:pt x="3368" y="316"/>
                    <a:pt x="3609" y="343"/>
                  </a:cubicBezTo>
                  <a:cubicBezTo>
                    <a:pt x="3715" y="343"/>
                    <a:pt x="3768" y="317"/>
                    <a:pt x="3794" y="211"/>
                  </a:cubicBezTo>
                  <a:cubicBezTo>
                    <a:pt x="3794" y="157"/>
                    <a:pt x="3741" y="51"/>
                    <a:pt x="3662" y="51"/>
                  </a:cubicBezTo>
                  <a:cubicBezTo>
                    <a:pt x="3402" y="18"/>
                    <a:pt x="3141" y="0"/>
                    <a:pt x="2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217225" y="4109500"/>
              <a:ext cx="104800" cy="26325"/>
            </a:xfrm>
            <a:custGeom>
              <a:rect b="b" l="l" r="r" t="t"/>
              <a:pathLst>
                <a:path extrusionOk="0" h="1053" w="4192">
                  <a:moveTo>
                    <a:pt x="3364" y="1"/>
                  </a:moveTo>
                  <a:cubicBezTo>
                    <a:pt x="2227" y="1"/>
                    <a:pt x="1121" y="270"/>
                    <a:pt x="106" y="777"/>
                  </a:cubicBezTo>
                  <a:cubicBezTo>
                    <a:pt x="27" y="803"/>
                    <a:pt x="0" y="857"/>
                    <a:pt x="27" y="963"/>
                  </a:cubicBezTo>
                  <a:cubicBezTo>
                    <a:pt x="66" y="1022"/>
                    <a:pt x="106" y="1052"/>
                    <a:pt x="135" y="1052"/>
                  </a:cubicBezTo>
                  <a:cubicBezTo>
                    <a:pt x="144" y="1052"/>
                    <a:pt x="153" y="1049"/>
                    <a:pt x="159" y="1042"/>
                  </a:cubicBezTo>
                  <a:lnTo>
                    <a:pt x="239" y="1042"/>
                  </a:lnTo>
                  <a:cubicBezTo>
                    <a:pt x="1208" y="558"/>
                    <a:pt x="2251" y="292"/>
                    <a:pt x="3321" y="292"/>
                  </a:cubicBezTo>
                  <a:cubicBezTo>
                    <a:pt x="3539" y="292"/>
                    <a:pt x="3759" y="303"/>
                    <a:pt x="3980" y="326"/>
                  </a:cubicBezTo>
                  <a:cubicBezTo>
                    <a:pt x="4086" y="326"/>
                    <a:pt x="4139" y="299"/>
                    <a:pt x="4192" y="193"/>
                  </a:cubicBezTo>
                  <a:cubicBezTo>
                    <a:pt x="4192" y="140"/>
                    <a:pt x="4112" y="34"/>
                    <a:pt x="4059" y="34"/>
                  </a:cubicBezTo>
                  <a:cubicBezTo>
                    <a:pt x="3827" y="12"/>
                    <a:pt x="3595" y="1"/>
                    <a:pt x="3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11900" y="4072750"/>
              <a:ext cx="104825" cy="26725"/>
            </a:xfrm>
            <a:custGeom>
              <a:rect b="b" l="l" r="r" t="t"/>
              <a:pathLst>
                <a:path extrusionOk="0" h="1069" w="4193">
                  <a:moveTo>
                    <a:pt x="3105" y="0"/>
                  </a:moveTo>
                  <a:cubicBezTo>
                    <a:pt x="1505" y="0"/>
                    <a:pt x="174" y="770"/>
                    <a:pt x="107" y="814"/>
                  </a:cubicBezTo>
                  <a:cubicBezTo>
                    <a:pt x="54" y="841"/>
                    <a:pt x="1" y="947"/>
                    <a:pt x="54" y="1000"/>
                  </a:cubicBezTo>
                  <a:cubicBezTo>
                    <a:pt x="88" y="1051"/>
                    <a:pt x="143" y="1069"/>
                    <a:pt x="199" y="1069"/>
                  </a:cubicBezTo>
                  <a:cubicBezTo>
                    <a:pt x="231" y="1069"/>
                    <a:pt x="264" y="1063"/>
                    <a:pt x="293" y="1053"/>
                  </a:cubicBezTo>
                  <a:cubicBezTo>
                    <a:pt x="293" y="1053"/>
                    <a:pt x="1572" y="301"/>
                    <a:pt x="3085" y="301"/>
                  </a:cubicBezTo>
                  <a:cubicBezTo>
                    <a:pt x="3369" y="301"/>
                    <a:pt x="3661" y="327"/>
                    <a:pt x="3954" y="390"/>
                  </a:cubicBezTo>
                  <a:lnTo>
                    <a:pt x="4033" y="363"/>
                  </a:lnTo>
                  <a:cubicBezTo>
                    <a:pt x="4086" y="363"/>
                    <a:pt x="4113" y="337"/>
                    <a:pt x="4166" y="284"/>
                  </a:cubicBezTo>
                  <a:cubicBezTo>
                    <a:pt x="4193" y="204"/>
                    <a:pt x="4139" y="151"/>
                    <a:pt x="4060" y="98"/>
                  </a:cubicBezTo>
                  <a:cubicBezTo>
                    <a:pt x="3736" y="29"/>
                    <a:pt x="3416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204625" y="4038450"/>
              <a:ext cx="107450" cy="27075"/>
            </a:xfrm>
            <a:custGeom>
              <a:rect b="b" l="l" r="r" t="t"/>
              <a:pathLst>
                <a:path extrusionOk="0" h="1083" w="4298">
                  <a:moveTo>
                    <a:pt x="3026" y="0"/>
                  </a:moveTo>
                  <a:cubicBezTo>
                    <a:pt x="1994" y="0"/>
                    <a:pt x="979" y="283"/>
                    <a:pt x="106" y="807"/>
                  </a:cubicBezTo>
                  <a:cubicBezTo>
                    <a:pt x="53" y="860"/>
                    <a:pt x="0" y="966"/>
                    <a:pt x="53" y="1019"/>
                  </a:cubicBezTo>
                  <a:cubicBezTo>
                    <a:pt x="82" y="1063"/>
                    <a:pt x="128" y="1083"/>
                    <a:pt x="171" y="1083"/>
                  </a:cubicBezTo>
                  <a:cubicBezTo>
                    <a:pt x="207" y="1083"/>
                    <a:pt x="241" y="1069"/>
                    <a:pt x="265" y="1046"/>
                  </a:cubicBezTo>
                  <a:cubicBezTo>
                    <a:pt x="1087" y="568"/>
                    <a:pt x="2004" y="324"/>
                    <a:pt x="2939" y="324"/>
                  </a:cubicBezTo>
                  <a:cubicBezTo>
                    <a:pt x="3303" y="324"/>
                    <a:pt x="3669" y="361"/>
                    <a:pt x="4033" y="435"/>
                  </a:cubicBezTo>
                  <a:cubicBezTo>
                    <a:pt x="4059" y="435"/>
                    <a:pt x="4086" y="435"/>
                    <a:pt x="4165" y="382"/>
                  </a:cubicBezTo>
                  <a:cubicBezTo>
                    <a:pt x="4218" y="382"/>
                    <a:pt x="4245" y="356"/>
                    <a:pt x="4298" y="276"/>
                  </a:cubicBezTo>
                  <a:cubicBezTo>
                    <a:pt x="4298" y="223"/>
                    <a:pt x="4245" y="144"/>
                    <a:pt x="4192" y="117"/>
                  </a:cubicBezTo>
                  <a:lnTo>
                    <a:pt x="4165" y="117"/>
                  </a:lnTo>
                  <a:cubicBezTo>
                    <a:pt x="3787" y="39"/>
                    <a:pt x="3405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6197975" y="4000825"/>
              <a:ext cx="107475" cy="28225"/>
            </a:xfrm>
            <a:custGeom>
              <a:rect b="b" l="l" r="r" t="t"/>
              <a:pathLst>
                <a:path extrusionOk="0" h="1129" w="4299">
                  <a:moveTo>
                    <a:pt x="3067" y="1"/>
                  </a:moveTo>
                  <a:cubicBezTo>
                    <a:pt x="1465" y="1"/>
                    <a:pt x="172" y="809"/>
                    <a:pt x="107" y="853"/>
                  </a:cubicBezTo>
                  <a:cubicBezTo>
                    <a:pt x="1" y="906"/>
                    <a:pt x="1" y="1012"/>
                    <a:pt x="54" y="1065"/>
                  </a:cubicBezTo>
                  <a:cubicBezTo>
                    <a:pt x="83" y="1109"/>
                    <a:pt x="128" y="1128"/>
                    <a:pt x="172" y="1128"/>
                  </a:cubicBezTo>
                  <a:cubicBezTo>
                    <a:pt x="208" y="1128"/>
                    <a:pt x="242" y="1115"/>
                    <a:pt x="266" y="1091"/>
                  </a:cubicBezTo>
                  <a:cubicBezTo>
                    <a:pt x="266" y="1091"/>
                    <a:pt x="1561" y="296"/>
                    <a:pt x="3115" y="296"/>
                  </a:cubicBezTo>
                  <a:cubicBezTo>
                    <a:pt x="3423" y="296"/>
                    <a:pt x="3740" y="327"/>
                    <a:pt x="4060" y="402"/>
                  </a:cubicBezTo>
                  <a:cubicBezTo>
                    <a:pt x="4073" y="415"/>
                    <a:pt x="4086" y="422"/>
                    <a:pt x="4103" y="422"/>
                  </a:cubicBezTo>
                  <a:cubicBezTo>
                    <a:pt x="4119" y="422"/>
                    <a:pt x="4139" y="415"/>
                    <a:pt x="4166" y="402"/>
                  </a:cubicBezTo>
                  <a:cubicBezTo>
                    <a:pt x="4219" y="402"/>
                    <a:pt x="4245" y="375"/>
                    <a:pt x="4299" y="296"/>
                  </a:cubicBezTo>
                  <a:cubicBezTo>
                    <a:pt x="4299" y="243"/>
                    <a:pt x="4245" y="163"/>
                    <a:pt x="4192" y="136"/>
                  </a:cubicBezTo>
                  <a:lnTo>
                    <a:pt x="4166" y="136"/>
                  </a:lnTo>
                  <a:cubicBezTo>
                    <a:pt x="3791" y="40"/>
                    <a:pt x="3422" y="1"/>
                    <a:pt x="3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624275" y="2695650"/>
              <a:ext cx="692450" cy="1307225"/>
            </a:xfrm>
            <a:custGeom>
              <a:rect b="b" l="l" r="r" t="t"/>
              <a:pathLst>
                <a:path extrusionOk="0" h="52289" w="27698">
                  <a:moveTo>
                    <a:pt x="21118" y="1"/>
                  </a:moveTo>
                  <a:cubicBezTo>
                    <a:pt x="21118" y="1"/>
                    <a:pt x="18094" y="937"/>
                    <a:pt x="16177" y="937"/>
                  </a:cubicBezTo>
                  <a:cubicBezTo>
                    <a:pt x="16079" y="937"/>
                    <a:pt x="15984" y="935"/>
                    <a:pt x="15892" y="929"/>
                  </a:cubicBezTo>
                  <a:lnTo>
                    <a:pt x="15653" y="1831"/>
                  </a:lnTo>
                  <a:cubicBezTo>
                    <a:pt x="14353" y="1826"/>
                    <a:pt x="13154" y="1824"/>
                    <a:pt x="12067" y="1824"/>
                  </a:cubicBezTo>
                  <a:cubicBezTo>
                    <a:pt x="7721" y="1824"/>
                    <a:pt x="5174" y="1858"/>
                    <a:pt x="5174" y="1858"/>
                  </a:cubicBezTo>
                  <a:cubicBezTo>
                    <a:pt x="5174" y="1858"/>
                    <a:pt x="1" y="20190"/>
                    <a:pt x="213" y="23294"/>
                  </a:cubicBezTo>
                  <a:cubicBezTo>
                    <a:pt x="372" y="25681"/>
                    <a:pt x="3900" y="47144"/>
                    <a:pt x="3900" y="47144"/>
                  </a:cubicBezTo>
                  <a:cubicBezTo>
                    <a:pt x="4228" y="47353"/>
                    <a:pt x="4896" y="47478"/>
                    <a:pt x="5683" y="47478"/>
                  </a:cubicBezTo>
                  <a:cubicBezTo>
                    <a:pt x="7189" y="47478"/>
                    <a:pt x="9130" y="47020"/>
                    <a:pt x="9949" y="45817"/>
                  </a:cubicBezTo>
                  <a:cubicBezTo>
                    <a:pt x="9949" y="45817"/>
                    <a:pt x="10161" y="35046"/>
                    <a:pt x="10082" y="32738"/>
                  </a:cubicBezTo>
                  <a:cubicBezTo>
                    <a:pt x="10029" y="30271"/>
                    <a:pt x="9578" y="27777"/>
                    <a:pt x="8808" y="25416"/>
                  </a:cubicBezTo>
                  <a:lnTo>
                    <a:pt x="12284" y="14353"/>
                  </a:lnTo>
                  <a:lnTo>
                    <a:pt x="12310" y="14300"/>
                  </a:lnTo>
                  <a:cubicBezTo>
                    <a:pt x="12523" y="15335"/>
                    <a:pt x="14804" y="26981"/>
                    <a:pt x="15388" y="28998"/>
                  </a:cubicBezTo>
                  <a:cubicBezTo>
                    <a:pt x="15998" y="30934"/>
                    <a:pt x="21861" y="51813"/>
                    <a:pt x="21861" y="51813"/>
                  </a:cubicBezTo>
                  <a:cubicBezTo>
                    <a:pt x="22577" y="52147"/>
                    <a:pt x="23341" y="52289"/>
                    <a:pt x="24096" y="52289"/>
                  </a:cubicBezTo>
                  <a:cubicBezTo>
                    <a:pt x="25437" y="52289"/>
                    <a:pt x="26747" y="51841"/>
                    <a:pt x="27698" y="51229"/>
                  </a:cubicBezTo>
                  <a:cubicBezTo>
                    <a:pt x="26902" y="42634"/>
                    <a:pt x="25867" y="34012"/>
                    <a:pt x="25336" y="31650"/>
                  </a:cubicBezTo>
                  <a:cubicBezTo>
                    <a:pt x="24912" y="29767"/>
                    <a:pt x="23294" y="26849"/>
                    <a:pt x="23294" y="26849"/>
                  </a:cubicBezTo>
                  <a:cubicBezTo>
                    <a:pt x="23294" y="26849"/>
                    <a:pt x="22790" y="14168"/>
                    <a:pt x="22630" y="9392"/>
                  </a:cubicBezTo>
                  <a:cubicBezTo>
                    <a:pt x="22418" y="4086"/>
                    <a:pt x="21914" y="2229"/>
                    <a:pt x="2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813300" y="2851525"/>
              <a:ext cx="118750" cy="479550"/>
            </a:xfrm>
            <a:custGeom>
              <a:rect b="b" l="l" r="r" t="t"/>
              <a:pathLst>
                <a:path extrusionOk="0" h="19182" w="4750">
                  <a:moveTo>
                    <a:pt x="1" y="0"/>
                  </a:moveTo>
                  <a:lnTo>
                    <a:pt x="1" y="0"/>
                  </a:lnTo>
                  <a:cubicBezTo>
                    <a:pt x="319" y="1698"/>
                    <a:pt x="1539" y="3131"/>
                    <a:pt x="3158" y="3688"/>
                  </a:cubicBezTo>
                  <a:lnTo>
                    <a:pt x="3768" y="7879"/>
                  </a:lnTo>
                  <a:lnTo>
                    <a:pt x="1247" y="19181"/>
                  </a:lnTo>
                  <a:lnTo>
                    <a:pt x="4749" y="8092"/>
                  </a:lnTo>
                  <a:lnTo>
                    <a:pt x="4511" y="2918"/>
                  </a:lnTo>
                  <a:cubicBezTo>
                    <a:pt x="4511" y="2918"/>
                    <a:pt x="1672" y="23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5722450" y="2190925"/>
              <a:ext cx="470250" cy="657200"/>
            </a:xfrm>
            <a:custGeom>
              <a:rect b="b" l="l" r="r" t="t"/>
              <a:pathLst>
                <a:path extrusionOk="0" h="26288" w="1881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5722450" y="2190925"/>
              <a:ext cx="470250" cy="657200"/>
            </a:xfrm>
            <a:custGeom>
              <a:rect b="b" l="l" r="r" t="t"/>
              <a:pathLst>
                <a:path extrusionOk="0" h="26288" w="1881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974475" y="2190200"/>
              <a:ext cx="1024725" cy="1014850"/>
            </a:xfrm>
            <a:custGeom>
              <a:rect b="b" l="l" r="r" t="t"/>
              <a:pathLst>
                <a:path extrusionOk="0" h="40594" w="40989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5974475" y="2190200"/>
              <a:ext cx="1024725" cy="1014850"/>
            </a:xfrm>
            <a:custGeom>
              <a:rect b="b" l="l" r="r" t="t"/>
              <a:pathLst>
                <a:path extrusionOk="0" h="40594" w="40989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070650" y="1836800"/>
              <a:ext cx="50425" cy="42450"/>
            </a:xfrm>
            <a:custGeom>
              <a:rect b="b" l="l" r="r" t="t"/>
              <a:pathLst>
                <a:path extrusionOk="0" h="1698" w="2017">
                  <a:moveTo>
                    <a:pt x="1210" y="0"/>
                  </a:moveTo>
                  <a:cubicBezTo>
                    <a:pt x="960" y="0"/>
                    <a:pt x="710" y="80"/>
                    <a:pt x="504" y="238"/>
                  </a:cubicBezTo>
                  <a:lnTo>
                    <a:pt x="451" y="291"/>
                  </a:lnTo>
                  <a:cubicBezTo>
                    <a:pt x="27" y="636"/>
                    <a:pt x="0" y="1273"/>
                    <a:pt x="371" y="1697"/>
                  </a:cubicBezTo>
                  <a:lnTo>
                    <a:pt x="2016" y="344"/>
                  </a:lnTo>
                  <a:cubicBezTo>
                    <a:pt x="1800" y="114"/>
                    <a:pt x="1506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731875" y="1717925"/>
              <a:ext cx="403125" cy="433250"/>
            </a:xfrm>
            <a:custGeom>
              <a:rect b="b" l="l" r="r" t="t"/>
              <a:pathLst>
                <a:path extrusionOk="0" h="17330" w="16125">
                  <a:moveTo>
                    <a:pt x="2620" y="1"/>
                  </a:moveTo>
                  <a:cubicBezTo>
                    <a:pt x="1873" y="1"/>
                    <a:pt x="1769" y="2675"/>
                    <a:pt x="2780" y="3375"/>
                  </a:cubicBezTo>
                  <a:cubicBezTo>
                    <a:pt x="2037" y="3083"/>
                    <a:pt x="1347" y="2658"/>
                    <a:pt x="790" y="2075"/>
                  </a:cubicBezTo>
                  <a:cubicBezTo>
                    <a:pt x="738" y="2027"/>
                    <a:pt x="689" y="2005"/>
                    <a:pt x="643" y="2005"/>
                  </a:cubicBezTo>
                  <a:cubicBezTo>
                    <a:pt x="121" y="2005"/>
                    <a:pt x="1" y="4821"/>
                    <a:pt x="1268" y="5868"/>
                  </a:cubicBezTo>
                  <a:cubicBezTo>
                    <a:pt x="1268" y="5868"/>
                    <a:pt x="154" y="6532"/>
                    <a:pt x="286" y="8256"/>
                  </a:cubicBezTo>
                  <a:cubicBezTo>
                    <a:pt x="339" y="9556"/>
                    <a:pt x="1241" y="10591"/>
                    <a:pt x="2515" y="10909"/>
                  </a:cubicBezTo>
                  <a:lnTo>
                    <a:pt x="11190" y="17329"/>
                  </a:lnTo>
                  <a:cubicBezTo>
                    <a:pt x="11190" y="16321"/>
                    <a:pt x="13604" y="14703"/>
                    <a:pt x="14878" y="12527"/>
                  </a:cubicBezTo>
                  <a:cubicBezTo>
                    <a:pt x="16124" y="10352"/>
                    <a:pt x="15514" y="6717"/>
                    <a:pt x="13790" y="6160"/>
                  </a:cubicBezTo>
                  <a:cubicBezTo>
                    <a:pt x="13790" y="6160"/>
                    <a:pt x="13737" y="2844"/>
                    <a:pt x="9306" y="1995"/>
                  </a:cubicBezTo>
                  <a:cubicBezTo>
                    <a:pt x="4849" y="1120"/>
                    <a:pt x="3470" y="138"/>
                    <a:pt x="2674" y="5"/>
                  </a:cubicBezTo>
                  <a:cubicBezTo>
                    <a:pt x="2655" y="2"/>
                    <a:pt x="2637" y="1"/>
                    <a:pt x="2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5770200" y="1842075"/>
              <a:ext cx="321675" cy="456325"/>
            </a:xfrm>
            <a:custGeom>
              <a:rect b="b" l="l" r="r" t="t"/>
              <a:pathLst>
                <a:path extrusionOk="0" h="18253" w="12867">
                  <a:moveTo>
                    <a:pt x="2069" y="0"/>
                  </a:moveTo>
                  <a:cubicBezTo>
                    <a:pt x="1008" y="451"/>
                    <a:pt x="0" y="2096"/>
                    <a:pt x="0" y="6659"/>
                  </a:cubicBezTo>
                  <a:cubicBezTo>
                    <a:pt x="0" y="10533"/>
                    <a:pt x="1194" y="11514"/>
                    <a:pt x="1804" y="11806"/>
                  </a:cubicBezTo>
                  <a:cubicBezTo>
                    <a:pt x="2041" y="11924"/>
                    <a:pt x="2379" y="11969"/>
                    <a:pt x="2772" y="11969"/>
                  </a:cubicBezTo>
                  <a:cubicBezTo>
                    <a:pt x="3348" y="11969"/>
                    <a:pt x="4045" y="11874"/>
                    <a:pt x="4722" y="11779"/>
                  </a:cubicBezTo>
                  <a:lnTo>
                    <a:pt x="4722" y="13981"/>
                  </a:lnTo>
                  <a:cubicBezTo>
                    <a:pt x="3847" y="15255"/>
                    <a:pt x="3343" y="16714"/>
                    <a:pt x="3290" y="18253"/>
                  </a:cubicBezTo>
                  <a:cubicBezTo>
                    <a:pt x="4802" y="17855"/>
                    <a:pt x="6235" y="17138"/>
                    <a:pt x="7508" y="16263"/>
                  </a:cubicBezTo>
                  <a:cubicBezTo>
                    <a:pt x="9126" y="15016"/>
                    <a:pt x="9683" y="13928"/>
                    <a:pt x="9683" y="13928"/>
                  </a:cubicBezTo>
                  <a:lnTo>
                    <a:pt x="9710" y="9047"/>
                  </a:lnTo>
                  <a:cubicBezTo>
                    <a:pt x="9710" y="9047"/>
                    <a:pt x="9931" y="9277"/>
                    <a:pt x="10343" y="9277"/>
                  </a:cubicBezTo>
                  <a:cubicBezTo>
                    <a:pt x="10645" y="9277"/>
                    <a:pt x="11048" y="9154"/>
                    <a:pt x="11541" y="8729"/>
                  </a:cubicBezTo>
                  <a:cubicBezTo>
                    <a:pt x="12496" y="7906"/>
                    <a:pt x="12867" y="6474"/>
                    <a:pt x="12151" y="5678"/>
                  </a:cubicBezTo>
                  <a:cubicBezTo>
                    <a:pt x="11793" y="5280"/>
                    <a:pt x="11381" y="5074"/>
                    <a:pt x="10957" y="5074"/>
                  </a:cubicBezTo>
                  <a:cubicBezTo>
                    <a:pt x="10532" y="5074"/>
                    <a:pt x="10095" y="5280"/>
                    <a:pt x="9683" y="5704"/>
                  </a:cubicBezTo>
                  <a:lnTo>
                    <a:pt x="9100" y="5386"/>
                  </a:lnTo>
                  <a:cubicBezTo>
                    <a:pt x="8039" y="5253"/>
                    <a:pt x="6447" y="5068"/>
                    <a:pt x="5306" y="4484"/>
                  </a:cubicBezTo>
                  <a:cubicBezTo>
                    <a:pt x="2361" y="3025"/>
                    <a:pt x="2069" y="1406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5983750" y="1957125"/>
              <a:ext cx="37175" cy="52775"/>
            </a:xfrm>
            <a:custGeom>
              <a:rect b="b" l="l" r="r" t="t"/>
              <a:pathLst>
                <a:path extrusionOk="0" h="2111" w="1487">
                  <a:moveTo>
                    <a:pt x="1194" y="0"/>
                  </a:moveTo>
                  <a:cubicBezTo>
                    <a:pt x="731" y="0"/>
                    <a:pt x="291" y="301"/>
                    <a:pt x="160" y="784"/>
                  </a:cubicBezTo>
                  <a:cubicBezTo>
                    <a:pt x="160" y="810"/>
                    <a:pt x="133" y="837"/>
                    <a:pt x="133" y="863"/>
                  </a:cubicBezTo>
                  <a:cubicBezTo>
                    <a:pt x="1" y="1394"/>
                    <a:pt x="292" y="1925"/>
                    <a:pt x="850" y="2110"/>
                  </a:cubicBezTo>
                  <a:lnTo>
                    <a:pt x="1486" y="41"/>
                  </a:lnTo>
                  <a:cubicBezTo>
                    <a:pt x="1390" y="13"/>
                    <a:pt x="1292" y="0"/>
                    <a:pt x="1194" y="0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5794725" y="1963450"/>
              <a:ext cx="25225" cy="25225"/>
            </a:xfrm>
            <a:custGeom>
              <a:rect b="b" l="l" r="r" t="t"/>
              <a:pathLst>
                <a:path extrusionOk="0" h="1009" w="1009">
                  <a:moveTo>
                    <a:pt x="478" y="0"/>
                  </a:moveTo>
                  <a:cubicBezTo>
                    <a:pt x="213" y="0"/>
                    <a:pt x="1" y="213"/>
                    <a:pt x="1" y="478"/>
                  </a:cubicBezTo>
                  <a:cubicBezTo>
                    <a:pt x="1" y="796"/>
                    <a:pt x="213" y="1008"/>
                    <a:pt x="478" y="1008"/>
                  </a:cubicBezTo>
                  <a:cubicBezTo>
                    <a:pt x="797" y="1008"/>
                    <a:pt x="1009" y="796"/>
                    <a:pt x="1009" y="531"/>
                  </a:cubicBezTo>
                  <a:cubicBezTo>
                    <a:pt x="1009" y="213"/>
                    <a:pt x="744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5892900" y="1968025"/>
              <a:ext cx="29850" cy="29325"/>
            </a:xfrm>
            <a:custGeom>
              <a:rect b="b" l="l" r="r" t="t"/>
              <a:pathLst>
                <a:path extrusionOk="0" h="1173" w="1194">
                  <a:moveTo>
                    <a:pt x="632" y="1"/>
                  </a:moveTo>
                  <a:cubicBezTo>
                    <a:pt x="616" y="1"/>
                    <a:pt x="600" y="2"/>
                    <a:pt x="584" y="3"/>
                  </a:cubicBezTo>
                  <a:cubicBezTo>
                    <a:pt x="239" y="30"/>
                    <a:pt x="0" y="295"/>
                    <a:pt x="53" y="640"/>
                  </a:cubicBezTo>
                  <a:cubicBezTo>
                    <a:pt x="78" y="942"/>
                    <a:pt x="319" y="1172"/>
                    <a:pt x="615" y="1172"/>
                  </a:cubicBezTo>
                  <a:cubicBezTo>
                    <a:pt x="631" y="1172"/>
                    <a:pt x="647" y="1172"/>
                    <a:pt x="663" y="1170"/>
                  </a:cubicBezTo>
                  <a:cubicBezTo>
                    <a:pt x="982" y="1144"/>
                    <a:pt x="1194" y="878"/>
                    <a:pt x="1194" y="534"/>
                  </a:cubicBezTo>
                  <a:cubicBezTo>
                    <a:pt x="1169" y="231"/>
                    <a:pt x="929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5859075" y="2060950"/>
              <a:ext cx="45775" cy="30400"/>
            </a:xfrm>
            <a:custGeom>
              <a:rect b="b" l="l" r="r" t="t"/>
              <a:pathLst>
                <a:path extrusionOk="0" h="1216" w="1831">
                  <a:moveTo>
                    <a:pt x="1645" y="0"/>
                  </a:moveTo>
                  <a:lnTo>
                    <a:pt x="0" y="531"/>
                  </a:lnTo>
                  <a:cubicBezTo>
                    <a:pt x="92" y="942"/>
                    <a:pt x="439" y="1216"/>
                    <a:pt x="839" y="1216"/>
                  </a:cubicBezTo>
                  <a:cubicBezTo>
                    <a:pt x="903" y="1216"/>
                    <a:pt x="969" y="1209"/>
                    <a:pt x="1035" y="1194"/>
                  </a:cubicBezTo>
                  <a:lnTo>
                    <a:pt x="1088" y="1194"/>
                  </a:lnTo>
                  <a:cubicBezTo>
                    <a:pt x="1592" y="982"/>
                    <a:pt x="1831" y="504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782800" y="1927300"/>
              <a:ext cx="35825" cy="24900"/>
            </a:xfrm>
            <a:custGeom>
              <a:rect b="b" l="l" r="r" t="t"/>
              <a:pathLst>
                <a:path extrusionOk="0" h="996" w="1433">
                  <a:moveTo>
                    <a:pt x="784" y="0"/>
                  </a:moveTo>
                  <a:cubicBezTo>
                    <a:pt x="710" y="0"/>
                    <a:pt x="634" y="13"/>
                    <a:pt x="557" y="40"/>
                  </a:cubicBezTo>
                  <a:cubicBezTo>
                    <a:pt x="557" y="67"/>
                    <a:pt x="531" y="67"/>
                    <a:pt x="531" y="67"/>
                  </a:cubicBezTo>
                  <a:cubicBezTo>
                    <a:pt x="159" y="199"/>
                    <a:pt x="0" y="650"/>
                    <a:pt x="106" y="995"/>
                  </a:cubicBezTo>
                  <a:lnTo>
                    <a:pt x="1433" y="465"/>
                  </a:lnTo>
                  <a:cubicBezTo>
                    <a:pt x="1327" y="191"/>
                    <a:pt x="1071" y="0"/>
                    <a:pt x="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5809975" y="1965425"/>
              <a:ext cx="43150" cy="79625"/>
            </a:xfrm>
            <a:custGeom>
              <a:rect b="b" l="l" r="r" t="t"/>
              <a:pathLst>
                <a:path extrusionOk="0" h="3185" w="1726">
                  <a:moveTo>
                    <a:pt x="1672" y="1"/>
                  </a:moveTo>
                  <a:lnTo>
                    <a:pt x="1" y="2813"/>
                  </a:lnTo>
                  <a:lnTo>
                    <a:pt x="1725" y="3184"/>
                  </a:lnTo>
                  <a:lnTo>
                    <a:pt x="1725" y="3184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888900" y="2086800"/>
              <a:ext cx="104825" cy="71000"/>
            </a:xfrm>
            <a:custGeom>
              <a:rect b="b" l="l" r="r" t="t"/>
              <a:pathLst>
                <a:path extrusionOk="0" h="2840" w="4193">
                  <a:moveTo>
                    <a:pt x="4193" y="1"/>
                  </a:moveTo>
                  <a:cubicBezTo>
                    <a:pt x="3397" y="982"/>
                    <a:pt x="1195" y="1884"/>
                    <a:pt x="1" y="2017"/>
                  </a:cubicBezTo>
                  <a:lnTo>
                    <a:pt x="1" y="2839"/>
                  </a:lnTo>
                  <a:cubicBezTo>
                    <a:pt x="1" y="2839"/>
                    <a:pt x="2336" y="2362"/>
                    <a:pt x="3317" y="1486"/>
                  </a:cubicBezTo>
                  <a:cubicBezTo>
                    <a:pt x="3742" y="1088"/>
                    <a:pt x="4060" y="558"/>
                    <a:pt x="4193" y="1"/>
                  </a:cubicBezTo>
                  <a:close/>
                </a:path>
              </a:pathLst>
            </a:custGeom>
            <a:solidFill>
              <a:srgbClr val="FDA2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6064675" y="1315825"/>
              <a:ext cx="828400" cy="916750"/>
            </a:xfrm>
            <a:custGeom>
              <a:rect b="b" l="l" r="r" t="t"/>
              <a:pathLst>
                <a:path extrusionOk="0" h="36670" w="33136">
                  <a:moveTo>
                    <a:pt x="7626" y="0"/>
                  </a:moveTo>
                  <a:cubicBezTo>
                    <a:pt x="7381" y="0"/>
                    <a:pt x="7120" y="22"/>
                    <a:pt x="6845" y="66"/>
                  </a:cubicBezTo>
                  <a:cubicBezTo>
                    <a:pt x="4218" y="490"/>
                    <a:pt x="1327" y="2878"/>
                    <a:pt x="398" y="5398"/>
                  </a:cubicBezTo>
                  <a:cubicBezTo>
                    <a:pt x="0" y="6618"/>
                    <a:pt x="106" y="7680"/>
                    <a:pt x="664" y="8316"/>
                  </a:cubicBezTo>
                  <a:lnTo>
                    <a:pt x="23559" y="35986"/>
                  </a:lnTo>
                  <a:cubicBezTo>
                    <a:pt x="23986" y="36414"/>
                    <a:pt x="24648" y="36670"/>
                    <a:pt x="25472" y="36670"/>
                  </a:cubicBezTo>
                  <a:cubicBezTo>
                    <a:pt x="25722" y="36670"/>
                    <a:pt x="25987" y="36646"/>
                    <a:pt x="26265" y="36597"/>
                  </a:cubicBezTo>
                  <a:cubicBezTo>
                    <a:pt x="28891" y="36172"/>
                    <a:pt x="31783" y="33785"/>
                    <a:pt x="32711" y="31264"/>
                  </a:cubicBezTo>
                  <a:cubicBezTo>
                    <a:pt x="33136" y="30150"/>
                    <a:pt x="33056" y="29142"/>
                    <a:pt x="32605" y="28479"/>
                  </a:cubicBezTo>
                  <a:lnTo>
                    <a:pt x="9710" y="835"/>
                  </a:lnTo>
                  <a:cubicBezTo>
                    <a:pt x="9269" y="309"/>
                    <a:pt x="8561" y="0"/>
                    <a:pt x="762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6054675" y="1315450"/>
              <a:ext cx="279975" cy="229850"/>
            </a:xfrm>
            <a:custGeom>
              <a:rect b="b" l="l" r="r" t="t"/>
              <a:pathLst>
                <a:path extrusionOk="0" h="9194" w="11199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6054675" y="1315450"/>
              <a:ext cx="279975" cy="229850"/>
            </a:xfrm>
            <a:custGeom>
              <a:rect b="b" l="l" r="r" t="t"/>
              <a:pathLst>
                <a:path extrusionOk="0" h="9194" w="11199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017525" y="2478925"/>
              <a:ext cx="278900" cy="229025"/>
            </a:xfrm>
            <a:custGeom>
              <a:rect b="b" l="l" r="r" t="t"/>
              <a:pathLst>
                <a:path extrusionOk="0" h="9161" w="11156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017525" y="2478925"/>
              <a:ext cx="278900" cy="229025"/>
            </a:xfrm>
            <a:custGeom>
              <a:rect b="b" l="l" r="r" t="t"/>
              <a:pathLst>
                <a:path extrusionOk="0" h="9161" w="11156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104625" y="2478925"/>
              <a:ext cx="191800" cy="178950"/>
            </a:xfrm>
            <a:custGeom>
              <a:rect b="b" l="l" r="r" t="t"/>
              <a:pathLst>
                <a:path extrusionOk="0" h="7158" w="7672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104625" y="2478925"/>
              <a:ext cx="191800" cy="178950"/>
            </a:xfrm>
            <a:custGeom>
              <a:rect b="b" l="l" r="r" t="t"/>
              <a:pathLst>
                <a:path extrusionOk="0" h="7158" w="7672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7006250" y="2464525"/>
              <a:ext cx="279700" cy="230150"/>
            </a:xfrm>
            <a:custGeom>
              <a:rect b="b" l="l" r="r" t="t"/>
              <a:pathLst>
                <a:path extrusionOk="0" h="9206" w="11188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7006250" y="2464525"/>
              <a:ext cx="279700" cy="230150"/>
            </a:xfrm>
            <a:custGeom>
              <a:rect b="b" l="l" r="r" t="t"/>
              <a:pathLst>
                <a:path extrusionOk="0" h="9206" w="11188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721950" y="2082475"/>
              <a:ext cx="468925" cy="536225"/>
            </a:xfrm>
            <a:custGeom>
              <a:rect b="b" l="l" r="r" t="t"/>
              <a:pathLst>
                <a:path extrusionOk="0" h="21449" w="18757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6721950" y="2082475"/>
              <a:ext cx="468925" cy="536225"/>
            </a:xfrm>
            <a:custGeom>
              <a:rect b="b" l="l" r="r" t="t"/>
              <a:pathLst>
                <a:path extrusionOk="0" h="21449" w="18757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6773000" y="2082475"/>
              <a:ext cx="417875" cy="535600"/>
            </a:xfrm>
            <a:custGeom>
              <a:rect b="b" l="l" r="r" t="t"/>
              <a:pathLst>
                <a:path extrusionOk="0" h="21424" w="16715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773000" y="2082475"/>
              <a:ext cx="417875" cy="535600"/>
            </a:xfrm>
            <a:custGeom>
              <a:rect b="b" l="l" r="r" t="t"/>
              <a:pathLst>
                <a:path extrusionOk="0" h="21424" w="16715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723275" y="2082475"/>
              <a:ext cx="130000" cy="128375"/>
            </a:xfrm>
            <a:custGeom>
              <a:rect b="b" l="l" r="r" t="t"/>
              <a:pathLst>
                <a:path extrusionOk="0" h="5135" w="520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723275" y="2082475"/>
              <a:ext cx="130000" cy="128375"/>
            </a:xfrm>
            <a:custGeom>
              <a:rect b="b" l="l" r="r" t="t"/>
              <a:pathLst>
                <a:path extrusionOk="0" h="5135" w="520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773000" y="2082475"/>
              <a:ext cx="80275" cy="81950"/>
            </a:xfrm>
            <a:custGeom>
              <a:rect b="b" l="l" r="r" t="t"/>
              <a:pathLst>
                <a:path extrusionOk="0" h="3278" w="3211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lnTo>
                    <a:pt x="2601" y="3278"/>
                  </a:lnTo>
                  <a:cubicBezTo>
                    <a:pt x="2813" y="3092"/>
                    <a:pt x="2999" y="2853"/>
                    <a:pt x="3211" y="2614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6645675" y="1989975"/>
              <a:ext cx="165175" cy="171100"/>
            </a:xfrm>
            <a:custGeom>
              <a:rect b="b" l="l" r="r" t="t"/>
              <a:pathLst>
                <a:path extrusionOk="0" h="6844" w="6607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6645675" y="1989975"/>
              <a:ext cx="165175" cy="171100"/>
            </a:xfrm>
            <a:custGeom>
              <a:rect b="b" l="l" r="r" t="t"/>
              <a:pathLst>
                <a:path extrusionOk="0" h="6844" w="6607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6645675" y="1989975"/>
              <a:ext cx="165175" cy="171100"/>
            </a:xfrm>
            <a:custGeom>
              <a:rect b="b" l="l" r="r" t="t"/>
              <a:pathLst>
                <a:path extrusionOk="0" h="6844" w="6607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6713325" y="2010800"/>
              <a:ext cx="96850" cy="110525"/>
            </a:xfrm>
            <a:custGeom>
              <a:rect b="b" l="l" r="r" t="t"/>
              <a:pathLst>
                <a:path extrusionOk="0" h="4421" w="3874">
                  <a:moveTo>
                    <a:pt x="521" y="1"/>
                  </a:moveTo>
                  <a:cubicBezTo>
                    <a:pt x="454" y="1"/>
                    <a:pt x="386" y="6"/>
                    <a:pt x="319" y="16"/>
                  </a:cubicBezTo>
                  <a:cubicBezTo>
                    <a:pt x="212" y="43"/>
                    <a:pt x="80" y="43"/>
                    <a:pt x="0" y="69"/>
                  </a:cubicBezTo>
                  <a:lnTo>
                    <a:pt x="3582" y="4420"/>
                  </a:lnTo>
                  <a:cubicBezTo>
                    <a:pt x="3635" y="4314"/>
                    <a:pt x="3661" y="4235"/>
                    <a:pt x="3714" y="4128"/>
                  </a:cubicBezTo>
                  <a:cubicBezTo>
                    <a:pt x="3874" y="3837"/>
                    <a:pt x="3874" y="3465"/>
                    <a:pt x="3661" y="3173"/>
                  </a:cubicBezTo>
                  <a:lnTo>
                    <a:pt x="1274" y="282"/>
                  </a:lnTo>
                  <a:cubicBezTo>
                    <a:pt x="1060" y="90"/>
                    <a:pt x="796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6308750" y="1336675"/>
              <a:ext cx="585000" cy="889425"/>
            </a:xfrm>
            <a:custGeom>
              <a:rect b="b" l="l" r="r" t="t"/>
              <a:pathLst>
                <a:path extrusionOk="0" h="35577" w="2340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308750" y="1336675"/>
              <a:ext cx="585000" cy="889425"/>
            </a:xfrm>
            <a:custGeom>
              <a:rect b="b" l="l" r="r" t="t"/>
              <a:pathLst>
                <a:path extrusionOk="0" h="35577" w="2340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6573575" y="1932725"/>
              <a:ext cx="231800" cy="191600"/>
            </a:xfrm>
            <a:custGeom>
              <a:rect b="b" l="l" r="r" t="t"/>
              <a:pathLst>
                <a:path extrusionOk="0" h="7664" w="9272">
                  <a:moveTo>
                    <a:pt x="6734" y="1"/>
                  </a:moveTo>
                  <a:cubicBezTo>
                    <a:pt x="6518" y="1"/>
                    <a:pt x="6286" y="21"/>
                    <a:pt x="6041" y="62"/>
                  </a:cubicBezTo>
                  <a:cubicBezTo>
                    <a:pt x="3866" y="433"/>
                    <a:pt x="1478" y="2423"/>
                    <a:pt x="682" y="4492"/>
                  </a:cubicBezTo>
                  <a:cubicBezTo>
                    <a:pt x="1" y="6349"/>
                    <a:pt x="797" y="7664"/>
                    <a:pt x="2518" y="7664"/>
                  </a:cubicBezTo>
                  <a:cubicBezTo>
                    <a:pt x="2740" y="7664"/>
                    <a:pt x="2977" y="7642"/>
                    <a:pt x="3229" y="7596"/>
                  </a:cubicBezTo>
                  <a:cubicBezTo>
                    <a:pt x="5405" y="7198"/>
                    <a:pt x="7792" y="5235"/>
                    <a:pt x="8588" y="3139"/>
                  </a:cubicBezTo>
                  <a:cubicBezTo>
                    <a:pt x="9272" y="1277"/>
                    <a:pt x="8468" y="1"/>
                    <a:pt x="6734" y="1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6566975" y="1924300"/>
              <a:ext cx="231900" cy="191425"/>
            </a:xfrm>
            <a:custGeom>
              <a:rect b="b" l="l" r="r" t="t"/>
              <a:pathLst>
                <a:path extrusionOk="0" h="7657" w="9276">
                  <a:moveTo>
                    <a:pt x="6695" y="1"/>
                  </a:moveTo>
                  <a:cubicBezTo>
                    <a:pt x="6489" y="1"/>
                    <a:pt x="6270" y="18"/>
                    <a:pt x="6040" y="54"/>
                  </a:cubicBezTo>
                  <a:cubicBezTo>
                    <a:pt x="3864" y="426"/>
                    <a:pt x="1477" y="2415"/>
                    <a:pt x="681" y="4511"/>
                  </a:cubicBezTo>
                  <a:cubicBezTo>
                    <a:pt x="1" y="6364"/>
                    <a:pt x="793" y="7657"/>
                    <a:pt x="2507" y="7657"/>
                  </a:cubicBezTo>
                  <a:cubicBezTo>
                    <a:pt x="2732" y="7657"/>
                    <a:pt x="2972" y="7635"/>
                    <a:pt x="3228" y="7588"/>
                  </a:cubicBezTo>
                  <a:cubicBezTo>
                    <a:pt x="5403" y="7191"/>
                    <a:pt x="7791" y="5227"/>
                    <a:pt x="8587" y="3158"/>
                  </a:cubicBezTo>
                  <a:cubicBezTo>
                    <a:pt x="9276" y="1282"/>
                    <a:pt x="8454" y="1"/>
                    <a:pt x="6695" y="1"/>
                  </a:cubicBezTo>
                  <a:close/>
                </a:path>
              </a:pathLst>
            </a:custGeom>
            <a:solidFill>
              <a:srgbClr val="3D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6087875" y="1337650"/>
              <a:ext cx="698425" cy="771025"/>
            </a:xfrm>
            <a:custGeom>
              <a:rect b="b" l="l" r="r" t="t"/>
              <a:pathLst>
                <a:path extrusionOk="0" h="30841" w="27937">
                  <a:moveTo>
                    <a:pt x="6578" y="1"/>
                  </a:moveTo>
                  <a:cubicBezTo>
                    <a:pt x="6334" y="1"/>
                    <a:pt x="6069" y="31"/>
                    <a:pt x="5784" y="95"/>
                  </a:cubicBezTo>
                  <a:cubicBezTo>
                    <a:pt x="3662" y="546"/>
                    <a:pt x="1221" y="2509"/>
                    <a:pt x="399" y="4525"/>
                  </a:cubicBezTo>
                  <a:cubicBezTo>
                    <a:pt x="1" y="5560"/>
                    <a:pt x="27" y="6356"/>
                    <a:pt x="478" y="6886"/>
                  </a:cubicBezTo>
                  <a:lnTo>
                    <a:pt x="19765" y="30152"/>
                  </a:lnTo>
                  <a:cubicBezTo>
                    <a:pt x="20141" y="30611"/>
                    <a:pt x="20729" y="30840"/>
                    <a:pt x="21491" y="30840"/>
                  </a:cubicBezTo>
                  <a:cubicBezTo>
                    <a:pt x="21699" y="30840"/>
                    <a:pt x="21920" y="30823"/>
                    <a:pt x="22153" y="30789"/>
                  </a:cubicBezTo>
                  <a:cubicBezTo>
                    <a:pt x="24355" y="30418"/>
                    <a:pt x="26769" y="28428"/>
                    <a:pt x="27539" y="26359"/>
                  </a:cubicBezTo>
                  <a:cubicBezTo>
                    <a:pt x="27936" y="25324"/>
                    <a:pt x="27830" y="24422"/>
                    <a:pt x="27353" y="23892"/>
                  </a:cubicBezTo>
                  <a:lnTo>
                    <a:pt x="8066" y="572"/>
                  </a:lnTo>
                  <a:cubicBezTo>
                    <a:pt x="7755" y="223"/>
                    <a:pt x="7245" y="1"/>
                    <a:pt x="6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6087875" y="1337300"/>
              <a:ext cx="231500" cy="209000"/>
            </a:xfrm>
            <a:custGeom>
              <a:rect b="b" l="l" r="r" t="t"/>
              <a:pathLst>
                <a:path extrusionOk="0" h="8360" w="926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6087875" y="1337300"/>
              <a:ext cx="231500" cy="209000"/>
            </a:xfrm>
            <a:custGeom>
              <a:rect b="b" l="l" r="r" t="t"/>
              <a:pathLst>
                <a:path extrusionOk="0" h="8360" w="926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569400" y="1915700"/>
              <a:ext cx="217550" cy="193500"/>
            </a:xfrm>
            <a:custGeom>
              <a:rect b="b" l="l" r="r" t="t"/>
              <a:pathLst>
                <a:path extrusionOk="0" h="7740" w="8702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604550" y="1916350"/>
              <a:ext cx="182400" cy="191050"/>
            </a:xfrm>
            <a:custGeom>
              <a:rect b="b" l="l" r="r" t="t"/>
              <a:pathLst>
                <a:path extrusionOk="0" h="7642" w="7296">
                  <a:moveTo>
                    <a:pt x="4970" y="85"/>
                  </a:moveTo>
                  <a:cubicBezTo>
                    <a:pt x="4768" y="85"/>
                    <a:pt x="4552" y="101"/>
                    <a:pt x="4325" y="133"/>
                  </a:cubicBezTo>
                  <a:cubicBezTo>
                    <a:pt x="3210" y="319"/>
                    <a:pt x="1327" y="1"/>
                    <a:pt x="345" y="797"/>
                  </a:cubicBezTo>
                  <a:cubicBezTo>
                    <a:pt x="213" y="903"/>
                    <a:pt x="106" y="1035"/>
                    <a:pt x="0" y="1195"/>
                  </a:cubicBezTo>
                  <a:cubicBezTo>
                    <a:pt x="232" y="976"/>
                    <a:pt x="521" y="856"/>
                    <a:pt x="930" y="856"/>
                  </a:cubicBezTo>
                  <a:cubicBezTo>
                    <a:pt x="1317" y="856"/>
                    <a:pt x="1811" y="963"/>
                    <a:pt x="2468" y="1195"/>
                  </a:cubicBezTo>
                  <a:cubicBezTo>
                    <a:pt x="3847" y="1699"/>
                    <a:pt x="5094" y="1301"/>
                    <a:pt x="5863" y="1937"/>
                  </a:cubicBezTo>
                  <a:cubicBezTo>
                    <a:pt x="6659" y="2601"/>
                    <a:pt x="6235" y="5864"/>
                    <a:pt x="1486" y="7641"/>
                  </a:cubicBezTo>
                  <a:cubicBezTo>
                    <a:pt x="3714" y="7270"/>
                    <a:pt x="6102" y="5280"/>
                    <a:pt x="6898" y="3237"/>
                  </a:cubicBezTo>
                  <a:cubicBezTo>
                    <a:pt x="7296" y="2203"/>
                    <a:pt x="7190" y="1301"/>
                    <a:pt x="6739" y="770"/>
                  </a:cubicBezTo>
                  <a:cubicBezTo>
                    <a:pt x="6359" y="327"/>
                    <a:pt x="5760" y="85"/>
                    <a:pt x="4970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569400" y="1915700"/>
              <a:ext cx="217550" cy="193500"/>
            </a:xfrm>
            <a:custGeom>
              <a:rect b="b" l="l" r="r" t="t"/>
              <a:pathLst>
                <a:path extrusionOk="0" h="7740" w="8702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569400" y="1915700"/>
              <a:ext cx="217550" cy="193500"/>
            </a:xfrm>
            <a:custGeom>
              <a:rect b="b" l="l" r="r" t="t"/>
              <a:pathLst>
                <a:path extrusionOk="0" h="7740" w="8702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6262325" y="1338025"/>
              <a:ext cx="523975" cy="764050"/>
            </a:xfrm>
            <a:custGeom>
              <a:rect b="b" l="l" r="r" t="t"/>
              <a:pathLst>
                <a:path extrusionOk="0" h="30562" w="20959">
                  <a:moveTo>
                    <a:pt x="0" y="0"/>
                  </a:moveTo>
                  <a:lnTo>
                    <a:pt x="80" y="2653"/>
                  </a:lnTo>
                  <a:cubicBezTo>
                    <a:pt x="2865" y="5996"/>
                    <a:pt x="17324" y="23479"/>
                    <a:pt x="18332" y="24699"/>
                  </a:cubicBezTo>
                  <a:cubicBezTo>
                    <a:pt x="19314" y="25919"/>
                    <a:pt x="19154" y="28997"/>
                    <a:pt x="15971" y="30562"/>
                  </a:cubicBezTo>
                  <a:cubicBezTo>
                    <a:pt x="17934" y="29899"/>
                    <a:pt x="19897" y="28148"/>
                    <a:pt x="20561" y="26344"/>
                  </a:cubicBezTo>
                  <a:cubicBezTo>
                    <a:pt x="20958" y="25309"/>
                    <a:pt x="20852" y="24407"/>
                    <a:pt x="20375" y="23877"/>
                  </a:cubicBezTo>
                  <a:lnTo>
                    <a:pt x="1088" y="557"/>
                  </a:lnTo>
                  <a:cubicBezTo>
                    <a:pt x="823" y="265"/>
                    <a:pt x="425" y="8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080725" y="1336600"/>
              <a:ext cx="229325" cy="186750"/>
            </a:xfrm>
            <a:custGeom>
              <a:rect b="b" l="l" r="r" t="t"/>
              <a:pathLst>
                <a:path extrusionOk="0" h="7470" w="9173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80725" y="1336600"/>
              <a:ext cx="229325" cy="186750"/>
            </a:xfrm>
            <a:custGeom>
              <a:rect b="b" l="l" r="r" t="t"/>
              <a:pathLst>
                <a:path extrusionOk="0" h="7470" w="9173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077925" y="1310325"/>
              <a:ext cx="181750" cy="177450"/>
            </a:xfrm>
            <a:custGeom>
              <a:rect b="b" l="l" r="r" t="t"/>
              <a:pathLst>
                <a:path extrusionOk="0" h="7098" w="727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077925" y="1310325"/>
              <a:ext cx="181750" cy="177450"/>
            </a:xfrm>
            <a:custGeom>
              <a:rect b="b" l="l" r="r" t="t"/>
              <a:pathLst>
                <a:path extrusionOk="0" h="7098" w="727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rgbClr val="E4E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160850" y="1311400"/>
              <a:ext cx="98825" cy="176525"/>
            </a:xfrm>
            <a:custGeom>
              <a:rect b="b" l="l" r="r" t="t"/>
              <a:pathLst>
                <a:path extrusionOk="0" h="7061" w="3953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160850" y="1311400"/>
              <a:ext cx="98825" cy="176525"/>
            </a:xfrm>
            <a:custGeom>
              <a:rect b="b" l="l" r="r" t="t"/>
              <a:pathLst>
                <a:path extrusionOk="0" h="7061" w="3953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074575" y="1310450"/>
              <a:ext cx="138700" cy="114825"/>
            </a:xfrm>
            <a:custGeom>
              <a:rect b="b" l="l" r="r" t="t"/>
              <a:pathLst>
                <a:path extrusionOk="0" h="4593" w="5548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074575" y="1310450"/>
              <a:ext cx="138700" cy="114825"/>
            </a:xfrm>
            <a:custGeom>
              <a:rect b="b" l="l" r="r" t="t"/>
              <a:pathLst>
                <a:path extrusionOk="0" h="4593" w="5548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6061350" y="1279525"/>
              <a:ext cx="112775" cy="116325"/>
            </a:xfrm>
            <a:custGeom>
              <a:rect b="b" l="l" r="r" t="t"/>
              <a:pathLst>
                <a:path extrusionOk="0" h="4653" w="4511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61350" y="1279525"/>
              <a:ext cx="112775" cy="116325"/>
            </a:xfrm>
            <a:custGeom>
              <a:rect b="b" l="l" r="r" t="t"/>
              <a:pathLst>
                <a:path extrusionOk="0" h="4653" w="4511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107125" y="1278975"/>
              <a:ext cx="67000" cy="116100"/>
            </a:xfrm>
            <a:custGeom>
              <a:rect b="b" l="l" r="r" t="t"/>
              <a:pathLst>
                <a:path extrusionOk="0" h="4644" w="268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6107125" y="1278975"/>
              <a:ext cx="67000" cy="116100"/>
            </a:xfrm>
            <a:custGeom>
              <a:rect b="b" l="l" r="r" t="t"/>
              <a:pathLst>
                <a:path extrusionOk="0" h="4644" w="268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059375" y="1279050"/>
              <a:ext cx="66925" cy="54125"/>
            </a:xfrm>
            <a:custGeom>
              <a:rect b="b" l="l" r="r" t="t"/>
              <a:pathLst>
                <a:path extrusionOk="0" h="2165" w="2677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6059375" y="1279050"/>
              <a:ext cx="66925" cy="54125"/>
            </a:xfrm>
            <a:custGeom>
              <a:rect b="b" l="l" r="r" t="t"/>
              <a:pathLst>
                <a:path extrusionOk="0" h="2165" w="2677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862375" y="1028275"/>
              <a:ext cx="231500" cy="278600"/>
            </a:xfrm>
            <a:custGeom>
              <a:rect b="b" l="l" r="r" t="t"/>
              <a:pathLst>
                <a:path extrusionOk="0" h="11144" w="9260">
                  <a:moveTo>
                    <a:pt x="1" y="1"/>
                  </a:moveTo>
                  <a:cubicBezTo>
                    <a:pt x="1" y="1"/>
                    <a:pt x="1" y="80"/>
                    <a:pt x="80" y="160"/>
                  </a:cubicBezTo>
                  <a:lnTo>
                    <a:pt x="372" y="531"/>
                  </a:lnTo>
                  <a:lnTo>
                    <a:pt x="1407" y="1805"/>
                  </a:lnTo>
                  <a:cubicBezTo>
                    <a:pt x="2256" y="2866"/>
                    <a:pt x="3397" y="4299"/>
                    <a:pt x="4511" y="5705"/>
                  </a:cubicBezTo>
                  <a:lnTo>
                    <a:pt x="6182" y="7747"/>
                  </a:lnTo>
                  <a:cubicBezTo>
                    <a:pt x="6713" y="8411"/>
                    <a:pt x="7190" y="9021"/>
                    <a:pt x="7641" y="9551"/>
                  </a:cubicBezTo>
                  <a:lnTo>
                    <a:pt x="8649" y="10798"/>
                  </a:lnTo>
                  <a:cubicBezTo>
                    <a:pt x="8756" y="10931"/>
                    <a:pt x="8862" y="11037"/>
                    <a:pt x="8968" y="11143"/>
                  </a:cubicBezTo>
                  <a:cubicBezTo>
                    <a:pt x="9127" y="11143"/>
                    <a:pt x="9233" y="11037"/>
                    <a:pt x="9260" y="10904"/>
                  </a:cubicBezTo>
                  <a:cubicBezTo>
                    <a:pt x="9153" y="10772"/>
                    <a:pt x="9047" y="10639"/>
                    <a:pt x="9021" y="10533"/>
                  </a:cubicBezTo>
                  <a:lnTo>
                    <a:pt x="7960" y="9286"/>
                  </a:lnTo>
                  <a:cubicBezTo>
                    <a:pt x="7535" y="8755"/>
                    <a:pt x="7031" y="8119"/>
                    <a:pt x="6474" y="7482"/>
                  </a:cubicBezTo>
                  <a:lnTo>
                    <a:pt x="4750" y="5466"/>
                  </a:lnTo>
                  <a:lnTo>
                    <a:pt x="1486" y="1672"/>
                  </a:lnTo>
                  <a:cubicBezTo>
                    <a:pt x="1062" y="1195"/>
                    <a:pt x="691" y="744"/>
                    <a:pt x="425" y="452"/>
                  </a:cubicBezTo>
                  <a:cubicBezTo>
                    <a:pt x="293" y="293"/>
                    <a:pt x="213" y="160"/>
                    <a:pt x="133" y="80"/>
                  </a:cubicBezTo>
                  <a:cubicBezTo>
                    <a:pt x="8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081250" y="1523725"/>
              <a:ext cx="644025" cy="708950"/>
            </a:xfrm>
            <a:custGeom>
              <a:rect b="b" l="l" r="r" t="t"/>
              <a:pathLst>
                <a:path extrusionOk="0" h="28358" w="25761">
                  <a:moveTo>
                    <a:pt x="1" y="0"/>
                  </a:moveTo>
                  <a:lnTo>
                    <a:pt x="1" y="0"/>
                  </a:lnTo>
                  <a:cubicBezTo>
                    <a:pt x="24" y="30"/>
                    <a:pt x="48" y="59"/>
                    <a:pt x="73" y="88"/>
                  </a:cubicBezTo>
                  <a:lnTo>
                    <a:pt x="73" y="88"/>
                  </a:lnTo>
                  <a:lnTo>
                    <a:pt x="1" y="0"/>
                  </a:lnTo>
                  <a:close/>
                  <a:moveTo>
                    <a:pt x="73" y="88"/>
                  </a:moveTo>
                  <a:lnTo>
                    <a:pt x="22896" y="27670"/>
                  </a:lnTo>
                  <a:cubicBezTo>
                    <a:pt x="23318" y="28113"/>
                    <a:pt x="23953" y="28357"/>
                    <a:pt x="24767" y="28357"/>
                  </a:cubicBezTo>
                  <a:cubicBezTo>
                    <a:pt x="25028" y="28357"/>
                    <a:pt x="25306" y="28332"/>
                    <a:pt x="25602" y="28281"/>
                  </a:cubicBezTo>
                  <a:lnTo>
                    <a:pt x="25761" y="28254"/>
                  </a:lnTo>
                  <a:lnTo>
                    <a:pt x="25761" y="28254"/>
                  </a:lnTo>
                  <a:cubicBezTo>
                    <a:pt x="25628" y="28264"/>
                    <a:pt x="25501" y="28269"/>
                    <a:pt x="25380" y="28269"/>
                  </a:cubicBezTo>
                  <a:cubicBezTo>
                    <a:pt x="23566" y="28269"/>
                    <a:pt x="23003" y="27178"/>
                    <a:pt x="21834" y="25760"/>
                  </a:cubicBezTo>
                  <a:lnTo>
                    <a:pt x="1141" y="770"/>
                  </a:lnTo>
                  <a:cubicBezTo>
                    <a:pt x="726" y="648"/>
                    <a:pt x="357" y="413"/>
                    <a:pt x="73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002675" y="2528525"/>
              <a:ext cx="269125" cy="166825"/>
            </a:xfrm>
            <a:custGeom>
              <a:rect b="b" l="l" r="r" t="t"/>
              <a:pathLst>
                <a:path extrusionOk="0" h="6673" w="10765">
                  <a:moveTo>
                    <a:pt x="10764" y="0"/>
                  </a:moveTo>
                  <a:lnTo>
                    <a:pt x="10764" y="0"/>
                  </a:lnTo>
                  <a:cubicBezTo>
                    <a:pt x="10605" y="1088"/>
                    <a:pt x="8987" y="4112"/>
                    <a:pt x="5883" y="5651"/>
                  </a:cubicBezTo>
                  <a:cubicBezTo>
                    <a:pt x="5052" y="6059"/>
                    <a:pt x="4200" y="6257"/>
                    <a:pt x="3435" y="6257"/>
                  </a:cubicBezTo>
                  <a:cubicBezTo>
                    <a:pt x="1413" y="6257"/>
                    <a:pt x="1" y="4875"/>
                    <a:pt x="1213" y="2335"/>
                  </a:cubicBezTo>
                  <a:lnTo>
                    <a:pt x="1213" y="2335"/>
                  </a:lnTo>
                  <a:cubicBezTo>
                    <a:pt x="1107" y="2494"/>
                    <a:pt x="1054" y="2680"/>
                    <a:pt x="975" y="2892"/>
                  </a:cubicBezTo>
                  <a:cubicBezTo>
                    <a:pt x="144" y="5122"/>
                    <a:pt x="1181" y="6673"/>
                    <a:pt x="3287" y="6673"/>
                  </a:cubicBezTo>
                  <a:cubicBezTo>
                    <a:pt x="3536" y="6673"/>
                    <a:pt x="3801" y="6651"/>
                    <a:pt x="4079" y="6606"/>
                  </a:cubicBezTo>
                  <a:cubicBezTo>
                    <a:pt x="6679" y="6182"/>
                    <a:pt x="9570" y="3794"/>
                    <a:pt x="10499" y="1274"/>
                  </a:cubicBezTo>
                  <a:cubicBezTo>
                    <a:pt x="10658" y="876"/>
                    <a:pt x="10764" y="425"/>
                    <a:pt x="10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5987725" y="2421000"/>
              <a:ext cx="145950" cy="266050"/>
            </a:xfrm>
            <a:custGeom>
              <a:rect b="b" l="l" r="r" t="t"/>
              <a:pathLst>
                <a:path extrusionOk="0" h="10642" w="5838">
                  <a:moveTo>
                    <a:pt x="1199" y="284"/>
                  </a:moveTo>
                  <a:cubicBezTo>
                    <a:pt x="1713" y="284"/>
                    <a:pt x="2937" y="1307"/>
                    <a:pt x="3688" y="2259"/>
                  </a:cubicBezTo>
                  <a:cubicBezTo>
                    <a:pt x="4352" y="3081"/>
                    <a:pt x="4962" y="7644"/>
                    <a:pt x="4750" y="8387"/>
                  </a:cubicBezTo>
                  <a:cubicBezTo>
                    <a:pt x="4644" y="8758"/>
                    <a:pt x="4431" y="9103"/>
                    <a:pt x="4219" y="9422"/>
                  </a:cubicBezTo>
                  <a:cubicBezTo>
                    <a:pt x="3848" y="9315"/>
                    <a:pt x="3476" y="9156"/>
                    <a:pt x="3158" y="8918"/>
                  </a:cubicBezTo>
                  <a:cubicBezTo>
                    <a:pt x="2548" y="8493"/>
                    <a:pt x="266" y="4434"/>
                    <a:pt x="293" y="3399"/>
                  </a:cubicBezTo>
                  <a:cubicBezTo>
                    <a:pt x="372" y="2153"/>
                    <a:pt x="717" y="481"/>
                    <a:pt x="1115" y="295"/>
                  </a:cubicBezTo>
                  <a:cubicBezTo>
                    <a:pt x="1140" y="288"/>
                    <a:pt x="1168" y="284"/>
                    <a:pt x="1199" y="284"/>
                  </a:cubicBezTo>
                  <a:close/>
                  <a:moveTo>
                    <a:pt x="1279" y="0"/>
                  </a:moveTo>
                  <a:cubicBezTo>
                    <a:pt x="1211" y="0"/>
                    <a:pt x="1148" y="10"/>
                    <a:pt x="1089" y="30"/>
                  </a:cubicBezTo>
                  <a:cubicBezTo>
                    <a:pt x="319" y="322"/>
                    <a:pt x="54" y="2471"/>
                    <a:pt x="27" y="3399"/>
                  </a:cubicBezTo>
                  <a:cubicBezTo>
                    <a:pt x="1" y="4540"/>
                    <a:pt x="2362" y="8705"/>
                    <a:pt x="3025" y="9183"/>
                  </a:cubicBezTo>
                  <a:cubicBezTo>
                    <a:pt x="3317" y="9369"/>
                    <a:pt x="3688" y="9581"/>
                    <a:pt x="4033" y="9687"/>
                  </a:cubicBezTo>
                  <a:cubicBezTo>
                    <a:pt x="3848" y="9979"/>
                    <a:pt x="3556" y="10191"/>
                    <a:pt x="3184" y="10350"/>
                  </a:cubicBezTo>
                  <a:lnTo>
                    <a:pt x="3237" y="10642"/>
                  </a:lnTo>
                  <a:cubicBezTo>
                    <a:pt x="3715" y="10483"/>
                    <a:pt x="4086" y="10164"/>
                    <a:pt x="4378" y="9766"/>
                  </a:cubicBezTo>
                  <a:cubicBezTo>
                    <a:pt x="4623" y="9867"/>
                    <a:pt x="4875" y="9913"/>
                    <a:pt x="5131" y="9913"/>
                  </a:cubicBezTo>
                  <a:cubicBezTo>
                    <a:pt x="5347" y="9913"/>
                    <a:pt x="5566" y="9880"/>
                    <a:pt x="5784" y="9820"/>
                  </a:cubicBezTo>
                  <a:lnTo>
                    <a:pt x="5837" y="9820"/>
                  </a:lnTo>
                  <a:lnTo>
                    <a:pt x="5705" y="9501"/>
                  </a:lnTo>
                  <a:cubicBezTo>
                    <a:pt x="5519" y="9554"/>
                    <a:pt x="5333" y="9581"/>
                    <a:pt x="5151" y="9581"/>
                  </a:cubicBezTo>
                  <a:cubicBezTo>
                    <a:pt x="4969" y="9581"/>
                    <a:pt x="4789" y="9554"/>
                    <a:pt x="4617" y="9501"/>
                  </a:cubicBezTo>
                  <a:cubicBezTo>
                    <a:pt x="4829" y="9209"/>
                    <a:pt x="5015" y="8838"/>
                    <a:pt x="5148" y="8493"/>
                  </a:cubicBezTo>
                  <a:cubicBezTo>
                    <a:pt x="5360" y="7697"/>
                    <a:pt x="4697" y="2948"/>
                    <a:pt x="4007" y="2046"/>
                  </a:cubicBezTo>
                  <a:cubicBezTo>
                    <a:pt x="3468" y="1385"/>
                    <a:pt x="2092" y="0"/>
                    <a:pt x="1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054725" y="2672450"/>
              <a:ext cx="25225" cy="22475"/>
            </a:xfrm>
            <a:custGeom>
              <a:rect b="b" l="l" r="r" t="t"/>
              <a:pathLst>
                <a:path extrusionOk="0" h="899" w="1009">
                  <a:moveTo>
                    <a:pt x="529" y="1"/>
                  </a:moveTo>
                  <a:cubicBezTo>
                    <a:pt x="477" y="1"/>
                    <a:pt x="424" y="9"/>
                    <a:pt x="372" y="27"/>
                  </a:cubicBezTo>
                  <a:cubicBezTo>
                    <a:pt x="133" y="80"/>
                    <a:pt x="0" y="345"/>
                    <a:pt x="80" y="584"/>
                  </a:cubicBezTo>
                  <a:cubicBezTo>
                    <a:pt x="144" y="776"/>
                    <a:pt x="327" y="899"/>
                    <a:pt x="507" y="899"/>
                  </a:cubicBezTo>
                  <a:cubicBezTo>
                    <a:pt x="551" y="899"/>
                    <a:pt x="595" y="891"/>
                    <a:pt x="637" y="876"/>
                  </a:cubicBezTo>
                  <a:cubicBezTo>
                    <a:pt x="902" y="823"/>
                    <a:pt x="1008" y="557"/>
                    <a:pt x="929" y="319"/>
                  </a:cubicBezTo>
                  <a:cubicBezTo>
                    <a:pt x="887" y="111"/>
                    <a:pt x="716" y="1"/>
                    <a:pt x="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117725" y="2650825"/>
              <a:ext cx="25900" cy="23350"/>
            </a:xfrm>
            <a:custGeom>
              <a:rect b="b" l="l" r="r" t="t"/>
              <a:pathLst>
                <a:path extrusionOk="0" h="934" w="1036">
                  <a:moveTo>
                    <a:pt x="538" y="1"/>
                  </a:moveTo>
                  <a:cubicBezTo>
                    <a:pt x="492" y="1"/>
                    <a:pt x="445" y="6"/>
                    <a:pt x="399" y="16"/>
                  </a:cubicBezTo>
                  <a:cubicBezTo>
                    <a:pt x="133" y="96"/>
                    <a:pt x="1" y="361"/>
                    <a:pt x="80" y="627"/>
                  </a:cubicBezTo>
                  <a:cubicBezTo>
                    <a:pt x="144" y="841"/>
                    <a:pt x="330" y="934"/>
                    <a:pt x="525" y="934"/>
                  </a:cubicBezTo>
                  <a:cubicBezTo>
                    <a:pt x="571" y="934"/>
                    <a:pt x="618" y="929"/>
                    <a:pt x="664" y="918"/>
                  </a:cubicBezTo>
                  <a:cubicBezTo>
                    <a:pt x="929" y="812"/>
                    <a:pt x="1035" y="547"/>
                    <a:pt x="956" y="308"/>
                  </a:cubicBezTo>
                  <a:cubicBezTo>
                    <a:pt x="913" y="94"/>
                    <a:pt x="732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5985750" y="2418975"/>
              <a:ext cx="119400" cy="136350"/>
            </a:xfrm>
            <a:custGeom>
              <a:rect b="b" l="l" r="r" t="t"/>
              <a:pathLst>
                <a:path extrusionOk="0" h="5454" w="4776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5985750" y="2418975"/>
              <a:ext cx="119400" cy="136350"/>
            </a:xfrm>
            <a:custGeom>
              <a:rect b="b" l="l" r="r" t="t"/>
              <a:pathLst>
                <a:path extrusionOk="0" h="5454" w="4776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5992375" y="2175675"/>
              <a:ext cx="65025" cy="248750"/>
            </a:xfrm>
            <a:custGeom>
              <a:rect b="b" l="l" r="r" t="t"/>
              <a:pathLst>
                <a:path extrusionOk="0" h="9950" w="2601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5992375" y="2175675"/>
              <a:ext cx="65025" cy="248750"/>
            </a:xfrm>
            <a:custGeom>
              <a:rect b="b" l="l" r="r" t="t"/>
              <a:pathLst>
                <a:path extrusionOk="0" h="9950" w="2601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5768875" y="2176350"/>
              <a:ext cx="120050" cy="72975"/>
            </a:xfrm>
            <a:custGeom>
              <a:rect b="b" l="l" r="r" t="t"/>
              <a:pathLst>
                <a:path extrusionOk="0" h="2919" w="4802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5768875" y="2176350"/>
              <a:ext cx="120050" cy="72975"/>
            </a:xfrm>
            <a:custGeom>
              <a:rect b="b" l="l" r="r" t="t"/>
              <a:pathLst>
                <a:path extrusionOk="0" h="2919" w="4802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5683975" y="2193600"/>
              <a:ext cx="204950" cy="388675"/>
            </a:xfrm>
            <a:custGeom>
              <a:rect b="b" l="l" r="r" t="t"/>
              <a:pathLst>
                <a:path extrusionOk="0" h="15547" w="8198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5683975" y="2193600"/>
              <a:ext cx="204950" cy="388675"/>
            </a:xfrm>
            <a:custGeom>
              <a:rect b="b" l="l" r="r" t="t"/>
              <a:pathLst>
                <a:path extrusionOk="0" h="15547" w="8198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5584475" y="2595500"/>
              <a:ext cx="175125" cy="199700"/>
            </a:xfrm>
            <a:custGeom>
              <a:rect b="b" l="l" r="r" t="t"/>
              <a:pathLst>
                <a:path extrusionOk="0" h="7988" w="7005">
                  <a:moveTo>
                    <a:pt x="3184" y="1"/>
                  </a:moveTo>
                  <a:cubicBezTo>
                    <a:pt x="1752" y="80"/>
                    <a:pt x="531" y="982"/>
                    <a:pt x="1" y="2256"/>
                  </a:cubicBezTo>
                  <a:cubicBezTo>
                    <a:pt x="505" y="2760"/>
                    <a:pt x="850" y="3370"/>
                    <a:pt x="956" y="4033"/>
                  </a:cubicBezTo>
                  <a:cubicBezTo>
                    <a:pt x="1062" y="4352"/>
                    <a:pt x="1221" y="4644"/>
                    <a:pt x="1460" y="4882"/>
                  </a:cubicBezTo>
                  <a:cubicBezTo>
                    <a:pt x="1924" y="5295"/>
                    <a:pt x="2363" y="5732"/>
                    <a:pt x="2461" y="5732"/>
                  </a:cubicBezTo>
                  <a:cubicBezTo>
                    <a:pt x="2463" y="5732"/>
                    <a:pt x="2466" y="5732"/>
                    <a:pt x="2468" y="5731"/>
                  </a:cubicBezTo>
                  <a:lnTo>
                    <a:pt x="2733" y="6925"/>
                  </a:lnTo>
                  <a:cubicBezTo>
                    <a:pt x="2733" y="6925"/>
                    <a:pt x="2495" y="6925"/>
                    <a:pt x="2203" y="6076"/>
                  </a:cubicBezTo>
                  <a:cubicBezTo>
                    <a:pt x="1991" y="5705"/>
                    <a:pt x="1725" y="5333"/>
                    <a:pt x="1433" y="5041"/>
                  </a:cubicBezTo>
                  <a:cubicBezTo>
                    <a:pt x="1327" y="5254"/>
                    <a:pt x="1327" y="5519"/>
                    <a:pt x="1407" y="5731"/>
                  </a:cubicBezTo>
                  <a:cubicBezTo>
                    <a:pt x="1593" y="6341"/>
                    <a:pt x="2044" y="7376"/>
                    <a:pt x="2521" y="7721"/>
                  </a:cubicBezTo>
                  <a:cubicBezTo>
                    <a:pt x="2755" y="7906"/>
                    <a:pt x="3013" y="7988"/>
                    <a:pt x="3239" y="7988"/>
                  </a:cubicBezTo>
                  <a:cubicBezTo>
                    <a:pt x="3501" y="7988"/>
                    <a:pt x="3722" y="7879"/>
                    <a:pt x="3821" y="7694"/>
                  </a:cubicBezTo>
                  <a:cubicBezTo>
                    <a:pt x="3821" y="7031"/>
                    <a:pt x="3768" y="6341"/>
                    <a:pt x="3556" y="5705"/>
                  </a:cubicBezTo>
                  <a:cubicBezTo>
                    <a:pt x="3521" y="5626"/>
                    <a:pt x="3532" y="5597"/>
                    <a:pt x="3564" y="5597"/>
                  </a:cubicBezTo>
                  <a:cubicBezTo>
                    <a:pt x="3630" y="5597"/>
                    <a:pt x="3785" y="5722"/>
                    <a:pt x="3821" y="5811"/>
                  </a:cubicBezTo>
                  <a:cubicBezTo>
                    <a:pt x="3954" y="6448"/>
                    <a:pt x="4033" y="7111"/>
                    <a:pt x="3980" y="7721"/>
                  </a:cubicBezTo>
                  <a:cubicBezTo>
                    <a:pt x="4017" y="7726"/>
                    <a:pt x="4055" y="7728"/>
                    <a:pt x="4091" y="7728"/>
                  </a:cubicBezTo>
                  <a:cubicBezTo>
                    <a:pt x="4451" y="7728"/>
                    <a:pt x="4794" y="7501"/>
                    <a:pt x="4962" y="7164"/>
                  </a:cubicBezTo>
                  <a:cubicBezTo>
                    <a:pt x="4882" y="6474"/>
                    <a:pt x="4776" y="5811"/>
                    <a:pt x="4617" y="5148"/>
                  </a:cubicBezTo>
                  <a:cubicBezTo>
                    <a:pt x="4582" y="5025"/>
                    <a:pt x="4628" y="4937"/>
                    <a:pt x="4709" y="4937"/>
                  </a:cubicBezTo>
                  <a:cubicBezTo>
                    <a:pt x="4750" y="4937"/>
                    <a:pt x="4802" y="4961"/>
                    <a:pt x="4856" y="5015"/>
                  </a:cubicBezTo>
                  <a:cubicBezTo>
                    <a:pt x="5015" y="5174"/>
                    <a:pt x="5121" y="6501"/>
                    <a:pt x="5095" y="7190"/>
                  </a:cubicBezTo>
                  <a:cubicBezTo>
                    <a:pt x="5166" y="7214"/>
                    <a:pt x="5238" y="7227"/>
                    <a:pt x="5309" y="7227"/>
                  </a:cubicBezTo>
                  <a:cubicBezTo>
                    <a:pt x="5397" y="7227"/>
                    <a:pt x="5484" y="7208"/>
                    <a:pt x="5572" y="7164"/>
                  </a:cubicBezTo>
                  <a:cubicBezTo>
                    <a:pt x="6076" y="7005"/>
                    <a:pt x="6076" y="6686"/>
                    <a:pt x="6076" y="6633"/>
                  </a:cubicBezTo>
                  <a:cubicBezTo>
                    <a:pt x="6050" y="6050"/>
                    <a:pt x="5970" y="5439"/>
                    <a:pt x="5837" y="4856"/>
                  </a:cubicBezTo>
                  <a:cubicBezTo>
                    <a:pt x="5780" y="4588"/>
                    <a:pt x="5737" y="4445"/>
                    <a:pt x="5806" y="4445"/>
                  </a:cubicBezTo>
                  <a:cubicBezTo>
                    <a:pt x="5833" y="4445"/>
                    <a:pt x="5877" y="4466"/>
                    <a:pt x="5943" y="4511"/>
                  </a:cubicBezTo>
                  <a:cubicBezTo>
                    <a:pt x="6182" y="4697"/>
                    <a:pt x="6209" y="6023"/>
                    <a:pt x="6209" y="6607"/>
                  </a:cubicBezTo>
                  <a:cubicBezTo>
                    <a:pt x="6474" y="6501"/>
                    <a:pt x="7005" y="6076"/>
                    <a:pt x="6952" y="5625"/>
                  </a:cubicBezTo>
                  <a:cubicBezTo>
                    <a:pt x="6872" y="5015"/>
                    <a:pt x="6554" y="3131"/>
                    <a:pt x="6182" y="2654"/>
                  </a:cubicBezTo>
                  <a:cubicBezTo>
                    <a:pt x="5811" y="2203"/>
                    <a:pt x="4193" y="850"/>
                    <a:pt x="3184" y="1"/>
                  </a:cubicBez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5727275" y="2706025"/>
              <a:ext cx="12425" cy="54500"/>
            </a:xfrm>
            <a:custGeom>
              <a:rect b="b" l="l" r="r" t="t"/>
              <a:pathLst>
                <a:path extrusionOk="0" h="2180" w="497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5727275" y="2706025"/>
              <a:ext cx="12425" cy="54500"/>
            </a:xfrm>
            <a:custGeom>
              <a:rect b="b" l="l" r="r" t="t"/>
              <a:pathLst>
                <a:path extrusionOk="0" h="2180" w="497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rgbClr val="FDA2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5108950" y="2180775"/>
              <a:ext cx="621475" cy="963925"/>
            </a:xfrm>
            <a:custGeom>
              <a:rect b="b" l="l" r="r" t="t"/>
              <a:pathLst>
                <a:path extrusionOk="0" h="38557" w="24859">
                  <a:moveTo>
                    <a:pt x="12952" y="1"/>
                  </a:moveTo>
                  <a:cubicBezTo>
                    <a:pt x="12883" y="1"/>
                    <a:pt x="12811" y="20"/>
                    <a:pt x="12734" y="62"/>
                  </a:cubicBezTo>
                  <a:lnTo>
                    <a:pt x="12708" y="89"/>
                  </a:lnTo>
                  <a:lnTo>
                    <a:pt x="11514" y="778"/>
                  </a:lnTo>
                  <a:cubicBezTo>
                    <a:pt x="11408" y="831"/>
                    <a:pt x="11328" y="911"/>
                    <a:pt x="11275" y="964"/>
                  </a:cubicBezTo>
                  <a:lnTo>
                    <a:pt x="11249" y="1017"/>
                  </a:lnTo>
                  <a:cubicBezTo>
                    <a:pt x="10930" y="1335"/>
                    <a:pt x="10639" y="1627"/>
                    <a:pt x="10267" y="1893"/>
                  </a:cubicBezTo>
                  <a:cubicBezTo>
                    <a:pt x="9345" y="2306"/>
                    <a:pt x="8322" y="2507"/>
                    <a:pt x="7277" y="2507"/>
                  </a:cubicBezTo>
                  <a:cubicBezTo>
                    <a:pt x="5437" y="2507"/>
                    <a:pt x="3530" y="1883"/>
                    <a:pt x="1990" y="699"/>
                  </a:cubicBezTo>
                  <a:cubicBezTo>
                    <a:pt x="1780" y="551"/>
                    <a:pt x="1636" y="504"/>
                    <a:pt x="1493" y="504"/>
                  </a:cubicBezTo>
                  <a:cubicBezTo>
                    <a:pt x="1455" y="504"/>
                    <a:pt x="1418" y="508"/>
                    <a:pt x="1380" y="513"/>
                  </a:cubicBezTo>
                  <a:cubicBezTo>
                    <a:pt x="1247" y="566"/>
                    <a:pt x="372" y="1097"/>
                    <a:pt x="239" y="1176"/>
                  </a:cubicBezTo>
                  <a:cubicBezTo>
                    <a:pt x="106" y="1229"/>
                    <a:pt x="27" y="1442"/>
                    <a:pt x="27" y="1707"/>
                  </a:cubicBezTo>
                  <a:cubicBezTo>
                    <a:pt x="0" y="10435"/>
                    <a:pt x="1353" y="27732"/>
                    <a:pt x="11832" y="38556"/>
                  </a:cubicBezTo>
                  <a:cubicBezTo>
                    <a:pt x="12336" y="38317"/>
                    <a:pt x="12787" y="38052"/>
                    <a:pt x="13238" y="37760"/>
                  </a:cubicBezTo>
                  <a:cubicBezTo>
                    <a:pt x="20852" y="33834"/>
                    <a:pt x="24858" y="22108"/>
                    <a:pt x="24858" y="14786"/>
                  </a:cubicBezTo>
                  <a:cubicBezTo>
                    <a:pt x="24858" y="14441"/>
                    <a:pt x="24726" y="14070"/>
                    <a:pt x="24513" y="13831"/>
                  </a:cubicBezTo>
                  <a:cubicBezTo>
                    <a:pt x="24328" y="13645"/>
                    <a:pt x="24116" y="13486"/>
                    <a:pt x="23877" y="13380"/>
                  </a:cubicBezTo>
                  <a:cubicBezTo>
                    <a:pt x="20614" y="11921"/>
                    <a:pt x="15706" y="6137"/>
                    <a:pt x="13424" y="433"/>
                  </a:cubicBezTo>
                  <a:cubicBezTo>
                    <a:pt x="13307" y="159"/>
                    <a:pt x="13146" y="1"/>
                    <a:pt x="12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5397450" y="2179750"/>
              <a:ext cx="329650" cy="372675"/>
            </a:xfrm>
            <a:custGeom>
              <a:rect b="b" l="l" r="r" t="t"/>
              <a:pathLst>
                <a:path extrusionOk="0" h="14907" w="13186">
                  <a:moveTo>
                    <a:pt x="1392" y="0"/>
                  </a:moveTo>
                  <a:cubicBezTo>
                    <a:pt x="1327" y="0"/>
                    <a:pt x="1261" y="17"/>
                    <a:pt x="1194" y="50"/>
                  </a:cubicBezTo>
                  <a:lnTo>
                    <a:pt x="1168" y="103"/>
                  </a:lnTo>
                  <a:lnTo>
                    <a:pt x="637" y="395"/>
                  </a:lnTo>
                  <a:lnTo>
                    <a:pt x="1" y="766"/>
                  </a:lnTo>
                  <a:cubicBezTo>
                    <a:pt x="77" y="725"/>
                    <a:pt x="149" y="705"/>
                    <a:pt x="218" y="705"/>
                  </a:cubicBezTo>
                  <a:cubicBezTo>
                    <a:pt x="412" y="705"/>
                    <a:pt x="573" y="863"/>
                    <a:pt x="690" y="1138"/>
                  </a:cubicBezTo>
                  <a:cubicBezTo>
                    <a:pt x="2972" y="6842"/>
                    <a:pt x="7880" y="12625"/>
                    <a:pt x="11143" y="14084"/>
                  </a:cubicBezTo>
                  <a:cubicBezTo>
                    <a:pt x="11382" y="14190"/>
                    <a:pt x="11594" y="14349"/>
                    <a:pt x="11780" y="14535"/>
                  </a:cubicBezTo>
                  <a:cubicBezTo>
                    <a:pt x="11859" y="14641"/>
                    <a:pt x="11939" y="14774"/>
                    <a:pt x="11992" y="14906"/>
                  </a:cubicBezTo>
                  <a:lnTo>
                    <a:pt x="13186" y="14217"/>
                  </a:lnTo>
                  <a:cubicBezTo>
                    <a:pt x="13133" y="14084"/>
                    <a:pt x="13053" y="13951"/>
                    <a:pt x="12973" y="13845"/>
                  </a:cubicBezTo>
                  <a:cubicBezTo>
                    <a:pt x="12788" y="13660"/>
                    <a:pt x="12576" y="13500"/>
                    <a:pt x="12337" y="13394"/>
                  </a:cubicBezTo>
                  <a:cubicBezTo>
                    <a:pt x="9074" y="11935"/>
                    <a:pt x="4166" y="6152"/>
                    <a:pt x="1884" y="448"/>
                  </a:cubicBezTo>
                  <a:cubicBezTo>
                    <a:pt x="1765" y="149"/>
                    <a:pt x="1586" y="0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5439900" y="2535150"/>
              <a:ext cx="289850" cy="588325"/>
            </a:xfrm>
            <a:custGeom>
              <a:rect b="b" l="l" r="r" t="t"/>
              <a:pathLst>
                <a:path extrusionOk="0" h="23533" w="11594">
                  <a:moveTo>
                    <a:pt x="11461" y="1"/>
                  </a:moveTo>
                  <a:lnTo>
                    <a:pt x="10267" y="690"/>
                  </a:lnTo>
                  <a:cubicBezTo>
                    <a:pt x="10373" y="876"/>
                    <a:pt x="10400" y="1062"/>
                    <a:pt x="10400" y="1274"/>
                  </a:cubicBezTo>
                  <a:cubicBezTo>
                    <a:pt x="10427" y="8225"/>
                    <a:pt x="6845" y="19102"/>
                    <a:pt x="0" y="23532"/>
                  </a:cubicBezTo>
                  <a:cubicBezTo>
                    <a:pt x="7588" y="19606"/>
                    <a:pt x="11594" y="7906"/>
                    <a:pt x="11594" y="558"/>
                  </a:cubicBezTo>
                  <a:cubicBezTo>
                    <a:pt x="11594" y="372"/>
                    <a:pt x="11567" y="160"/>
                    <a:pt x="11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561425" y="2119300"/>
              <a:ext cx="37175" cy="48450"/>
            </a:xfrm>
            <a:custGeom>
              <a:rect b="b" l="l" r="r" t="t"/>
              <a:pathLst>
                <a:path extrusionOk="0" h="1938" w="1487">
                  <a:moveTo>
                    <a:pt x="452" y="1"/>
                  </a:moveTo>
                  <a:cubicBezTo>
                    <a:pt x="160" y="611"/>
                    <a:pt x="27" y="1274"/>
                    <a:pt x="1" y="1937"/>
                  </a:cubicBezTo>
                  <a:lnTo>
                    <a:pt x="1487" y="122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066650" y="2089350"/>
              <a:ext cx="744850" cy="432925"/>
            </a:xfrm>
            <a:custGeom>
              <a:rect b="b" l="l" r="r" t="t"/>
              <a:pathLst>
                <a:path extrusionOk="0" h="17317" w="29794">
                  <a:moveTo>
                    <a:pt x="28342" y="1"/>
                  </a:moveTo>
                  <a:cubicBezTo>
                    <a:pt x="27777" y="1"/>
                    <a:pt x="27219" y="80"/>
                    <a:pt x="26690" y="217"/>
                  </a:cubicBezTo>
                  <a:cubicBezTo>
                    <a:pt x="25947" y="456"/>
                    <a:pt x="25337" y="986"/>
                    <a:pt x="24620" y="1331"/>
                  </a:cubicBezTo>
                  <a:cubicBezTo>
                    <a:pt x="23824" y="1676"/>
                    <a:pt x="22949" y="1915"/>
                    <a:pt x="22047" y="1995"/>
                  </a:cubicBezTo>
                  <a:cubicBezTo>
                    <a:pt x="21384" y="2048"/>
                    <a:pt x="20323" y="2127"/>
                    <a:pt x="19951" y="2737"/>
                  </a:cubicBezTo>
                  <a:cubicBezTo>
                    <a:pt x="19580" y="3374"/>
                    <a:pt x="19659" y="4143"/>
                    <a:pt x="19261" y="4780"/>
                  </a:cubicBezTo>
                  <a:lnTo>
                    <a:pt x="14619" y="11890"/>
                  </a:lnTo>
                  <a:cubicBezTo>
                    <a:pt x="12549" y="10404"/>
                    <a:pt x="9101" y="8176"/>
                    <a:pt x="7376" y="7035"/>
                  </a:cubicBezTo>
                  <a:cubicBezTo>
                    <a:pt x="5051" y="5460"/>
                    <a:pt x="4022" y="4450"/>
                    <a:pt x="1490" y="4450"/>
                  </a:cubicBezTo>
                  <a:cubicBezTo>
                    <a:pt x="1336" y="4450"/>
                    <a:pt x="1175" y="4454"/>
                    <a:pt x="1009" y="4462"/>
                  </a:cubicBezTo>
                  <a:cubicBezTo>
                    <a:pt x="1" y="9184"/>
                    <a:pt x="2521" y="11837"/>
                    <a:pt x="2521" y="11837"/>
                  </a:cubicBezTo>
                  <a:cubicBezTo>
                    <a:pt x="2521" y="11837"/>
                    <a:pt x="10082" y="15339"/>
                    <a:pt x="13690" y="16718"/>
                  </a:cubicBezTo>
                  <a:cubicBezTo>
                    <a:pt x="14607" y="17098"/>
                    <a:pt x="15288" y="17316"/>
                    <a:pt x="15856" y="17316"/>
                  </a:cubicBezTo>
                  <a:cubicBezTo>
                    <a:pt x="16914" y="17316"/>
                    <a:pt x="17580" y="16558"/>
                    <a:pt x="18651" y="14676"/>
                  </a:cubicBezTo>
                  <a:cubicBezTo>
                    <a:pt x="19686" y="12898"/>
                    <a:pt x="21304" y="9184"/>
                    <a:pt x="22206" y="7035"/>
                  </a:cubicBezTo>
                  <a:cubicBezTo>
                    <a:pt x="22312" y="6823"/>
                    <a:pt x="22418" y="6664"/>
                    <a:pt x="22551" y="6505"/>
                  </a:cubicBezTo>
                  <a:cubicBezTo>
                    <a:pt x="22975" y="5974"/>
                    <a:pt x="23533" y="5603"/>
                    <a:pt x="24169" y="5364"/>
                  </a:cubicBezTo>
                  <a:cubicBezTo>
                    <a:pt x="24620" y="5178"/>
                    <a:pt x="25098" y="4966"/>
                    <a:pt x="25522" y="4780"/>
                  </a:cubicBezTo>
                  <a:cubicBezTo>
                    <a:pt x="25920" y="4594"/>
                    <a:pt x="26292" y="4409"/>
                    <a:pt x="26663" y="4170"/>
                  </a:cubicBezTo>
                  <a:cubicBezTo>
                    <a:pt x="27406" y="3639"/>
                    <a:pt x="28149" y="3003"/>
                    <a:pt x="28732" y="2286"/>
                  </a:cubicBezTo>
                  <a:cubicBezTo>
                    <a:pt x="28998" y="1942"/>
                    <a:pt x="29210" y="1623"/>
                    <a:pt x="29396" y="1252"/>
                  </a:cubicBezTo>
                  <a:cubicBezTo>
                    <a:pt x="29581" y="960"/>
                    <a:pt x="29794" y="535"/>
                    <a:pt x="29581" y="217"/>
                  </a:cubicBezTo>
                  <a:cubicBezTo>
                    <a:pt x="29426" y="84"/>
                    <a:pt x="29252" y="25"/>
                    <a:pt x="29059" y="25"/>
                  </a:cubicBezTo>
                  <a:cubicBezTo>
                    <a:pt x="29021" y="25"/>
                    <a:pt x="28983" y="27"/>
                    <a:pt x="28945" y="31"/>
                  </a:cubicBezTo>
                  <a:cubicBezTo>
                    <a:pt x="28744" y="11"/>
                    <a:pt x="28542" y="1"/>
                    <a:pt x="28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067325" y="2192950"/>
              <a:ext cx="567100" cy="343250"/>
            </a:xfrm>
            <a:custGeom>
              <a:rect b="b" l="l" r="r" t="t"/>
              <a:pathLst>
                <a:path extrusionOk="0" h="13730" w="22684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6067325" y="2192950"/>
              <a:ext cx="567100" cy="343250"/>
            </a:xfrm>
            <a:custGeom>
              <a:rect b="b" l="l" r="r" t="t"/>
              <a:pathLst>
                <a:path extrusionOk="0" h="13730" w="22684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398275" y="2366700"/>
              <a:ext cx="37825" cy="108125"/>
            </a:xfrm>
            <a:custGeom>
              <a:rect b="b" l="l" r="r" t="t"/>
              <a:pathLst>
                <a:path extrusionOk="0" h="4325" w="1513">
                  <a:moveTo>
                    <a:pt x="823" y="0"/>
                  </a:moveTo>
                  <a:cubicBezTo>
                    <a:pt x="186" y="1380"/>
                    <a:pt x="1" y="2865"/>
                    <a:pt x="213" y="4325"/>
                  </a:cubicBezTo>
                  <a:cubicBezTo>
                    <a:pt x="266" y="4325"/>
                    <a:pt x="399" y="2123"/>
                    <a:pt x="1513" y="478"/>
                  </a:cubicBezTo>
                  <a:lnTo>
                    <a:pt x="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0"/>
          <p:cNvSpPr/>
          <p:nvPr/>
        </p:nvSpPr>
        <p:spPr>
          <a:xfrm>
            <a:off x="2285400" y="570600"/>
            <a:ext cx="4573200" cy="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423482" y="2069455"/>
            <a:ext cx="1706530" cy="992730"/>
          </a:xfrm>
          <a:custGeom>
            <a:rect b="b" l="l" r="r" t="t"/>
            <a:pathLst>
              <a:path extrusionOk="0" h="59294" w="101928">
                <a:moveTo>
                  <a:pt x="50964" y="0"/>
                </a:moveTo>
                <a:cubicBezTo>
                  <a:pt x="22816" y="0"/>
                  <a:pt x="1" y="13291"/>
                  <a:pt x="1" y="29660"/>
                </a:cubicBezTo>
                <a:cubicBezTo>
                  <a:pt x="1" y="46029"/>
                  <a:pt x="22816" y="59294"/>
                  <a:pt x="50964" y="59294"/>
                </a:cubicBezTo>
                <a:cubicBezTo>
                  <a:pt x="79112" y="59294"/>
                  <a:pt x="101928" y="46029"/>
                  <a:pt x="101928" y="29660"/>
                </a:cubicBezTo>
                <a:cubicBezTo>
                  <a:pt x="101928" y="13291"/>
                  <a:pt x="79112" y="0"/>
                  <a:pt x="50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0"/>
          <p:cNvSpPr/>
          <p:nvPr/>
        </p:nvSpPr>
        <p:spPr>
          <a:xfrm>
            <a:off x="1884529" y="2519832"/>
            <a:ext cx="781758" cy="450842"/>
          </a:xfrm>
          <a:custGeom>
            <a:rect b="b" l="l" r="r" t="t"/>
            <a:pathLst>
              <a:path extrusionOk="0" h="26928" w="46693">
                <a:moveTo>
                  <a:pt x="23347" y="0"/>
                </a:moveTo>
                <a:cubicBezTo>
                  <a:pt x="10453" y="0"/>
                  <a:pt x="1" y="6022"/>
                  <a:pt x="1" y="13477"/>
                </a:cubicBezTo>
                <a:cubicBezTo>
                  <a:pt x="1" y="20905"/>
                  <a:pt x="10453" y="26927"/>
                  <a:pt x="23347" y="26927"/>
                </a:cubicBezTo>
                <a:cubicBezTo>
                  <a:pt x="36267" y="26927"/>
                  <a:pt x="46693" y="20905"/>
                  <a:pt x="46693" y="13477"/>
                </a:cubicBezTo>
                <a:cubicBezTo>
                  <a:pt x="46693" y="6022"/>
                  <a:pt x="36267" y="0"/>
                  <a:pt x="233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0"/>
          <p:cNvSpPr/>
          <p:nvPr/>
        </p:nvSpPr>
        <p:spPr>
          <a:xfrm>
            <a:off x="1855297" y="2170141"/>
            <a:ext cx="279767" cy="351927"/>
          </a:xfrm>
          <a:custGeom>
            <a:rect b="b" l="l" r="r" t="t"/>
            <a:pathLst>
              <a:path extrusionOk="0" h="21020" w="16710">
                <a:moveTo>
                  <a:pt x="4883" y="0"/>
                </a:moveTo>
                <a:cubicBezTo>
                  <a:pt x="2093" y="0"/>
                  <a:pt x="0" y="2246"/>
                  <a:pt x="2728" y="4863"/>
                </a:cubicBezTo>
                <a:cubicBezTo>
                  <a:pt x="6018" y="8020"/>
                  <a:pt x="12173" y="11894"/>
                  <a:pt x="13314" y="21020"/>
                </a:cubicBezTo>
                <a:lnTo>
                  <a:pt x="16020" y="20622"/>
                </a:lnTo>
                <a:cubicBezTo>
                  <a:pt x="16020" y="20622"/>
                  <a:pt x="16709" y="14918"/>
                  <a:pt x="14958" y="9957"/>
                </a:cubicBezTo>
                <a:cubicBezTo>
                  <a:pt x="13207" y="4969"/>
                  <a:pt x="10050" y="1388"/>
                  <a:pt x="6575" y="274"/>
                </a:cubicBezTo>
                <a:cubicBezTo>
                  <a:pt x="6005" y="87"/>
                  <a:pt x="5431" y="0"/>
                  <a:pt x="4883" y="0"/>
                </a:cubicBez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0"/>
          <p:cNvSpPr/>
          <p:nvPr/>
        </p:nvSpPr>
        <p:spPr>
          <a:xfrm>
            <a:off x="1855297" y="2170141"/>
            <a:ext cx="279767" cy="351927"/>
          </a:xfrm>
          <a:custGeom>
            <a:rect b="b" l="l" r="r" t="t"/>
            <a:pathLst>
              <a:path extrusionOk="0" h="21020" w="16710">
                <a:moveTo>
                  <a:pt x="4883" y="0"/>
                </a:moveTo>
                <a:cubicBezTo>
                  <a:pt x="2093" y="0"/>
                  <a:pt x="0" y="2246"/>
                  <a:pt x="2728" y="4863"/>
                </a:cubicBezTo>
                <a:cubicBezTo>
                  <a:pt x="6018" y="8020"/>
                  <a:pt x="12173" y="11894"/>
                  <a:pt x="13314" y="21020"/>
                </a:cubicBezTo>
                <a:lnTo>
                  <a:pt x="16020" y="20622"/>
                </a:lnTo>
                <a:cubicBezTo>
                  <a:pt x="16020" y="20622"/>
                  <a:pt x="16709" y="14918"/>
                  <a:pt x="14958" y="9957"/>
                </a:cubicBezTo>
                <a:cubicBezTo>
                  <a:pt x="13207" y="4969"/>
                  <a:pt x="10050" y="1388"/>
                  <a:pt x="6575" y="274"/>
                </a:cubicBezTo>
                <a:cubicBezTo>
                  <a:pt x="6005" y="87"/>
                  <a:pt x="5431" y="0"/>
                  <a:pt x="48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1929398" y="2195874"/>
            <a:ext cx="185674" cy="291102"/>
          </a:xfrm>
          <a:custGeom>
            <a:rect b="b" l="l" r="r" t="t"/>
            <a:pathLst>
              <a:path extrusionOk="0" h="17387" w="11090">
                <a:moveTo>
                  <a:pt x="218" y="1"/>
                </a:moveTo>
                <a:cubicBezTo>
                  <a:pt x="139" y="1"/>
                  <a:pt x="67" y="35"/>
                  <a:pt x="27" y="116"/>
                </a:cubicBezTo>
                <a:cubicBezTo>
                  <a:pt x="0" y="222"/>
                  <a:pt x="27" y="328"/>
                  <a:pt x="80" y="355"/>
                </a:cubicBezTo>
                <a:cubicBezTo>
                  <a:pt x="3104" y="1841"/>
                  <a:pt x="9179" y="7279"/>
                  <a:pt x="10692" y="17228"/>
                </a:cubicBezTo>
                <a:cubicBezTo>
                  <a:pt x="10692" y="17334"/>
                  <a:pt x="10798" y="17387"/>
                  <a:pt x="10904" y="17387"/>
                </a:cubicBezTo>
                <a:lnTo>
                  <a:pt x="10930" y="17387"/>
                </a:lnTo>
                <a:cubicBezTo>
                  <a:pt x="11036" y="17387"/>
                  <a:pt x="11090" y="17307"/>
                  <a:pt x="11090" y="17201"/>
                </a:cubicBezTo>
                <a:cubicBezTo>
                  <a:pt x="9551" y="7093"/>
                  <a:pt x="3343" y="1549"/>
                  <a:pt x="292" y="10"/>
                </a:cubicBezTo>
                <a:cubicBezTo>
                  <a:pt x="267" y="4"/>
                  <a:pt x="242" y="1"/>
                  <a:pt x="2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1823688" y="2343722"/>
            <a:ext cx="286498" cy="339471"/>
          </a:xfrm>
          <a:custGeom>
            <a:rect b="b" l="l" r="r" t="t"/>
            <a:pathLst>
              <a:path extrusionOk="0" h="20276" w="17112">
                <a:moveTo>
                  <a:pt x="3439" y="1"/>
                </a:moveTo>
                <a:cubicBezTo>
                  <a:pt x="2501" y="1"/>
                  <a:pt x="1565" y="261"/>
                  <a:pt x="849" y="915"/>
                </a:cubicBezTo>
                <a:cubicBezTo>
                  <a:pt x="292" y="1313"/>
                  <a:pt x="0" y="2003"/>
                  <a:pt x="106" y="2693"/>
                </a:cubicBezTo>
                <a:cubicBezTo>
                  <a:pt x="239" y="3462"/>
                  <a:pt x="902" y="3993"/>
                  <a:pt x="1486" y="4444"/>
                </a:cubicBezTo>
                <a:cubicBezTo>
                  <a:pt x="2096" y="4921"/>
                  <a:pt x="2786" y="5372"/>
                  <a:pt x="3024" y="6142"/>
                </a:cubicBezTo>
                <a:cubicBezTo>
                  <a:pt x="3449" y="7627"/>
                  <a:pt x="1751" y="9166"/>
                  <a:pt x="2255" y="10625"/>
                </a:cubicBezTo>
                <a:cubicBezTo>
                  <a:pt x="2520" y="11209"/>
                  <a:pt x="2998" y="11713"/>
                  <a:pt x="3608" y="11952"/>
                </a:cubicBezTo>
                <a:cubicBezTo>
                  <a:pt x="4112" y="12190"/>
                  <a:pt x="4643" y="12323"/>
                  <a:pt x="5147" y="12482"/>
                </a:cubicBezTo>
                <a:cubicBezTo>
                  <a:pt x="5412" y="12535"/>
                  <a:pt x="5624" y="12588"/>
                  <a:pt x="5890" y="12615"/>
                </a:cubicBezTo>
                <a:cubicBezTo>
                  <a:pt x="6632" y="12668"/>
                  <a:pt x="7428" y="12854"/>
                  <a:pt x="7986" y="13384"/>
                </a:cubicBezTo>
                <a:cubicBezTo>
                  <a:pt x="8888" y="14207"/>
                  <a:pt x="8888" y="15586"/>
                  <a:pt x="9259" y="16753"/>
                </a:cubicBezTo>
                <a:cubicBezTo>
                  <a:pt x="9736" y="18160"/>
                  <a:pt x="10798" y="19274"/>
                  <a:pt x="12204" y="19831"/>
                </a:cubicBezTo>
                <a:cubicBezTo>
                  <a:pt x="12871" y="20101"/>
                  <a:pt x="13795" y="20276"/>
                  <a:pt x="14521" y="20276"/>
                </a:cubicBezTo>
                <a:cubicBezTo>
                  <a:pt x="15006" y="20276"/>
                  <a:pt x="15403" y="20197"/>
                  <a:pt x="15573" y="20017"/>
                </a:cubicBezTo>
                <a:cubicBezTo>
                  <a:pt x="15918" y="19645"/>
                  <a:pt x="15520" y="18319"/>
                  <a:pt x="15626" y="17841"/>
                </a:cubicBezTo>
                <a:cubicBezTo>
                  <a:pt x="15891" y="16647"/>
                  <a:pt x="16024" y="15454"/>
                  <a:pt x="16050" y="14260"/>
                </a:cubicBezTo>
                <a:cubicBezTo>
                  <a:pt x="16050" y="13703"/>
                  <a:pt x="16077" y="13172"/>
                  <a:pt x="16210" y="12641"/>
                </a:cubicBezTo>
                <a:cubicBezTo>
                  <a:pt x="16369" y="12058"/>
                  <a:pt x="16528" y="11448"/>
                  <a:pt x="16687" y="10864"/>
                </a:cubicBezTo>
                <a:cubicBezTo>
                  <a:pt x="16846" y="10201"/>
                  <a:pt x="17112" y="9723"/>
                  <a:pt x="17032" y="9033"/>
                </a:cubicBezTo>
                <a:cubicBezTo>
                  <a:pt x="16953" y="8370"/>
                  <a:pt x="16740" y="7707"/>
                  <a:pt x="16448" y="7070"/>
                </a:cubicBezTo>
                <a:cubicBezTo>
                  <a:pt x="16183" y="6434"/>
                  <a:pt x="15918" y="5850"/>
                  <a:pt x="15653" y="5213"/>
                </a:cubicBezTo>
                <a:cubicBezTo>
                  <a:pt x="15361" y="4497"/>
                  <a:pt x="14989" y="3781"/>
                  <a:pt x="14512" y="3117"/>
                </a:cubicBezTo>
                <a:cubicBezTo>
                  <a:pt x="13663" y="2030"/>
                  <a:pt x="12363" y="1366"/>
                  <a:pt x="10983" y="1234"/>
                </a:cubicBezTo>
                <a:cubicBezTo>
                  <a:pt x="10832" y="1220"/>
                  <a:pt x="10679" y="1214"/>
                  <a:pt x="10526" y="1214"/>
                </a:cubicBezTo>
                <a:cubicBezTo>
                  <a:pt x="9885" y="1214"/>
                  <a:pt x="9226" y="1313"/>
                  <a:pt x="8576" y="1313"/>
                </a:cubicBezTo>
                <a:cubicBezTo>
                  <a:pt x="8207" y="1313"/>
                  <a:pt x="7840" y="1281"/>
                  <a:pt x="7481" y="1181"/>
                </a:cubicBezTo>
                <a:cubicBezTo>
                  <a:pt x="6367" y="836"/>
                  <a:pt x="5412" y="279"/>
                  <a:pt x="4271" y="66"/>
                </a:cubicBezTo>
                <a:cubicBezTo>
                  <a:pt x="3998" y="24"/>
                  <a:pt x="3718" y="1"/>
                  <a:pt x="3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1859215" y="2372368"/>
            <a:ext cx="241209" cy="244307"/>
          </a:xfrm>
          <a:custGeom>
            <a:rect b="b" l="l" r="r" t="t"/>
            <a:pathLst>
              <a:path extrusionOk="0" h="14592" w="14407">
                <a:moveTo>
                  <a:pt x="213" y="0"/>
                </a:moveTo>
                <a:cubicBezTo>
                  <a:pt x="107" y="0"/>
                  <a:pt x="27" y="53"/>
                  <a:pt x="0" y="159"/>
                </a:cubicBezTo>
                <a:cubicBezTo>
                  <a:pt x="0" y="266"/>
                  <a:pt x="80" y="319"/>
                  <a:pt x="160" y="345"/>
                </a:cubicBezTo>
                <a:cubicBezTo>
                  <a:pt x="2680" y="610"/>
                  <a:pt x="13106" y="3900"/>
                  <a:pt x="14061" y="14485"/>
                </a:cubicBezTo>
                <a:cubicBezTo>
                  <a:pt x="14061" y="14538"/>
                  <a:pt x="14141" y="14591"/>
                  <a:pt x="14220" y="14591"/>
                </a:cubicBezTo>
                <a:cubicBezTo>
                  <a:pt x="14326" y="14591"/>
                  <a:pt x="14406" y="14485"/>
                  <a:pt x="14406" y="14406"/>
                </a:cubicBezTo>
                <a:cubicBezTo>
                  <a:pt x="13424" y="3608"/>
                  <a:pt x="2786" y="213"/>
                  <a:pt x="2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0"/>
          <p:cNvSpPr/>
          <p:nvPr/>
        </p:nvSpPr>
        <p:spPr>
          <a:xfrm>
            <a:off x="1906294" y="2465621"/>
            <a:ext cx="139934" cy="28898"/>
          </a:xfrm>
          <a:custGeom>
            <a:rect b="b" l="l" r="r" t="t"/>
            <a:pathLst>
              <a:path extrusionOk="0" h="1726" w="8358">
                <a:moveTo>
                  <a:pt x="5038" y="1"/>
                </a:moveTo>
                <a:cubicBezTo>
                  <a:pt x="3313" y="1"/>
                  <a:pt x="1599" y="463"/>
                  <a:pt x="107" y="1381"/>
                </a:cubicBezTo>
                <a:cubicBezTo>
                  <a:pt x="54" y="1461"/>
                  <a:pt x="1" y="1540"/>
                  <a:pt x="80" y="1620"/>
                </a:cubicBezTo>
                <a:cubicBezTo>
                  <a:pt x="80" y="1673"/>
                  <a:pt x="133" y="1726"/>
                  <a:pt x="213" y="1726"/>
                </a:cubicBezTo>
                <a:cubicBezTo>
                  <a:pt x="239" y="1726"/>
                  <a:pt x="266" y="1726"/>
                  <a:pt x="319" y="1673"/>
                </a:cubicBezTo>
                <a:cubicBezTo>
                  <a:pt x="1760" y="805"/>
                  <a:pt x="3404" y="361"/>
                  <a:pt x="5056" y="361"/>
                </a:cubicBezTo>
                <a:cubicBezTo>
                  <a:pt x="6080" y="361"/>
                  <a:pt x="7107" y="532"/>
                  <a:pt x="8092" y="877"/>
                </a:cubicBezTo>
                <a:cubicBezTo>
                  <a:pt x="8115" y="889"/>
                  <a:pt x="8139" y="894"/>
                  <a:pt x="8161" y="894"/>
                </a:cubicBezTo>
                <a:cubicBezTo>
                  <a:pt x="8241" y="894"/>
                  <a:pt x="8310" y="827"/>
                  <a:pt x="8331" y="744"/>
                </a:cubicBezTo>
                <a:cubicBezTo>
                  <a:pt x="8357" y="665"/>
                  <a:pt x="8304" y="559"/>
                  <a:pt x="8198" y="532"/>
                </a:cubicBezTo>
                <a:cubicBezTo>
                  <a:pt x="7175" y="177"/>
                  <a:pt x="6105" y="1"/>
                  <a:pt x="50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0"/>
          <p:cNvSpPr/>
          <p:nvPr/>
        </p:nvSpPr>
        <p:spPr>
          <a:xfrm>
            <a:off x="2501478" y="1130697"/>
            <a:ext cx="574770" cy="78506"/>
          </a:xfrm>
          <a:custGeom>
            <a:rect b="b" l="l" r="r" t="t"/>
            <a:pathLst>
              <a:path extrusionOk="0" h="4689" w="34330">
                <a:moveTo>
                  <a:pt x="18522" y="1"/>
                </a:moveTo>
                <a:cubicBezTo>
                  <a:pt x="17919" y="1"/>
                  <a:pt x="17317" y="15"/>
                  <a:pt x="16714" y="42"/>
                </a:cubicBezTo>
                <a:cubicBezTo>
                  <a:pt x="13796" y="175"/>
                  <a:pt x="10930" y="599"/>
                  <a:pt x="8092" y="1289"/>
                </a:cubicBezTo>
                <a:cubicBezTo>
                  <a:pt x="5280" y="2032"/>
                  <a:pt x="2574" y="3093"/>
                  <a:pt x="0" y="4446"/>
                </a:cubicBezTo>
                <a:lnTo>
                  <a:pt x="0" y="4525"/>
                </a:lnTo>
                <a:cubicBezTo>
                  <a:pt x="0" y="4552"/>
                  <a:pt x="53" y="4552"/>
                  <a:pt x="80" y="4552"/>
                </a:cubicBezTo>
                <a:cubicBezTo>
                  <a:pt x="2653" y="3279"/>
                  <a:pt x="5412" y="2403"/>
                  <a:pt x="8224" y="1819"/>
                </a:cubicBezTo>
                <a:cubicBezTo>
                  <a:pt x="11010" y="1236"/>
                  <a:pt x="13902" y="891"/>
                  <a:pt x="16767" y="864"/>
                </a:cubicBezTo>
                <a:cubicBezTo>
                  <a:pt x="17003" y="860"/>
                  <a:pt x="17240" y="858"/>
                  <a:pt x="17477" y="858"/>
                </a:cubicBezTo>
                <a:cubicBezTo>
                  <a:pt x="20083" y="858"/>
                  <a:pt x="22703" y="1125"/>
                  <a:pt x="25256" y="1660"/>
                </a:cubicBezTo>
                <a:cubicBezTo>
                  <a:pt x="27989" y="2270"/>
                  <a:pt x="30695" y="3252"/>
                  <a:pt x="33162" y="4605"/>
                </a:cubicBezTo>
                <a:lnTo>
                  <a:pt x="33215" y="4605"/>
                </a:lnTo>
                <a:cubicBezTo>
                  <a:pt x="33320" y="4661"/>
                  <a:pt x="33434" y="4688"/>
                  <a:pt x="33547" y="4688"/>
                </a:cubicBezTo>
                <a:cubicBezTo>
                  <a:pt x="33807" y="4688"/>
                  <a:pt x="34059" y="4546"/>
                  <a:pt x="34170" y="4287"/>
                </a:cubicBezTo>
                <a:cubicBezTo>
                  <a:pt x="34329" y="3915"/>
                  <a:pt x="34197" y="3491"/>
                  <a:pt x="33825" y="3332"/>
                </a:cubicBezTo>
                <a:cubicBezTo>
                  <a:pt x="31172" y="2058"/>
                  <a:pt x="28360" y="1156"/>
                  <a:pt x="25442" y="626"/>
                </a:cubicBezTo>
                <a:cubicBezTo>
                  <a:pt x="23148" y="205"/>
                  <a:pt x="20837" y="1"/>
                  <a:pt x="185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2998487" y="1212230"/>
            <a:ext cx="2243" cy="1122"/>
          </a:xfrm>
          <a:custGeom>
            <a:rect b="b" l="l" r="r" t="t"/>
            <a:pathLst>
              <a:path extrusionOk="0" h="67" w="134">
                <a:moveTo>
                  <a:pt x="1" y="0"/>
                </a:moveTo>
                <a:cubicBezTo>
                  <a:pt x="1" y="0"/>
                  <a:pt x="8" y="0"/>
                  <a:pt x="24" y="4"/>
                </a:cubicBezTo>
                <a:lnTo>
                  <a:pt x="24" y="4"/>
                </a:lnTo>
                <a:cubicBezTo>
                  <a:pt x="26" y="2"/>
                  <a:pt x="27" y="0"/>
                  <a:pt x="27" y="0"/>
                </a:cubicBezTo>
                <a:close/>
                <a:moveTo>
                  <a:pt x="24" y="4"/>
                </a:moveTo>
                <a:cubicBezTo>
                  <a:pt x="17" y="12"/>
                  <a:pt x="7" y="27"/>
                  <a:pt x="27" y="27"/>
                </a:cubicBezTo>
                <a:lnTo>
                  <a:pt x="80" y="27"/>
                </a:lnTo>
                <a:cubicBezTo>
                  <a:pt x="56" y="15"/>
                  <a:pt x="37" y="8"/>
                  <a:pt x="24" y="4"/>
                </a:cubicBezTo>
                <a:close/>
                <a:moveTo>
                  <a:pt x="80" y="27"/>
                </a:moveTo>
                <a:cubicBezTo>
                  <a:pt x="94" y="53"/>
                  <a:pt x="107" y="67"/>
                  <a:pt x="117" y="67"/>
                </a:cubicBezTo>
                <a:cubicBezTo>
                  <a:pt x="127" y="67"/>
                  <a:pt x="133" y="53"/>
                  <a:pt x="133" y="27"/>
                </a:cubicBezTo>
                <a:close/>
              </a:path>
            </a:pathLst>
          </a:custGeom>
          <a:solidFill>
            <a:srgbClr val="303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0"/>
          <p:cNvSpPr/>
          <p:nvPr/>
        </p:nvSpPr>
        <p:spPr>
          <a:xfrm>
            <a:off x="2318972" y="1307208"/>
            <a:ext cx="339320" cy="317639"/>
          </a:xfrm>
          <a:custGeom>
            <a:rect b="b" l="l" r="r" t="t"/>
            <a:pathLst>
              <a:path extrusionOk="0" h="18972" w="20267">
                <a:moveTo>
                  <a:pt x="1683" y="0"/>
                </a:moveTo>
                <a:cubicBezTo>
                  <a:pt x="1" y="0"/>
                  <a:pt x="4401" y="9449"/>
                  <a:pt x="4401" y="9449"/>
                </a:cubicBezTo>
                <a:cubicBezTo>
                  <a:pt x="4401" y="9449"/>
                  <a:pt x="9654" y="14012"/>
                  <a:pt x="12811" y="16692"/>
                </a:cubicBezTo>
                <a:cubicBezTo>
                  <a:pt x="14852" y="18412"/>
                  <a:pt x="17089" y="18971"/>
                  <a:pt x="18794" y="18971"/>
                </a:cubicBezTo>
                <a:cubicBezTo>
                  <a:pt x="19350" y="18971"/>
                  <a:pt x="19849" y="18912"/>
                  <a:pt x="20266" y="18814"/>
                </a:cubicBezTo>
                <a:lnTo>
                  <a:pt x="19842" y="15551"/>
                </a:lnTo>
                <a:cubicBezTo>
                  <a:pt x="19842" y="15551"/>
                  <a:pt x="10636" y="4647"/>
                  <a:pt x="8646" y="2658"/>
                </a:cubicBezTo>
                <a:cubicBezTo>
                  <a:pt x="6657" y="668"/>
                  <a:pt x="3606" y="270"/>
                  <a:pt x="1749" y="5"/>
                </a:cubicBezTo>
                <a:cubicBezTo>
                  <a:pt x="1726" y="2"/>
                  <a:pt x="1704" y="0"/>
                  <a:pt x="1683" y="0"/>
                </a:cubicBez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2491701" y="1411661"/>
            <a:ext cx="128381" cy="197227"/>
          </a:xfrm>
          <a:custGeom>
            <a:rect b="b" l="l" r="r" t="t"/>
            <a:pathLst>
              <a:path extrusionOk="0" h="11780" w="7668">
                <a:moveTo>
                  <a:pt x="1592" y="0"/>
                </a:moveTo>
                <a:lnTo>
                  <a:pt x="1" y="1618"/>
                </a:lnTo>
                <a:cubicBezTo>
                  <a:pt x="1" y="1618"/>
                  <a:pt x="2362" y="6049"/>
                  <a:pt x="3688" y="8304"/>
                </a:cubicBezTo>
                <a:cubicBezTo>
                  <a:pt x="4431" y="9657"/>
                  <a:pt x="5492" y="10851"/>
                  <a:pt x="6766" y="11779"/>
                </a:cubicBezTo>
                <a:lnTo>
                  <a:pt x="7668" y="7110"/>
                </a:lnTo>
                <a:cubicBezTo>
                  <a:pt x="5996" y="5147"/>
                  <a:pt x="3582" y="2335"/>
                  <a:pt x="1592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2338024" y="1305065"/>
            <a:ext cx="227430" cy="244742"/>
          </a:xfrm>
          <a:custGeom>
            <a:rect b="b" l="l" r="r" t="t"/>
            <a:pathLst>
              <a:path extrusionOk="0" h="14618" w="13584">
                <a:moveTo>
                  <a:pt x="0" y="0"/>
                </a:moveTo>
                <a:lnTo>
                  <a:pt x="1539" y="8728"/>
                </a:lnTo>
                <a:lnTo>
                  <a:pt x="8569" y="14618"/>
                </a:lnTo>
                <a:cubicBezTo>
                  <a:pt x="13583" y="12761"/>
                  <a:pt x="13583" y="9391"/>
                  <a:pt x="13583" y="9391"/>
                </a:cubicBezTo>
                <a:cubicBezTo>
                  <a:pt x="13583" y="9391"/>
                  <a:pt x="8410" y="3396"/>
                  <a:pt x="6818" y="1963"/>
                </a:cubicBezTo>
                <a:cubicBezTo>
                  <a:pt x="5227" y="531"/>
                  <a:pt x="2149" y="21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2052871" y="2654856"/>
            <a:ext cx="154148" cy="175026"/>
          </a:xfrm>
          <a:custGeom>
            <a:rect b="b" l="l" r="r" t="t"/>
            <a:pathLst>
              <a:path extrusionOk="0" h="10454" w="9207">
                <a:moveTo>
                  <a:pt x="770" y="0"/>
                </a:moveTo>
                <a:cubicBezTo>
                  <a:pt x="770" y="0"/>
                  <a:pt x="0" y="1247"/>
                  <a:pt x="319" y="2175"/>
                </a:cubicBezTo>
                <a:cubicBezTo>
                  <a:pt x="531" y="2786"/>
                  <a:pt x="1380" y="3502"/>
                  <a:pt x="1380" y="4669"/>
                </a:cubicBezTo>
                <a:cubicBezTo>
                  <a:pt x="1380" y="5836"/>
                  <a:pt x="1062" y="6792"/>
                  <a:pt x="1592" y="8118"/>
                </a:cubicBezTo>
                <a:cubicBezTo>
                  <a:pt x="2116" y="9428"/>
                  <a:pt x="3597" y="10453"/>
                  <a:pt x="6137" y="10453"/>
                </a:cubicBezTo>
                <a:cubicBezTo>
                  <a:pt x="6170" y="10453"/>
                  <a:pt x="6202" y="10453"/>
                  <a:pt x="6235" y="10453"/>
                </a:cubicBezTo>
                <a:cubicBezTo>
                  <a:pt x="8835" y="10400"/>
                  <a:pt x="9073" y="9020"/>
                  <a:pt x="9206" y="8516"/>
                </a:cubicBezTo>
                <a:lnTo>
                  <a:pt x="7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0"/>
          <p:cNvSpPr/>
          <p:nvPr/>
        </p:nvSpPr>
        <p:spPr>
          <a:xfrm>
            <a:off x="2318922" y="2660146"/>
            <a:ext cx="241645" cy="80883"/>
          </a:xfrm>
          <a:custGeom>
            <a:rect b="b" l="l" r="r" t="t"/>
            <a:pathLst>
              <a:path extrusionOk="0" h="4831" w="14433">
                <a:moveTo>
                  <a:pt x="260" y="1"/>
                </a:moveTo>
                <a:cubicBezTo>
                  <a:pt x="1" y="1"/>
                  <a:pt x="6" y="318"/>
                  <a:pt x="133" y="904"/>
                </a:cubicBezTo>
                <a:cubicBezTo>
                  <a:pt x="213" y="1249"/>
                  <a:pt x="1035" y="1568"/>
                  <a:pt x="2335" y="1674"/>
                </a:cubicBezTo>
                <a:cubicBezTo>
                  <a:pt x="3582" y="1753"/>
                  <a:pt x="4458" y="1939"/>
                  <a:pt x="5651" y="2788"/>
                </a:cubicBezTo>
                <a:cubicBezTo>
                  <a:pt x="6898" y="3770"/>
                  <a:pt x="8357" y="4433"/>
                  <a:pt x="9923" y="4725"/>
                </a:cubicBezTo>
                <a:cubicBezTo>
                  <a:pt x="10274" y="4799"/>
                  <a:pt x="10617" y="4831"/>
                  <a:pt x="10948" y="4831"/>
                </a:cubicBezTo>
                <a:cubicBezTo>
                  <a:pt x="12614" y="4831"/>
                  <a:pt x="13933" y="4022"/>
                  <a:pt x="14088" y="3823"/>
                </a:cubicBezTo>
                <a:cubicBezTo>
                  <a:pt x="14353" y="3451"/>
                  <a:pt x="14433" y="3027"/>
                  <a:pt x="14327" y="2602"/>
                </a:cubicBezTo>
                <a:lnTo>
                  <a:pt x="292" y="2"/>
                </a:lnTo>
                <a:cubicBezTo>
                  <a:pt x="281" y="1"/>
                  <a:pt x="270" y="1"/>
                  <a:pt x="2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>
            <a:off x="2083074" y="2530480"/>
            <a:ext cx="96403" cy="126992"/>
          </a:xfrm>
          <a:custGeom>
            <a:rect b="b" l="l" r="r" t="t"/>
            <a:pathLst>
              <a:path extrusionOk="0" h="7585" w="5758">
                <a:moveTo>
                  <a:pt x="557" y="1"/>
                </a:moveTo>
                <a:lnTo>
                  <a:pt x="0" y="5572"/>
                </a:lnTo>
                <a:cubicBezTo>
                  <a:pt x="15" y="6902"/>
                  <a:pt x="1412" y="7584"/>
                  <a:pt x="2604" y="7584"/>
                </a:cubicBezTo>
                <a:cubicBezTo>
                  <a:pt x="3528" y="7584"/>
                  <a:pt x="4330" y="7175"/>
                  <a:pt x="4272" y="6341"/>
                </a:cubicBezTo>
                <a:lnTo>
                  <a:pt x="5757" y="770"/>
                </a:lnTo>
                <a:lnTo>
                  <a:pt x="55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0"/>
          <p:cNvSpPr/>
          <p:nvPr/>
        </p:nvSpPr>
        <p:spPr>
          <a:xfrm>
            <a:off x="2056421" y="2612047"/>
            <a:ext cx="153696" cy="202316"/>
          </a:xfrm>
          <a:custGeom>
            <a:rect b="b" l="l" r="r" t="t"/>
            <a:pathLst>
              <a:path extrusionOk="0" h="12084" w="9180">
                <a:moveTo>
                  <a:pt x="1575" y="1"/>
                </a:moveTo>
                <a:cubicBezTo>
                  <a:pt x="1330" y="1"/>
                  <a:pt x="940" y="764"/>
                  <a:pt x="690" y="1363"/>
                </a:cubicBezTo>
                <a:cubicBezTo>
                  <a:pt x="345" y="2133"/>
                  <a:pt x="1" y="2981"/>
                  <a:pt x="186" y="3804"/>
                </a:cubicBezTo>
                <a:cubicBezTo>
                  <a:pt x="319" y="4281"/>
                  <a:pt x="531" y="4706"/>
                  <a:pt x="743" y="5130"/>
                </a:cubicBezTo>
                <a:cubicBezTo>
                  <a:pt x="1141" y="5873"/>
                  <a:pt x="1380" y="6696"/>
                  <a:pt x="1407" y="7518"/>
                </a:cubicBezTo>
                <a:cubicBezTo>
                  <a:pt x="1407" y="7889"/>
                  <a:pt x="1327" y="8261"/>
                  <a:pt x="1354" y="8632"/>
                </a:cubicBezTo>
                <a:cubicBezTo>
                  <a:pt x="1380" y="9879"/>
                  <a:pt x="2123" y="11020"/>
                  <a:pt x="3290" y="11497"/>
                </a:cubicBezTo>
                <a:cubicBezTo>
                  <a:pt x="4082" y="11851"/>
                  <a:pt x="5114" y="12084"/>
                  <a:pt x="6139" y="12084"/>
                </a:cubicBezTo>
                <a:cubicBezTo>
                  <a:pt x="7038" y="12084"/>
                  <a:pt x="7930" y="11905"/>
                  <a:pt x="8649" y="11471"/>
                </a:cubicBezTo>
                <a:cubicBezTo>
                  <a:pt x="9180" y="11153"/>
                  <a:pt x="9100" y="10304"/>
                  <a:pt x="8915" y="9879"/>
                </a:cubicBezTo>
                <a:cubicBezTo>
                  <a:pt x="8755" y="9428"/>
                  <a:pt x="8145" y="8765"/>
                  <a:pt x="7933" y="8314"/>
                </a:cubicBezTo>
                <a:cubicBezTo>
                  <a:pt x="6633" y="6165"/>
                  <a:pt x="5996" y="3724"/>
                  <a:pt x="6102" y="1231"/>
                </a:cubicBezTo>
                <a:cubicBezTo>
                  <a:pt x="6102" y="1098"/>
                  <a:pt x="6129" y="833"/>
                  <a:pt x="5996" y="726"/>
                </a:cubicBezTo>
                <a:cubicBezTo>
                  <a:pt x="5954" y="692"/>
                  <a:pt x="5911" y="680"/>
                  <a:pt x="5868" y="680"/>
                </a:cubicBezTo>
                <a:cubicBezTo>
                  <a:pt x="5776" y="680"/>
                  <a:pt x="5680" y="735"/>
                  <a:pt x="5572" y="753"/>
                </a:cubicBezTo>
                <a:cubicBezTo>
                  <a:pt x="5307" y="833"/>
                  <a:pt x="5041" y="859"/>
                  <a:pt x="4723" y="859"/>
                </a:cubicBezTo>
                <a:cubicBezTo>
                  <a:pt x="3794" y="859"/>
                  <a:pt x="2839" y="488"/>
                  <a:pt x="2600" y="488"/>
                </a:cubicBezTo>
                <a:cubicBezTo>
                  <a:pt x="2388" y="488"/>
                  <a:pt x="2309" y="1018"/>
                  <a:pt x="2256" y="1628"/>
                </a:cubicBezTo>
                <a:cubicBezTo>
                  <a:pt x="1937" y="1390"/>
                  <a:pt x="2043" y="1018"/>
                  <a:pt x="1778" y="753"/>
                </a:cubicBezTo>
                <a:cubicBezTo>
                  <a:pt x="1645" y="620"/>
                  <a:pt x="1539" y="620"/>
                  <a:pt x="1592" y="408"/>
                </a:cubicBezTo>
                <a:cubicBezTo>
                  <a:pt x="1619" y="275"/>
                  <a:pt x="1619" y="10"/>
                  <a:pt x="1619" y="10"/>
                </a:cubicBezTo>
                <a:cubicBezTo>
                  <a:pt x="1605" y="4"/>
                  <a:pt x="1590" y="1"/>
                  <a:pt x="15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2341574" y="2464750"/>
            <a:ext cx="92854" cy="147501"/>
          </a:xfrm>
          <a:custGeom>
            <a:rect b="b" l="l" r="r" t="t"/>
            <a:pathLst>
              <a:path extrusionOk="0" h="8810" w="5546">
                <a:moveTo>
                  <a:pt x="1" y="0"/>
                </a:moveTo>
                <a:lnTo>
                  <a:pt x="133" y="7827"/>
                </a:lnTo>
                <a:cubicBezTo>
                  <a:pt x="878" y="8489"/>
                  <a:pt x="1623" y="8810"/>
                  <a:pt x="2457" y="8810"/>
                </a:cubicBezTo>
                <a:cubicBezTo>
                  <a:pt x="2961" y="8810"/>
                  <a:pt x="3497" y="8693"/>
                  <a:pt x="4086" y="8463"/>
                </a:cubicBezTo>
                <a:lnTo>
                  <a:pt x="5545" y="47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2069748" y="1770091"/>
            <a:ext cx="433078" cy="816197"/>
          </a:xfrm>
          <a:custGeom>
            <a:rect b="b" l="l" r="r" t="t"/>
            <a:pathLst>
              <a:path extrusionOk="0" h="48750" w="25867">
                <a:moveTo>
                  <a:pt x="20349" y="0"/>
                </a:moveTo>
                <a:cubicBezTo>
                  <a:pt x="20349" y="0"/>
                  <a:pt x="10506" y="239"/>
                  <a:pt x="0" y="425"/>
                </a:cubicBezTo>
                <a:cubicBezTo>
                  <a:pt x="107" y="6951"/>
                  <a:pt x="4564" y="26291"/>
                  <a:pt x="4564" y="26291"/>
                </a:cubicBezTo>
                <a:cubicBezTo>
                  <a:pt x="4564" y="26291"/>
                  <a:pt x="2547" y="28679"/>
                  <a:pt x="2123" y="33640"/>
                </a:cubicBezTo>
                <a:cubicBezTo>
                  <a:pt x="1619" y="39290"/>
                  <a:pt x="956" y="47462"/>
                  <a:pt x="956" y="47462"/>
                </a:cubicBezTo>
                <a:cubicBezTo>
                  <a:pt x="956" y="47462"/>
                  <a:pt x="2738" y="48750"/>
                  <a:pt x="4792" y="48750"/>
                </a:cubicBezTo>
                <a:cubicBezTo>
                  <a:pt x="5256" y="48750"/>
                  <a:pt x="5734" y="48684"/>
                  <a:pt x="6208" y="48523"/>
                </a:cubicBezTo>
                <a:cubicBezTo>
                  <a:pt x="6208" y="48523"/>
                  <a:pt x="12841" y="28095"/>
                  <a:pt x="13106" y="25760"/>
                </a:cubicBezTo>
                <a:cubicBezTo>
                  <a:pt x="13424" y="23134"/>
                  <a:pt x="12867" y="13717"/>
                  <a:pt x="12867" y="13716"/>
                </a:cubicBezTo>
                <a:lnTo>
                  <a:pt x="12867" y="13716"/>
                </a:lnTo>
                <a:lnTo>
                  <a:pt x="17032" y="23877"/>
                </a:lnTo>
                <a:cubicBezTo>
                  <a:pt x="17032" y="23877"/>
                  <a:pt x="15520" y="28466"/>
                  <a:pt x="15759" y="32207"/>
                </a:cubicBezTo>
                <a:cubicBezTo>
                  <a:pt x="15892" y="34807"/>
                  <a:pt x="16184" y="45207"/>
                  <a:pt x="16184" y="45207"/>
                </a:cubicBezTo>
                <a:cubicBezTo>
                  <a:pt x="16637" y="45632"/>
                  <a:pt x="17780" y="45853"/>
                  <a:pt x="18908" y="45853"/>
                </a:cubicBezTo>
                <a:cubicBezTo>
                  <a:pt x="19891" y="45853"/>
                  <a:pt x="20863" y="45685"/>
                  <a:pt x="21357" y="45339"/>
                </a:cubicBezTo>
                <a:cubicBezTo>
                  <a:pt x="21357" y="45339"/>
                  <a:pt x="25389" y="25283"/>
                  <a:pt x="25602" y="22524"/>
                </a:cubicBezTo>
                <a:cubicBezTo>
                  <a:pt x="25867" y="18942"/>
                  <a:pt x="20349" y="0"/>
                  <a:pt x="203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2298282" y="1844035"/>
            <a:ext cx="85738" cy="326479"/>
          </a:xfrm>
          <a:custGeom>
            <a:rect b="b" l="l" r="r" t="t"/>
            <a:pathLst>
              <a:path extrusionOk="0" h="19500" w="5121">
                <a:moveTo>
                  <a:pt x="5120" y="0"/>
                </a:moveTo>
                <a:lnTo>
                  <a:pt x="5120" y="0"/>
                </a:lnTo>
                <a:cubicBezTo>
                  <a:pt x="3263" y="2653"/>
                  <a:pt x="0" y="3369"/>
                  <a:pt x="0" y="3369"/>
                </a:cubicBezTo>
                <a:lnTo>
                  <a:pt x="80" y="9339"/>
                </a:lnTo>
                <a:lnTo>
                  <a:pt x="4218" y="19499"/>
                </a:lnTo>
                <a:lnTo>
                  <a:pt x="1168" y="9100"/>
                </a:lnTo>
                <a:lnTo>
                  <a:pt x="1539" y="4218"/>
                </a:lnTo>
                <a:cubicBezTo>
                  <a:pt x="3396" y="3555"/>
                  <a:pt x="4749" y="1937"/>
                  <a:pt x="51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2316260" y="2573506"/>
            <a:ext cx="247421" cy="153780"/>
          </a:xfrm>
          <a:custGeom>
            <a:rect b="b" l="l" r="r" t="t"/>
            <a:pathLst>
              <a:path extrusionOk="0" h="9185" w="14778">
                <a:moveTo>
                  <a:pt x="1556" y="0"/>
                </a:moveTo>
                <a:cubicBezTo>
                  <a:pt x="922" y="0"/>
                  <a:pt x="814" y="1188"/>
                  <a:pt x="531" y="2524"/>
                </a:cubicBezTo>
                <a:cubicBezTo>
                  <a:pt x="292" y="3665"/>
                  <a:pt x="0" y="4461"/>
                  <a:pt x="266" y="5283"/>
                </a:cubicBezTo>
                <a:cubicBezTo>
                  <a:pt x="1247" y="6239"/>
                  <a:pt x="3104" y="6106"/>
                  <a:pt x="4139" y="6345"/>
                </a:cubicBezTo>
                <a:cubicBezTo>
                  <a:pt x="5598" y="6690"/>
                  <a:pt x="6235" y="7777"/>
                  <a:pt x="8251" y="8600"/>
                </a:cubicBezTo>
                <a:cubicBezTo>
                  <a:pt x="9322" y="9026"/>
                  <a:pt x="10273" y="9184"/>
                  <a:pt x="11091" y="9184"/>
                </a:cubicBezTo>
                <a:cubicBezTo>
                  <a:pt x="12765" y="9184"/>
                  <a:pt x="13881" y="8523"/>
                  <a:pt x="14326" y="8149"/>
                </a:cubicBezTo>
                <a:cubicBezTo>
                  <a:pt x="14777" y="7432"/>
                  <a:pt x="14618" y="6583"/>
                  <a:pt x="13530" y="6053"/>
                </a:cubicBezTo>
                <a:cubicBezTo>
                  <a:pt x="11461" y="5098"/>
                  <a:pt x="9471" y="3957"/>
                  <a:pt x="8251" y="2922"/>
                </a:cubicBezTo>
                <a:cubicBezTo>
                  <a:pt x="7880" y="2631"/>
                  <a:pt x="7667" y="2392"/>
                  <a:pt x="7429" y="2180"/>
                </a:cubicBezTo>
                <a:cubicBezTo>
                  <a:pt x="6925" y="1569"/>
                  <a:pt x="6686" y="376"/>
                  <a:pt x="6500" y="216"/>
                </a:cubicBezTo>
                <a:cubicBezTo>
                  <a:pt x="6479" y="209"/>
                  <a:pt x="6454" y="206"/>
                  <a:pt x="6425" y="206"/>
                </a:cubicBezTo>
                <a:cubicBezTo>
                  <a:pt x="6348" y="206"/>
                  <a:pt x="6245" y="231"/>
                  <a:pt x="6129" y="269"/>
                </a:cubicBezTo>
                <a:cubicBezTo>
                  <a:pt x="6076" y="190"/>
                  <a:pt x="5996" y="137"/>
                  <a:pt x="5890" y="110"/>
                </a:cubicBezTo>
                <a:lnTo>
                  <a:pt x="5837" y="455"/>
                </a:lnTo>
                <a:cubicBezTo>
                  <a:pt x="5359" y="667"/>
                  <a:pt x="4882" y="853"/>
                  <a:pt x="4351" y="853"/>
                </a:cubicBezTo>
                <a:cubicBezTo>
                  <a:pt x="4221" y="858"/>
                  <a:pt x="4104" y="860"/>
                  <a:pt x="3997" y="860"/>
                </a:cubicBezTo>
                <a:cubicBezTo>
                  <a:pt x="3509" y="860"/>
                  <a:pt x="3263" y="815"/>
                  <a:pt x="3128" y="815"/>
                </a:cubicBezTo>
                <a:cubicBezTo>
                  <a:pt x="2993" y="815"/>
                  <a:pt x="2966" y="860"/>
                  <a:pt x="2919" y="1039"/>
                </a:cubicBezTo>
                <a:cubicBezTo>
                  <a:pt x="2892" y="1198"/>
                  <a:pt x="2892" y="1331"/>
                  <a:pt x="2892" y="1516"/>
                </a:cubicBezTo>
                <a:cubicBezTo>
                  <a:pt x="2176" y="1384"/>
                  <a:pt x="1645" y="1118"/>
                  <a:pt x="1645" y="853"/>
                </a:cubicBezTo>
                <a:lnTo>
                  <a:pt x="1619" y="4"/>
                </a:lnTo>
                <a:cubicBezTo>
                  <a:pt x="1597" y="2"/>
                  <a:pt x="1576" y="0"/>
                  <a:pt x="15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2052419" y="1295053"/>
            <a:ext cx="386902" cy="518164"/>
          </a:xfrm>
          <a:custGeom>
            <a:rect b="b" l="l" r="r" t="t"/>
            <a:pathLst>
              <a:path extrusionOk="0" h="30949" w="23109">
                <a:moveTo>
                  <a:pt x="11059" y="1"/>
                </a:moveTo>
                <a:cubicBezTo>
                  <a:pt x="9255" y="1"/>
                  <a:pt x="5171" y="108"/>
                  <a:pt x="3980" y="306"/>
                </a:cubicBezTo>
                <a:cubicBezTo>
                  <a:pt x="2707" y="492"/>
                  <a:pt x="1937" y="969"/>
                  <a:pt x="1089" y="5877"/>
                </a:cubicBezTo>
                <a:cubicBezTo>
                  <a:pt x="293" y="10440"/>
                  <a:pt x="1" y="15057"/>
                  <a:pt x="213" y="19699"/>
                </a:cubicBezTo>
                <a:cubicBezTo>
                  <a:pt x="346" y="22750"/>
                  <a:pt x="611" y="25801"/>
                  <a:pt x="1062" y="28825"/>
                </a:cubicBezTo>
                <a:cubicBezTo>
                  <a:pt x="4579" y="30214"/>
                  <a:pt x="8020" y="30949"/>
                  <a:pt x="11348" y="30949"/>
                </a:cubicBezTo>
                <a:cubicBezTo>
                  <a:pt x="14822" y="30949"/>
                  <a:pt x="18173" y="30148"/>
                  <a:pt x="21357" y="28454"/>
                </a:cubicBezTo>
                <a:cubicBezTo>
                  <a:pt x="19500" y="22644"/>
                  <a:pt x="19527" y="15401"/>
                  <a:pt x="20853" y="10971"/>
                </a:cubicBezTo>
                <a:cubicBezTo>
                  <a:pt x="23108" y="3463"/>
                  <a:pt x="20031" y="1155"/>
                  <a:pt x="17616" y="704"/>
                </a:cubicBezTo>
                <a:cubicBezTo>
                  <a:pt x="15680" y="306"/>
                  <a:pt x="13770" y="67"/>
                  <a:pt x="11833" y="14"/>
                </a:cubicBezTo>
                <a:cubicBezTo>
                  <a:pt x="11698" y="5"/>
                  <a:pt x="11426" y="1"/>
                  <a:pt x="110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2163018" y="1031450"/>
            <a:ext cx="83528" cy="210554"/>
          </a:xfrm>
          <a:custGeom>
            <a:rect b="b" l="l" r="r" t="t"/>
            <a:pathLst>
              <a:path extrusionOk="0" h="12576" w="4989">
                <a:moveTo>
                  <a:pt x="2707" y="1"/>
                </a:moveTo>
                <a:cubicBezTo>
                  <a:pt x="2707" y="1"/>
                  <a:pt x="1248" y="27"/>
                  <a:pt x="611" y="1062"/>
                </a:cubicBezTo>
                <a:cubicBezTo>
                  <a:pt x="54" y="1964"/>
                  <a:pt x="1" y="4246"/>
                  <a:pt x="319" y="6766"/>
                </a:cubicBezTo>
                <a:cubicBezTo>
                  <a:pt x="664" y="9313"/>
                  <a:pt x="1062" y="10851"/>
                  <a:pt x="1380" y="11568"/>
                </a:cubicBezTo>
                <a:cubicBezTo>
                  <a:pt x="1592" y="12045"/>
                  <a:pt x="1937" y="12364"/>
                  <a:pt x="2388" y="12576"/>
                </a:cubicBezTo>
                <a:lnTo>
                  <a:pt x="2654" y="9605"/>
                </a:lnTo>
                <a:lnTo>
                  <a:pt x="2786" y="7562"/>
                </a:lnTo>
                <a:cubicBezTo>
                  <a:pt x="2786" y="7562"/>
                  <a:pt x="4298" y="5890"/>
                  <a:pt x="4590" y="4484"/>
                </a:cubicBezTo>
                <a:cubicBezTo>
                  <a:pt x="4988" y="2627"/>
                  <a:pt x="4670" y="1778"/>
                  <a:pt x="4670" y="1778"/>
                </a:cubicBezTo>
                <a:lnTo>
                  <a:pt x="270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2170134" y="1007408"/>
            <a:ext cx="38206" cy="29400"/>
          </a:xfrm>
          <a:custGeom>
            <a:rect b="b" l="l" r="r" t="t"/>
            <a:pathLst>
              <a:path extrusionOk="0" h="1756" w="2282">
                <a:moveTo>
                  <a:pt x="1038" y="1"/>
                </a:moveTo>
                <a:cubicBezTo>
                  <a:pt x="625" y="1"/>
                  <a:pt x="219" y="214"/>
                  <a:pt x="0" y="614"/>
                </a:cubicBezTo>
                <a:lnTo>
                  <a:pt x="1937" y="1755"/>
                </a:lnTo>
                <a:cubicBezTo>
                  <a:pt x="2282" y="1198"/>
                  <a:pt x="2123" y="508"/>
                  <a:pt x="1592" y="137"/>
                </a:cubicBezTo>
                <a:cubicBezTo>
                  <a:pt x="1417" y="45"/>
                  <a:pt x="1227" y="1"/>
                  <a:pt x="10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0"/>
          <p:cNvSpPr/>
          <p:nvPr/>
        </p:nvSpPr>
        <p:spPr>
          <a:xfrm>
            <a:off x="2236751" y="1000728"/>
            <a:ext cx="194565" cy="184502"/>
          </a:xfrm>
          <a:custGeom>
            <a:rect b="b" l="l" r="r" t="t"/>
            <a:pathLst>
              <a:path extrusionOk="0" h="11020" w="11621">
                <a:moveTo>
                  <a:pt x="5802" y="1"/>
                </a:moveTo>
                <a:cubicBezTo>
                  <a:pt x="3004" y="1"/>
                  <a:pt x="641" y="2086"/>
                  <a:pt x="319" y="4913"/>
                </a:cubicBezTo>
                <a:cubicBezTo>
                  <a:pt x="1" y="7938"/>
                  <a:pt x="2176" y="10644"/>
                  <a:pt x="5200" y="10989"/>
                </a:cubicBezTo>
                <a:cubicBezTo>
                  <a:pt x="5398" y="11009"/>
                  <a:pt x="5594" y="11019"/>
                  <a:pt x="5788" y="11019"/>
                </a:cubicBezTo>
                <a:cubicBezTo>
                  <a:pt x="8571" y="11019"/>
                  <a:pt x="10978" y="8934"/>
                  <a:pt x="11276" y="6107"/>
                </a:cubicBezTo>
                <a:cubicBezTo>
                  <a:pt x="11621" y="3083"/>
                  <a:pt x="9419" y="377"/>
                  <a:pt x="6394" y="32"/>
                </a:cubicBezTo>
                <a:cubicBezTo>
                  <a:pt x="6195" y="11"/>
                  <a:pt x="5998" y="1"/>
                  <a:pt x="5802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0"/>
          <p:cNvSpPr/>
          <p:nvPr/>
        </p:nvSpPr>
        <p:spPr>
          <a:xfrm>
            <a:off x="2134590" y="1042667"/>
            <a:ext cx="279399" cy="315713"/>
          </a:xfrm>
          <a:custGeom>
            <a:rect b="b" l="l" r="r" t="t"/>
            <a:pathLst>
              <a:path extrusionOk="0" h="18857" w="16688">
                <a:moveTo>
                  <a:pt x="11565" y="0"/>
                </a:moveTo>
                <a:cubicBezTo>
                  <a:pt x="9777" y="0"/>
                  <a:pt x="7825" y="325"/>
                  <a:pt x="6262" y="1082"/>
                </a:cubicBezTo>
                <a:cubicBezTo>
                  <a:pt x="6103" y="5194"/>
                  <a:pt x="5068" y="6229"/>
                  <a:pt x="4511" y="6600"/>
                </a:cubicBezTo>
                <a:cubicBezTo>
                  <a:pt x="4442" y="6645"/>
                  <a:pt x="4377" y="6665"/>
                  <a:pt x="4315" y="6665"/>
                </a:cubicBezTo>
                <a:cubicBezTo>
                  <a:pt x="3903" y="6665"/>
                  <a:pt x="3640" y="5765"/>
                  <a:pt x="3317" y="5327"/>
                </a:cubicBezTo>
                <a:cubicBezTo>
                  <a:pt x="3104" y="5038"/>
                  <a:pt x="2597" y="4680"/>
                  <a:pt x="2042" y="4680"/>
                </a:cubicBezTo>
                <a:cubicBezTo>
                  <a:pt x="1627" y="4680"/>
                  <a:pt x="1186" y="4880"/>
                  <a:pt x="823" y="5459"/>
                </a:cubicBezTo>
                <a:cubicBezTo>
                  <a:pt x="1" y="6812"/>
                  <a:pt x="744" y="8537"/>
                  <a:pt x="1699" y="9120"/>
                </a:cubicBezTo>
                <a:cubicBezTo>
                  <a:pt x="2093" y="9363"/>
                  <a:pt x="2444" y="9449"/>
                  <a:pt x="2744" y="9449"/>
                </a:cubicBezTo>
                <a:cubicBezTo>
                  <a:pt x="3494" y="9449"/>
                  <a:pt x="3927" y="8908"/>
                  <a:pt x="3927" y="8908"/>
                </a:cubicBezTo>
                <a:lnTo>
                  <a:pt x="3927" y="8908"/>
                </a:lnTo>
                <a:lnTo>
                  <a:pt x="3848" y="15116"/>
                </a:lnTo>
                <a:cubicBezTo>
                  <a:pt x="5121" y="18087"/>
                  <a:pt x="6660" y="18830"/>
                  <a:pt x="8623" y="18857"/>
                </a:cubicBezTo>
                <a:cubicBezTo>
                  <a:pt x="10294" y="18724"/>
                  <a:pt x="10613" y="17371"/>
                  <a:pt x="9684" y="16018"/>
                </a:cubicBezTo>
                <a:lnTo>
                  <a:pt x="9896" y="13975"/>
                </a:lnTo>
                <a:cubicBezTo>
                  <a:pt x="10692" y="14214"/>
                  <a:pt x="11515" y="14347"/>
                  <a:pt x="12337" y="14373"/>
                </a:cubicBezTo>
                <a:cubicBezTo>
                  <a:pt x="13690" y="14320"/>
                  <a:pt x="14539" y="13391"/>
                  <a:pt x="15096" y="11959"/>
                </a:cubicBezTo>
                <a:cubicBezTo>
                  <a:pt x="15998" y="9704"/>
                  <a:pt x="16688" y="5804"/>
                  <a:pt x="16290" y="1161"/>
                </a:cubicBezTo>
                <a:cubicBezTo>
                  <a:pt x="15531" y="446"/>
                  <a:pt x="13660" y="0"/>
                  <a:pt x="115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0"/>
          <p:cNvSpPr/>
          <p:nvPr/>
        </p:nvSpPr>
        <p:spPr>
          <a:xfrm>
            <a:off x="2197223" y="971765"/>
            <a:ext cx="233206" cy="115624"/>
          </a:xfrm>
          <a:custGeom>
            <a:rect b="b" l="l" r="r" t="t"/>
            <a:pathLst>
              <a:path extrusionOk="0" h="6906" w="13929">
                <a:moveTo>
                  <a:pt x="11685" y="1"/>
                </a:moveTo>
                <a:cubicBezTo>
                  <a:pt x="11484" y="1"/>
                  <a:pt x="11300" y="138"/>
                  <a:pt x="11116" y="276"/>
                </a:cubicBezTo>
                <a:cubicBezTo>
                  <a:pt x="10378" y="822"/>
                  <a:pt x="9604" y="992"/>
                  <a:pt x="8814" y="992"/>
                </a:cubicBezTo>
                <a:cubicBezTo>
                  <a:pt x="7646" y="992"/>
                  <a:pt x="6440" y="621"/>
                  <a:pt x="5253" y="542"/>
                </a:cubicBezTo>
                <a:cubicBezTo>
                  <a:pt x="5078" y="528"/>
                  <a:pt x="4898" y="520"/>
                  <a:pt x="4716" y="520"/>
                </a:cubicBezTo>
                <a:cubicBezTo>
                  <a:pt x="3160" y="520"/>
                  <a:pt x="1415" y="1045"/>
                  <a:pt x="584" y="2399"/>
                </a:cubicBezTo>
                <a:cubicBezTo>
                  <a:pt x="133" y="3088"/>
                  <a:pt x="0" y="3858"/>
                  <a:pt x="637" y="4441"/>
                </a:cubicBezTo>
                <a:cubicBezTo>
                  <a:pt x="1194" y="4919"/>
                  <a:pt x="1858" y="5264"/>
                  <a:pt x="2574" y="5423"/>
                </a:cubicBezTo>
                <a:cubicBezTo>
                  <a:pt x="4542" y="5988"/>
                  <a:pt x="7011" y="6906"/>
                  <a:pt x="9271" y="6906"/>
                </a:cubicBezTo>
                <a:cubicBezTo>
                  <a:pt x="10726" y="6906"/>
                  <a:pt x="12094" y="6525"/>
                  <a:pt x="13186" y="5423"/>
                </a:cubicBezTo>
                <a:cubicBezTo>
                  <a:pt x="13584" y="4998"/>
                  <a:pt x="13849" y="4441"/>
                  <a:pt x="13875" y="3858"/>
                </a:cubicBezTo>
                <a:cubicBezTo>
                  <a:pt x="13929" y="3301"/>
                  <a:pt x="13875" y="2770"/>
                  <a:pt x="13663" y="2292"/>
                </a:cubicBezTo>
                <a:cubicBezTo>
                  <a:pt x="13637" y="2213"/>
                  <a:pt x="13584" y="2133"/>
                  <a:pt x="13504" y="2133"/>
                </a:cubicBezTo>
                <a:cubicBezTo>
                  <a:pt x="13451" y="2133"/>
                  <a:pt x="13371" y="2160"/>
                  <a:pt x="13318" y="2213"/>
                </a:cubicBezTo>
                <a:cubicBezTo>
                  <a:pt x="12920" y="2478"/>
                  <a:pt x="12469" y="2690"/>
                  <a:pt x="12018" y="2876"/>
                </a:cubicBezTo>
                <a:cubicBezTo>
                  <a:pt x="12178" y="2346"/>
                  <a:pt x="12257" y="1762"/>
                  <a:pt x="12204" y="1231"/>
                </a:cubicBezTo>
                <a:cubicBezTo>
                  <a:pt x="12178" y="886"/>
                  <a:pt x="12178" y="117"/>
                  <a:pt x="11780" y="11"/>
                </a:cubicBezTo>
                <a:cubicBezTo>
                  <a:pt x="11748" y="4"/>
                  <a:pt x="11716" y="1"/>
                  <a:pt x="116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0"/>
          <p:cNvSpPr/>
          <p:nvPr/>
        </p:nvSpPr>
        <p:spPr>
          <a:xfrm>
            <a:off x="2212776" y="1224670"/>
            <a:ext cx="87948" cy="67087"/>
          </a:xfrm>
          <a:custGeom>
            <a:rect b="b" l="l" r="r" t="t"/>
            <a:pathLst>
              <a:path extrusionOk="0" h="4007" w="5253">
                <a:moveTo>
                  <a:pt x="0" y="0"/>
                </a:moveTo>
                <a:cubicBezTo>
                  <a:pt x="106" y="610"/>
                  <a:pt x="292" y="1221"/>
                  <a:pt x="637" y="1778"/>
                </a:cubicBezTo>
                <a:cubicBezTo>
                  <a:pt x="1300" y="2839"/>
                  <a:pt x="5147" y="4006"/>
                  <a:pt x="5147" y="4006"/>
                </a:cubicBezTo>
                <a:lnTo>
                  <a:pt x="5253" y="3184"/>
                </a:lnTo>
                <a:cubicBezTo>
                  <a:pt x="5253" y="3184"/>
                  <a:pt x="2282" y="2255"/>
                  <a:pt x="1300" y="1592"/>
                </a:cubicBezTo>
                <a:cubicBezTo>
                  <a:pt x="690" y="1194"/>
                  <a:pt x="265" y="61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0"/>
          <p:cNvSpPr/>
          <p:nvPr/>
        </p:nvSpPr>
        <p:spPr>
          <a:xfrm>
            <a:off x="2281620" y="1100745"/>
            <a:ext cx="27541" cy="19438"/>
          </a:xfrm>
          <a:custGeom>
            <a:rect b="b" l="l" r="r" t="t"/>
            <a:pathLst>
              <a:path extrusionOk="0" h="1161" w="1645">
                <a:moveTo>
                  <a:pt x="1459" y="0"/>
                </a:moveTo>
                <a:lnTo>
                  <a:pt x="0" y="664"/>
                </a:lnTo>
                <a:lnTo>
                  <a:pt x="0" y="690"/>
                </a:lnTo>
                <a:cubicBezTo>
                  <a:pt x="137" y="983"/>
                  <a:pt x="416" y="1161"/>
                  <a:pt x="713" y="1161"/>
                </a:cubicBezTo>
                <a:cubicBezTo>
                  <a:pt x="820" y="1161"/>
                  <a:pt x="929" y="1137"/>
                  <a:pt x="1035" y="1088"/>
                </a:cubicBezTo>
                <a:cubicBezTo>
                  <a:pt x="1459" y="902"/>
                  <a:pt x="1645" y="398"/>
                  <a:pt x="14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0"/>
          <p:cNvSpPr/>
          <p:nvPr/>
        </p:nvSpPr>
        <p:spPr>
          <a:xfrm>
            <a:off x="2371341" y="1105634"/>
            <a:ext cx="24444" cy="20191"/>
          </a:xfrm>
          <a:custGeom>
            <a:rect b="b" l="l" r="r" t="t"/>
            <a:pathLst>
              <a:path extrusionOk="0" h="1206" w="1460">
                <a:moveTo>
                  <a:pt x="212" y="0"/>
                </a:moveTo>
                <a:lnTo>
                  <a:pt x="212" y="0"/>
                </a:lnTo>
                <a:cubicBezTo>
                  <a:pt x="0" y="345"/>
                  <a:pt x="80" y="796"/>
                  <a:pt x="425" y="1061"/>
                </a:cubicBezTo>
                <a:cubicBezTo>
                  <a:pt x="425" y="1115"/>
                  <a:pt x="451" y="1115"/>
                  <a:pt x="451" y="1115"/>
                </a:cubicBezTo>
                <a:cubicBezTo>
                  <a:pt x="566" y="1176"/>
                  <a:pt x="693" y="1206"/>
                  <a:pt x="819" y="1206"/>
                </a:cubicBezTo>
                <a:cubicBezTo>
                  <a:pt x="1070" y="1206"/>
                  <a:pt x="1318" y="1088"/>
                  <a:pt x="1459" y="876"/>
                </a:cubicBezTo>
                <a:lnTo>
                  <a:pt x="2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0"/>
          <p:cNvSpPr/>
          <p:nvPr/>
        </p:nvSpPr>
        <p:spPr>
          <a:xfrm>
            <a:off x="2334023" y="1140725"/>
            <a:ext cx="32882" cy="62634"/>
          </a:xfrm>
          <a:custGeom>
            <a:rect b="b" l="l" r="r" t="t"/>
            <a:pathLst>
              <a:path extrusionOk="0" h="3741" w="1964">
                <a:moveTo>
                  <a:pt x="186" y="0"/>
                </a:moveTo>
                <a:lnTo>
                  <a:pt x="1" y="3741"/>
                </a:lnTo>
                <a:lnTo>
                  <a:pt x="1" y="3741"/>
                </a:lnTo>
                <a:lnTo>
                  <a:pt x="1964" y="3316"/>
                </a:lnTo>
                <a:lnTo>
                  <a:pt x="18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0"/>
          <p:cNvSpPr/>
          <p:nvPr/>
        </p:nvSpPr>
        <p:spPr>
          <a:xfrm>
            <a:off x="2381102" y="1165369"/>
            <a:ext cx="41773" cy="30756"/>
          </a:xfrm>
          <a:custGeom>
            <a:rect b="b" l="l" r="r" t="t"/>
            <a:pathLst>
              <a:path extrusionOk="0" h="1837" w="2495">
                <a:moveTo>
                  <a:pt x="1141" y="1"/>
                </a:moveTo>
                <a:cubicBezTo>
                  <a:pt x="575" y="1"/>
                  <a:pt x="128" y="284"/>
                  <a:pt x="80" y="757"/>
                </a:cubicBezTo>
                <a:cubicBezTo>
                  <a:pt x="1" y="1287"/>
                  <a:pt x="505" y="1738"/>
                  <a:pt x="1141" y="1818"/>
                </a:cubicBezTo>
                <a:cubicBezTo>
                  <a:pt x="1223" y="1831"/>
                  <a:pt x="1302" y="1837"/>
                  <a:pt x="1380" y="1837"/>
                </a:cubicBezTo>
                <a:cubicBezTo>
                  <a:pt x="1934" y="1837"/>
                  <a:pt x="2368" y="1517"/>
                  <a:pt x="2415" y="1075"/>
                </a:cubicBezTo>
                <a:cubicBezTo>
                  <a:pt x="2494" y="597"/>
                  <a:pt x="2017" y="120"/>
                  <a:pt x="1354" y="14"/>
                </a:cubicBezTo>
                <a:cubicBezTo>
                  <a:pt x="1281" y="5"/>
                  <a:pt x="1210" y="1"/>
                  <a:pt x="11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0"/>
          <p:cNvSpPr/>
          <p:nvPr/>
        </p:nvSpPr>
        <p:spPr>
          <a:xfrm>
            <a:off x="2298044" y="1214557"/>
            <a:ext cx="37771" cy="28831"/>
          </a:xfrm>
          <a:custGeom>
            <a:rect b="b" l="l" r="r" t="t"/>
            <a:pathLst>
              <a:path extrusionOk="0" h="1722" w="2256">
                <a:moveTo>
                  <a:pt x="1095" y="0"/>
                </a:moveTo>
                <a:cubicBezTo>
                  <a:pt x="694" y="0"/>
                  <a:pt x="308" y="251"/>
                  <a:pt x="186" y="657"/>
                </a:cubicBezTo>
                <a:cubicBezTo>
                  <a:pt x="1" y="1188"/>
                  <a:pt x="425" y="1374"/>
                  <a:pt x="956" y="1559"/>
                </a:cubicBezTo>
                <a:cubicBezTo>
                  <a:pt x="1180" y="1654"/>
                  <a:pt x="1388" y="1722"/>
                  <a:pt x="1567" y="1722"/>
                </a:cubicBezTo>
                <a:cubicBezTo>
                  <a:pt x="1790" y="1722"/>
                  <a:pt x="1967" y="1615"/>
                  <a:pt x="2070" y="1320"/>
                </a:cubicBezTo>
                <a:cubicBezTo>
                  <a:pt x="2256" y="790"/>
                  <a:pt x="1937" y="233"/>
                  <a:pt x="1460" y="74"/>
                </a:cubicBezTo>
                <a:cubicBezTo>
                  <a:pt x="1342" y="24"/>
                  <a:pt x="1218" y="0"/>
                  <a:pt x="10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0"/>
          <p:cNvSpPr/>
          <p:nvPr/>
        </p:nvSpPr>
        <p:spPr>
          <a:xfrm>
            <a:off x="2245189" y="1158455"/>
            <a:ext cx="42208" cy="29450"/>
          </a:xfrm>
          <a:custGeom>
            <a:rect b="b" l="l" r="r" t="t"/>
            <a:pathLst>
              <a:path extrusionOk="0" h="1759" w="2521">
                <a:moveTo>
                  <a:pt x="1258" y="1"/>
                </a:moveTo>
                <a:cubicBezTo>
                  <a:pt x="599" y="1"/>
                  <a:pt x="53" y="363"/>
                  <a:pt x="27" y="825"/>
                </a:cubicBezTo>
                <a:cubicBezTo>
                  <a:pt x="1" y="1302"/>
                  <a:pt x="531" y="1727"/>
                  <a:pt x="1221" y="1753"/>
                </a:cubicBezTo>
                <a:cubicBezTo>
                  <a:pt x="1265" y="1757"/>
                  <a:pt x="1309" y="1758"/>
                  <a:pt x="1352" y="1758"/>
                </a:cubicBezTo>
                <a:cubicBezTo>
                  <a:pt x="1983" y="1758"/>
                  <a:pt x="2496" y="1403"/>
                  <a:pt x="2521" y="931"/>
                </a:cubicBezTo>
                <a:cubicBezTo>
                  <a:pt x="2521" y="427"/>
                  <a:pt x="2017" y="29"/>
                  <a:pt x="1327" y="2"/>
                </a:cubicBezTo>
                <a:cubicBezTo>
                  <a:pt x="1304" y="1"/>
                  <a:pt x="1281" y="1"/>
                  <a:pt x="12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0"/>
          <p:cNvSpPr/>
          <p:nvPr/>
        </p:nvSpPr>
        <p:spPr>
          <a:xfrm>
            <a:off x="2283395" y="1142014"/>
            <a:ext cx="32430" cy="16927"/>
          </a:xfrm>
          <a:custGeom>
            <a:rect b="b" l="l" r="r" t="t"/>
            <a:pathLst>
              <a:path extrusionOk="0" h="1011" w="1937">
                <a:moveTo>
                  <a:pt x="924" y="1"/>
                </a:moveTo>
                <a:cubicBezTo>
                  <a:pt x="542" y="1"/>
                  <a:pt x="177" y="214"/>
                  <a:pt x="0" y="586"/>
                </a:cubicBezTo>
                <a:cubicBezTo>
                  <a:pt x="221" y="484"/>
                  <a:pt x="442" y="437"/>
                  <a:pt x="671" y="437"/>
                </a:cubicBezTo>
                <a:cubicBezTo>
                  <a:pt x="798" y="437"/>
                  <a:pt x="928" y="452"/>
                  <a:pt x="1061" y="480"/>
                </a:cubicBezTo>
                <a:cubicBezTo>
                  <a:pt x="1406" y="560"/>
                  <a:pt x="1725" y="746"/>
                  <a:pt x="1937" y="1011"/>
                </a:cubicBezTo>
                <a:cubicBezTo>
                  <a:pt x="1937" y="613"/>
                  <a:pt x="1698" y="268"/>
                  <a:pt x="1327" y="82"/>
                </a:cubicBezTo>
                <a:cubicBezTo>
                  <a:pt x="1195" y="27"/>
                  <a:pt x="1059" y="1"/>
                  <a:pt x="9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0"/>
          <p:cNvSpPr/>
          <p:nvPr/>
        </p:nvSpPr>
        <p:spPr>
          <a:xfrm>
            <a:off x="2362903" y="1146032"/>
            <a:ext cx="31543" cy="16475"/>
          </a:xfrm>
          <a:custGeom>
            <a:rect b="b" l="l" r="r" t="t"/>
            <a:pathLst>
              <a:path extrusionOk="0" h="984" w="1884">
                <a:moveTo>
                  <a:pt x="939" y="0"/>
                </a:moveTo>
                <a:cubicBezTo>
                  <a:pt x="427" y="0"/>
                  <a:pt x="0" y="467"/>
                  <a:pt x="0" y="983"/>
                </a:cubicBezTo>
                <a:cubicBezTo>
                  <a:pt x="186" y="718"/>
                  <a:pt x="504" y="559"/>
                  <a:pt x="822" y="479"/>
                </a:cubicBezTo>
                <a:cubicBezTo>
                  <a:pt x="931" y="464"/>
                  <a:pt x="1039" y="455"/>
                  <a:pt x="1145" y="455"/>
                </a:cubicBezTo>
                <a:cubicBezTo>
                  <a:pt x="1406" y="455"/>
                  <a:pt x="1658" y="507"/>
                  <a:pt x="1884" y="638"/>
                </a:cubicBezTo>
                <a:cubicBezTo>
                  <a:pt x="1751" y="267"/>
                  <a:pt x="1380" y="1"/>
                  <a:pt x="982" y="1"/>
                </a:cubicBezTo>
                <a:cubicBezTo>
                  <a:pt x="967" y="1"/>
                  <a:pt x="953" y="0"/>
                  <a:pt x="9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0"/>
          <p:cNvSpPr/>
          <p:nvPr/>
        </p:nvSpPr>
        <p:spPr>
          <a:xfrm>
            <a:off x="1830786" y="1300176"/>
            <a:ext cx="323817" cy="699150"/>
          </a:xfrm>
          <a:custGeom>
            <a:rect b="b" l="l" r="r" t="t"/>
            <a:pathLst>
              <a:path extrusionOk="0" h="41759" w="19341">
                <a:moveTo>
                  <a:pt x="17218" y="0"/>
                </a:moveTo>
                <a:cubicBezTo>
                  <a:pt x="15175" y="53"/>
                  <a:pt x="14778" y="133"/>
                  <a:pt x="14035" y="504"/>
                </a:cubicBezTo>
                <a:cubicBezTo>
                  <a:pt x="12682" y="1167"/>
                  <a:pt x="11621" y="1910"/>
                  <a:pt x="10055" y="4298"/>
                </a:cubicBezTo>
                <a:cubicBezTo>
                  <a:pt x="8941" y="6022"/>
                  <a:pt x="3290" y="14591"/>
                  <a:pt x="3290" y="14591"/>
                </a:cubicBezTo>
                <a:cubicBezTo>
                  <a:pt x="2707" y="15440"/>
                  <a:pt x="1937" y="16342"/>
                  <a:pt x="1645" y="18969"/>
                </a:cubicBezTo>
                <a:cubicBezTo>
                  <a:pt x="1407" y="21144"/>
                  <a:pt x="796" y="27113"/>
                  <a:pt x="743" y="30615"/>
                </a:cubicBezTo>
                <a:cubicBezTo>
                  <a:pt x="664" y="33454"/>
                  <a:pt x="1" y="37990"/>
                  <a:pt x="1964" y="40564"/>
                </a:cubicBezTo>
                <a:cubicBezTo>
                  <a:pt x="2609" y="41287"/>
                  <a:pt x="3532" y="41759"/>
                  <a:pt x="4535" y="41759"/>
                </a:cubicBezTo>
                <a:cubicBezTo>
                  <a:pt x="4562" y="41759"/>
                  <a:pt x="4589" y="41758"/>
                  <a:pt x="4617" y="41758"/>
                </a:cubicBezTo>
                <a:cubicBezTo>
                  <a:pt x="6421" y="41758"/>
                  <a:pt x="6421" y="40325"/>
                  <a:pt x="6208" y="39449"/>
                </a:cubicBezTo>
                <a:cubicBezTo>
                  <a:pt x="6102" y="39025"/>
                  <a:pt x="5837" y="38203"/>
                  <a:pt x="5757" y="37699"/>
                </a:cubicBezTo>
                <a:cubicBezTo>
                  <a:pt x="5572" y="36956"/>
                  <a:pt x="5545" y="36239"/>
                  <a:pt x="5625" y="35523"/>
                </a:cubicBezTo>
                <a:lnTo>
                  <a:pt x="5625" y="35523"/>
                </a:lnTo>
                <a:cubicBezTo>
                  <a:pt x="5890" y="35921"/>
                  <a:pt x="5917" y="36213"/>
                  <a:pt x="6182" y="36611"/>
                </a:cubicBezTo>
                <a:cubicBezTo>
                  <a:pt x="6421" y="37062"/>
                  <a:pt x="6872" y="37407"/>
                  <a:pt x="7402" y="37460"/>
                </a:cubicBezTo>
                <a:cubicBezTo>
                  <a:pt x="7429" y="37460"/>
                  <a:pt x="7508" y="37460"/>
                  <a:pt x="7562" y="37433"/>
                </a:cubicBezTo>
                <a:cubicBezTo>
                  <a:pt x="7747" y="37327"/>
                  <a:pt x="7668" y="37062"/>
                  <a:pt x="7562" y="36876"/>
                </a:cubicBezTo>
                <a:cubicBezTo>
                  <a:pt x="7164" y="36107"/>
                  <a:pt x="7164" y="35258"/>
                  <a:pt x="6898" y="34409"/>
                </a:cubicBezTo>
                <a:cubicBezTo>
                  <a:pt x="6500" y="33189"/>
                  <a:pt x="5811" y="31942"/>
                  <a:pt x="5625" y="30960"/>
                </a:cubicBezTo>
                <a:cubicBezTo>
                  <a:pt x="5413" y="30005"/>
                  <a:pt x="8145" y="19128"/>
                  <a:pt x="8145" y="19128"/>
                </a:cubicBezTo>
                <a:lnTo>
                  <a:pt x="15600" y="9790"/>
                </a:lnTo>
                <a:cubicBezTo>
                  <a:pt x="15600" y="9790"/>
                  <a:pt x="19341" y="6128"/>
                  <a:pt x="172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0"/>
          <p:cNvSpPr/>
          <p:nvPr/>
        </p:nvSpPr>
        <p:spPr>
          <a:xfrm>
            <a:off x="1924944" y="1298619"/>
            <a:ext cx="226543" cy="256077"/>
          </a:xfrm>
          <a:custGeom>
            <a:rect b="b" l="l" r="r" t="t"/>
            <a:pathLst>
              <a:path extrusionOk="0" h="15295" w="13531">
                <a:moveTo>
                  <a:pt x="11652" y="1"/>
                </a:moveTo>
                <a:cubicBezTo>
                  <a:pt x="10468" y="1"/>
                  <a:pt x="8918" y="165"/>
                  <a:pt x="7562" y="889"/>
                </a:cubicBezTo>
                <a:cubicBezTo>
                  <a:pt x="5970" y="1738"/>
                  <a:pt x="4033" y="4311"/>
                  <a:pt x="2415" y="6911"/>
                </a:cubicBezTo>
                <a:cubicBezTo>
                  <a:pt x="797" y="9538"/>
                  <a:pt x="1" y="10625"/>
                  <a:pt x="1" y="10625"/>
                </a:cubicBezTo>
                <a:cubicBezTo>
                  <a:pt x="1" y="10625"/>
                  <a:pt x="1221" y="14472"/>
                  <a:pt x="6103" y="15295"/>
                </a:cubicBezTo>
                <a:lnTo>
                  <a:pt x="11568" y="8609"/>
                </a:lnTo>
                <a:cubicBezTo>
                  <a:pt x="11594" y="8609"/>
                  <a:pt x="13531" y="5691"/>
                  <a:pt x="12231" y="14"/>
                </a:cubicBezTo>
                <a:cubicBezTo>
                  <a:pt x="12051" y="6"/>
                  <a:pt x="11857" y="1"/>
                  <a:pt x="116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0"/>
          <p:cNvSpPr/>
          <p:nvPr/>
        </p:nvSpPr>
        <p:spPr>
          <a:xfrm>
            <a:off x="2343800" y="1257534"/>
            <a:ext cx="355343" cy="366828"/>
          </a:xfrm>
          <a:custGeom>
            <a:rect b="b" l="l" r="r" t="t"/>
            <a:pathLst>
              <a:path extrusionOk="0" h="21910" w="21224">
                <a:moveTo>
                  <a:pt x="7614" y="0"/>
                </a:moveTo>
                <a:cubicBezTo>
                  <a:pt x="7482" y="0"/>
                  <a:pt x="7349" y="53"/>
                  <a:pt x="7269" y="186"/>
                </a:cubicBezTo>
                <a:cubicBezTo>
                  <a:pt x="7216" y="319"/>
                  <a:pt x="7163" y="425"/>
                  <a:pt x="7163" y="557"/>
                </a:cubicBezTo>
                <a:cubicBezTo>
                  <a:pt x="7137" y="1008"/>
                  <a:pt x="7163" y="1459"/>
                  <a:pt x="7296" y="1910"/>
                </a:cubicBezTo>
                <a:cubicBezTo>
                  <a:pt x="7402" y="2308"/>
                  <a:pt x="7880" y="3078"/>
                  <a:pt x="7429" y="3104"/>
                </a:cubicBezTo>
                <a:cubicBezTo>
                  <a:pt x="7214" y="3131"/>
                  <a:pt x="6995" y="3143"/>
                  <a:pt x="6773" y="3143"/>
                </a:cubicBezTo>
                <a:cubicBezTo>
                  <a:pt x="5016" y="3143"/>
                  <a:pt x="3043" y="2388"/>
                  <a:pt x="1300" y="2176"/>
                </a:cubicBezTo>
                <a:cubicBezTo>
                  <a:pt x="1206" y="2157"/>
                  <a:pt x="1109" y="2148"/>
                  <a:pt x="1011" y="2148"/>
                </a:cubicBezTo>
                <a:cubicBezTo>
                  <a:pt x="831" y="2148"/>
                  <a:pt x="649" y="2177"/>
                  <a:pt x="478" y="2229"/>
                </a:cubicBezTo>
                <a:cubicBezTo>
                  <a:pt x="239" y="2361"/>
                  <a:pt x="80" y="2600"/>
                  <a:pt x="53" y="2892"/>
                </a:cubicBezTo>
                <a:cubicBezTo>
                  <a:pt x="0" y="3237"/>
                  <a:pt x="0" y="3608"/>
                  <a:pt x="80" y="3953"/>
                </a:cubicBezTo>
                <a:cubicBezTo>
                  <a:pt x="266" y="4961"/>
                  <a:pt x="849" y="5863"/>
                  <a:pt x="1592" y="6474"/>
                </a:cubicBezTo>
                <a:cubicBezTo>
                  <a:pt x="2441" y="7190"/>
                  <a:pt x="3953" y="7588"/>
                  <a:pt x="4935" y="7933"/>
                </a:cubicBezTo>
                <a:cubicBezTo>
                  <a:pt x="5943" y="8304"/>
                  <a:pt x="7110" y="8596"/>
                  <a:pt x="7933" y="9339"/>
                </a:cubicBezTo>
                <a:cubicBezTo>
                  <a:pt x="8861" y="10135"/>
                  <a:pt x="9551" y="11328"/>
                  <a:pt x="10214" y="12363"/>
                </a:cubicBezTo>
                <a:cubicBezTo>
                  <a:pt x="11488" y="14353"/>
                  <a:pt x="12681" y="16634"/>
                  <a:pt x="13769" y="18677"/>
                </a:cubicBezTo>
                <a:cubicBezTo>
                  <a:pt x="15177" y="21237"/>
                  <a:pt x="16671" y="21910"/>
                  <a:pt x="17891" y="21910"/>
                </a:cubicBezTo>
                <a:cubicBezTo>
                  <a:pt x="18189" y="21910"/>
                  <a:pt x="18470" y="21870"/>
                  <a:pt x="18730" y="21808"/>
                </a:cubicBezTo>
                <a:cubicBezTo>
                  <a:pt x="20110" y="21436"/>
                  <a:pt x="21224" y="18385"/>
                  <a:pt x="19022" y="15016"/>
                </a:cubicBezTo>
                <a:cubicBezTo>
                  <a:pt x="16793" y="11620"/>
                  <a:pt x="12257" y="7296"/>
                  <a:pt x="11673" y="6049"/>
                </a:cubicBezTo>
                <a:cubicBezTo>
                  <a:pt x="11222" y="4988"/>
                  <a:pt x="10665" y="4006"/>
                  <a:pt x="10002" y="3078"/>
                </a:cubicBezTo>
                <a:cubicBezTo>
                  <a:pt x="9684" y="2680"/>
                  <a:pt x="9339" y="2388"/>
                  <a:pt x="9073" y="1964"/>
                </a:cubicBezTo>
                <a:lnTo>
                  <a:pt x="8065" y="425"/>
                </a:lnTo>
                <a:lnTo>
                  <a:pt x="8039" y="345"/>
                </a:lnTo>
                <a:cubicBezTo>
                  <a:pt x="7933" y="186"/>
                  <a:pt x="7800" y="0"/>
                  <a:pt x="76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0"/>
          <p:cNvSpPr/>
          <p:nvPr/>
        </p:nvSpPr>
        <p:spPr>
          <a:xfrm>
            <a:off x="1823688" y="1534179"/>
            <a:ext cx="40433" cy="68544"/>
          </a:xfrm>
          <a:custGeom>
            <a:rect b="b" l="l" r="r" t="t"/>
            <a:pathLst>
              <a:path extrusionOk="0" h="4094" w="2415">
                <a:moveTo>
                  <a:pt x="2076" y="1"/>
                </a:moveTo>
                <a:cubicBezTo>
                  <a:pt x="2009" y="1"/>
                  <a:pt x="1935" y="18"/>
                  <a:pt x="1857" y="57"/>
                </a:cubicBezTo>
                <a:cubicBezTo>
                  <a:pt x="637" y="880"/>
                  <a:pt x="0" y="2365"/>
                  <a:pt x="239" y="3824"/>
                </a:cubicBezTo>
                <a:cubicBezTo>
                  <a:pt x="263" y="3970"/>
                  <a:pt x="398" y="4093"/>
                  <a:pt x="563" y="4093"/>
                </a:cubicBezTo>
                <a:cubicBezTo>
                  <a:pt x="578" y="4093"/>
                  <a:pt x="594" y="4092"/>
                  <a:pt x="610" y="4090"/>
                </a:cubicBezTo>
                <a:cubicBezTo>
                  <a:pt x="769" y="4063"/>
                  <a:pt x="902" y="3904"/>
                  <a:pt x="876" y="3718"/>
                </a:cubicBezTo>
                <a:cubicBezTo>
                  <a:pt x="663" y="2498"/>
                  <a:pt x="1194" y="1278"/>
                  <a:pt x="2229" y="588"/>
                </a:cubicBezTo>
                <a:cubicBezTo>
                  <a:pt x="2388" y="482"/>
                  <a:pt x="2414" y="270"/>
                  <a:pt x="2335" y="137"/>
                </a:cubicBezTo>
                <a:cubicBezTo>
                  <a:pt x="2284" y="53"/>
                  <a:pt x="2191" y="1"/>
                  <a:pt x="20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1802810" y="1535184"/>
            <a:ext cx="26654" cy="50211"/>
          </a:xfrm>
          <a:custGeom>
            <a:rect b="b" l="l" r="r" t="t"/>
            <a:pathLst>
              <a:path extrusionOk="0" h="2999" w="1592">
                <a:moveTo>
                  <a:pt x="1230" y="0"/>
                </a:moveTo>
                <a:cubicBezTo>
                  <a:pt x="1151" y="0"/>
                  <a:pt x="1071" y="27"/>
                  <a:pt x="1008" y="77"/>
                </a:cubicBezTo>
                <a:cubicBezTo>
                  <a:pt x="345" y="767"/>
                  <a:pt x="0" y="1748"/>
                  <a:pt x="80" y="2730"/>
                </a:cubicBezTo>
                <a:cubicBezTo>
                  <a:pt x="80" y="2875"/>
                  <a:pt x="235" y="2998"/>
                  <a:pt x="383" y="2998"/>
                </a:cubicBezTo>
                <a:cubicBezTo>
                  <a:pt x="397" y="2998"/>
                  <a:pt x="411" y="2997"/>
                  <a:pt x="425" y="2995"/>
                </a:cubicBezTo>
                <a:cubicBezTo>
                  <a:pt x="584" y="2995"/>
                  <a:pt x="717" y="2836"/>
                  <a:pt x="690" y="2677"/>
                </a:cubicBezTo>
                <a:cubicBezTo>
                  <a:pt x="610" y="1881"/>
                  <a:pt x="876" y="1085"/>
                  <a:pt x="1406" y="528"/>
                </a:cubicBezTo>
                <a:cubicBezTo>
                  <a:pt x="1539" y="422"/>
                  <a:pt x="1592" y="263"/>
                  <a:pt x="1486" y="130"/>
                </a:cubicBezTo>
                <a:lnTo>
                  <a:pt x="1459" y="103"/>
                </a:lnTo>
                <a:cubicBezTo>
                  <a:pt x="1403" y="33"/>
                  <a:pt x="1318" y="0"/>
                  <a:pt x="12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2009777" y="1269354"/>
            <a:ext cx="67087" cy="40768"/>
          </a:xfrm>
          <a:custGeom>
            <a:rect b="b" l="l" r="r" t="t"/>
            <a:pathLst>
              <a:path extrusionOk="0" h="2435" w="4007">
                <a:moveTo>
                  <a:pt x="3412" y="1"/>
                </a:moveTo>
                <a:cubicBezTo>
                  <a:pt x="2010" y="1"/>
                  <a:pt x="751" y="754"/>
                  <a:pt x="54" y="1974"/>
                </a:cubicBezTo>
                <a:cubicBezTo>
                  <a:pt x="1" y="2133"/>
                  <a:pt x="28" y="2292"/>
                  <a:pt x="187" y="2398"/>
                </a:cubicBezTo>
                <a:cubicBezTo>
                  <a:pt x="244" y="2423"/>
                  <a:pt x="302" y="2435"/>
                  <a:pt x="356" y="2435"/>
                </a:cubicBezTo>
                <a:cubicBezTo>
                  <a:pt x="477" y="2435"/>
                  <a:pt x="583" y="2376"/>
                  <a:pt x="638" y="2266"/>
                </a:cubicBezTo>
                <a:cubicBezTo>
                  <a:pt x="1180" y="1279"/>
                  <a:pt x="2251" y="636"/>
                  <a:pt x="3379" y="636"/>
                </a:cubicBezTo>
                <a:cubicBezTo>
                  <a:pt x="3464" y="636"/>
                  <a:pt x="3550" y="640"/>
                  <a:pt x="3636" y="647"/>
                </a:cubicBezTo>
                <a:cubicBezTo>
                  <a:pt x="3652" y="650"/>
                  <a:pt x="3667" y="651"/>
                  <a:pt x="3683" y="651"/>
                </a:cubicBezTo>
                <a:cubicBezTo>
                  <a:pt x="3848" y="651"/>
                  <a:pt x="3980" y="527"/>
                  <a:pt x="3980" y="382"/>
                </a:cubicBezTo>
                <a:cubicBezTo>
                  <a:pt x="4007" y="223"/>
                  <a:pt x="3874" y="37"/>
                  <a:pt x="3689" y="11"/>
                </a:cubicBezTo>
                <a:cubicBezTo>
                  <a:pt x="3596" y="4"/>
                  <a:pt x="3504" y="1"/>
                  <a:pt x="3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2001339" y="1249096"/>
            <a:ext cx="48001" cy="33502"/>
          </a:xfrm>
          <a:custGeom>
            <a:rect b="b" l="l" r="r" t="t"/>
            <a:pathLst>
              <a:path extrusionOk="0" h="2001" w="2867">
                <a:moveTo>
                  <a:pt x="2521" y="0"/>
                </a:moveTo>
                <a:cubicBezTo>
                  <a:pt x="1540" y="133"/>
                  <a:pt x="664" y="664"/>
                  <a:pt x="134" y="1486"/>
                </a:cubicBezTo>
                <a:cubicBezTo>
                  <a:pt x="107" y="1486"/>
                  <a:pt x="107" y="1512"/>
                  <a:pt x="107" y="1512"/>
                </a:cubicBezTo>
                <a:cubicBezTo>
                  <a:pt x="1" y="1672"/>
                  <a:pt x="54" y="1857"/>
                  <a:pt x="213" y="1963"/>
                </a:cubicBezTo>
                <a:cubicBezTo>
                  <a:pt x="264" y="1989"/>
                  <a:pt x="315" y="2001"/>
                  <a:pt x="364" y="2001"/>
                </a:cubicBezTo>
                <a:cubicBezTo>
                  <a:pt x="469" y="2001"/>
                  <a:pt x="566" y="1947"/>
                  <a:pt x="638" y="1857"/>
                </a:cubicBezTo>
                <a:cubicBezTo>
                  <a:pt x="1036" y="1194"/>
                  <a:pt x="1725" y="717"/>
                  <a:pt x="2521" y="637"/>
                </a:cubicBezTo>
                <a:cubicBezTo>
                  <a:pt x="2680" y="584"/>
                  <a:pt x="2813" y="478"/>
                  <a:pt x="2813" y="319"/>
                </a:cubicBezTo>
                <a:lnTo>
                  <a:pt x="2866" y="319"/>
                </a:lnTo>
                <a:lnTo>
                  <a:pt x="2866" y="292"/>
                </a:lnTo>
                <a:cubicBezTo>
                  <a:pt x="2866" y="133"/>
                  <a:pt x="2680" y="0"/>
                  <a:pt x="25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2687585" y="1591018"/>
            <a:ext cx="41320" cy="67054"/>
          </a:xfrm>
          <a:custGeom>
            <a:rect b="b" l="l" r="r" t="t"/>
            <a:pathLst>
              <a:path extrusionOk="0" h="4005" w="2468">
                <a:moveTo>
                  <a:pt x="2023" y="0"/>
                </a:moveTo>
                <a:cubicBezTo>
                  <a:pt x="2003" y="0"/>
                  <a:pt x="1983" y="2"/>
                  <a:pt x="1963" y="5"/>
                </a:cubicBezTo>
                <a:cubicBezTo>
                  <a:pt x="1804" y="32"/>
                  <a:pt x="1698" y="191"/>
                  <a:pt x="1725" y="376"/>
                </a:cubicBezTo>
                <a:cubicBezTo>
                  <a:pt x="1857" y="1597"/>
                  <a:pt x="1274" y="2791"/>
                  <a:pt x="212" y="3427"/>
                </a:cubicBezTo>
                <a:cubicBezTo>
                  <a:pt x="80" y="3507"/>
                  <a:pt x="0" y="3719"/>
                  <a:pt x="106" y="3852"/>
                </a:cubicBezTo>
                <a:cubicBezTo>
                  <a:pt x="146" y="3950"/>
                  <a:pt x="273" y="4005"/>
                  <a:pt x="379" y="4005"/>
                </a:cubicBezTo>
                <a:cubicBezTo>
                  <a:pt x="416" y="4005"/>
                  <a:pt x="450" y="3998"/>
                  <a:pt x="478" y="3984"/>
                </a:cubicBezTo>
                <a:cubicBezTo>
                  <a:pt x="1751" y="3215"/>
                  <a:pt x="2467" y="1782"/>
                  <a:pt x="2308" y="297"/>
                </a:cubicBezTo>
                <a:lnTo>
                  <a:pt x="2308" y="244"/>
                </a:lnTo>
                <a:cubicBezTo>
                  <a:pt x="2285" y="81"/>
                  <a:pt x="2160" y="0"/>
                  <a:pt x="20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0"/>
          <p:cNvSpPr/>
          <p:nvPr/>
        </p:nvSpPr>
        <p:spPr>
          <a:xfrm>
            <a:off x="2723111" y="1610439"/>
            <a:ext cx="27106" cy="48838"/>
          </a:xfrm>
          <a:custGeom>
            <a:rect b="b" l="l" r="r" t="t"/>
            <a:pathLst>
              <a:path extrusionOk="0" h="2917" w="1619">
                <a:moveTo>
                  <a:pt x="1257" y="0"/>
                </a:moveTo>
                <a:cubicBezTo>
                  <a:pt x="1130" y="0"/>
                  <a:pt x="1031" y="120"/>
                  <a:pt x="1009" y="278"/>
                </a:cubicBezTo>
                <a:cubicBezTo>
                  <a:pt x="1035" y="1073"/>
                  <a:pt x="690" y="1816"/>
                  <a:pt x="133" y="2347"/>
                </a:cubicBezTo>
                <a:cubicBezTo>
                  <a:pt x="27" y="2453"/>
                  <a:pt x="0" y="2612"/>
                  <a:pt x="80" y="2745"/>
                </a:cubicBezTo>
                <a:lnTo>
                  <a:pt x="54" y="2798"/>
                </a:lnTo>
                <a:cubicBezTo>
                  <a:pt x="115" y="2875"/>
                  <a:pt x="213" y="2916"/>
                  <a:pt x="310" y="2916"/>
                </a:cubicBezTo>
                <a:cubicBezTo>
                  <a:pt x="380" y="2916"/>
                  <a:pt x="449" y="2895"/>
                  <a:pt x="505" y="2851"/>
                </a:cubicBezTo>
                <a:cubicBezTo>
                  <a:pt x="1221" y="2188"/>
                  <a:pt x="1619" y="1259"/>
                  <a:pt x="1592" y="278"/>
                </a:cubicBezTo>
                <a:cubicBezTo>
                  <a:pt x="1592" y="145"/>
                  <a:pt x="1460" y="12"/>
                  <a:pt x="1327" y="12"/>
                </a:cubicBezTo>
                <a:cubicBezTo>
                  <a:pt x="1303" y="4"/>
                  <a:pt x="1280" y="0"/>
                  <a:pt x="12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2527680" y="2114273"/>
            <a:ext cx="24896" cy="73516"/>
          </a:xfrm>
          <a:custGeom>
            <a:rect b="b" l="l" r="r" t="t"/>
            <a:pathLst>
              <a:path extrusionOk="0" h="4391" w="1487">
                <a:moveTo>
                  <a:pt x="500" y="1"/>
                </a:moveTo>
                <a:cubicBezTo>
                  <a:pt x="446" y="1"/>
                  <a:pt x="392" y="18"/>
                  <a:pt x="345" y="56"/>
                </a:cubicBezTo>
                <a:cubicBezTo>
                  <a:pt x="213" y="162"/>
                  <a:pt x="133" y="348"/>
                  <a:pt x="239" y="480"/>
                </a:cubicBezTo>
                <a:cubicBezTo>
                  <a:pt x="876" y="1541"/>
                  <a:pt x="796" y="2868"/>
                  <a:pt x="107" y="3903"/>
                </a:cubicBezTo>
                <a:cubicBezTo>
                  <a:pt x="0" y="4035"/>
                  <a:pt x="27" y="4221"/>
                  <a:pt x="160" y="4327"/>
                </a:cubicBezTo>
                <a:cubicBezTo>
                  <a:pt x="213" y="4369"/>
                  <a:pt x="279" y="4391"/>
                  <a:pt x="345" y="4391"/>
                </a:cubicBezTo>
                <a:cubicBezTo>
                  <a:pt x="445" y="4391"/>
                  <a:pt x="547" y="4343"/>
                  <a:pt x="611" y="4247"/>
                </a:cubicBezTo>
                <a:cubicBezTo>
                  <a:pt x="1460" y="3027"/>
                  <a:pt x="1486" y="1435"/>
                  <a:pt x="770" y="162"/>
                </a:cubicBezTo>
                <a:cubicBezTo>
                  <a:pt x="701" y="59"/>
                  <a:pt x="600" y="1"/>
                  <a:pt x="500" y="1"/>
                </a:cubicBezTo>
                <a:close/>
              </a:path>
            </a:pathLst>
          </a:custGeom>
          <a:solidFill>
            <a:srgbClr val="FDA2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/>
          <p:nvPr/>
        </p:nvSpPr>
        <p:spPr>
          <a:xfrm>
            <a:off x="2558335" y="2121958"/>
            <a:ext cx="18216" cy="52504"/>
          </a:xfrm>
          <a:custGeom>
            <a:rect b="b" l="l" r="r" t="t"/>
            <a:pathLst>
              <a:path extrusionOk="0" h="3136" w="1088">
                <a:moveTo>
                  <a:pt x="360" y="1"/>
                </a:moveTo>
                <a:cubicBezTo>
                  <a:pt x="321" y="1"/>
                  <a:pt x="280" y="7"/>
                  <a:pt x="239" y="21"/>
                </a:cubicBezTo>
                <a:cubicBezTo>
                  <a:pt x="53" y="101"/>
                  <a:pt x="0" y="260"/>
                  <a:pt x="53" y="419"/>
                </a:cubicBezTo>
                <a:cubicBezTo>
                  <a:pt x="424" y="1109"/>
                  <a:pt x="451" y="1958"/>
                  <a:pt x="159" y="2674"/>
                </a:cubicBezTo>
                <a:cubicBezTo>
                  <a:pt x="106" y="2807"/>
                  <a:pt x="133" y="2966"/>
                  <a:pt x="265" y="3072"/>
                </a:cubicBezTo>
                <a:lnTo>
                  <a:pt x="292" y="3099"/>
                </a:lnTo>
                <a:cubicBezTo>
                  <a:pt x="341" y="3123"/>
                  <a:pt x="395" y="3135"/>
                  <a:pt x="449" y="3135"/>
                </a:cubicBezTo>
                <a:cubicBezTo>
                  <a:pt x="567" y="3135"/>
                  <a:pt x="680" y="3076"/>
                  <a:pt x="716" y="2966"/>
                </a:cubicBezTo>
                <a:cubicBezTo>
                  <a:pt x="1088" y="2091"/>
                  <a:pt x="1061" y="1056"/>
                  <a:pt x="610" y="154"/>
                </a:cubicBezTo>
                <a:cubicBezTo>
                  <a:pt x="571" y="55"/>
                  <a:pt x="473" y="1"/>
                  <a:pt x="360" y="1"/>
                </a:cubicBezTo>
                <a:close/>
              </a:path>
            </a:pathLst>
          </a:custGeom>
          <a:solidFill>
            <a:srgbClr val="FDA2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/>
          <p:nvPr/>
        </p:nvSpPr>
        <p:spPr>
          <a:xfrm>
            <a:off x="2568153" y="1280120"/>
            <a:ext cx="574770" cy="78506"/>
          </a:xfrm>
          <a:custGeom>
            <a:rect b="b" l="l" r="r" t="t"/>
            <a:pathLst>
              <a:path extrusionOk="0" h="4689" w="34330">
                <a:moveTo>
                  <a:pt x="18522" y="1"/>
                </a:moveTo>
                <a:cubicBezTo>
                  <a:pt x="17919" y="1"/>
                  <a:pt x="17317" y="15"/>
                  <a:pt x="16714" y="42"/>
                </a:cubicBezTo>
                <a:cubicBezTo>
                  <a:pt x="13796" y="175"/>
                  <a:pt x="10930" y="599"/>
                  <a:pt x="8092" y="1289"/>
                </a:cubicBezTo>
                <a:cubicBezTo>
                  <a:pt x="5280" y="2032"/>
                  <a:pt x="2574" y="3093"/>
                  <a:pt x="0" y="4446"/>
                </a:cubicBezTo>
                <a:lnTo>
                  <a:pt x="0" y="4525"/>
                </a:lnTo>
                <a:cubicBezTo>
                  <a:pt x="0" y="4552"/>
                  <a:pt x="53" y="4552"/>
                  <a:pt x="80" y="4552"/>
                </a:cubicBezTo>
                <a:cubicBezTo>
                  <a:pt x="2653" y="3279"/>
                  <a:pt x="5412" y="2403"/>
                  <a:pt x="8224" y="1819"/>
                </a:cubicBezTo>
                <a:cubicBezTo>
                  <a:pt x="11010" y="1236"/>
                  <a:pt x="13902" y="891"/>
                  <a:pt x="16767" y="864"/>
                </a:cubicBezTo>
                <a:cubicBezTo>
                  <a:pt x="17003" y="860"/>
                  <a:pt x="17240" y="858"/>
                  <a:pt x="17477" y="858"/>
                </a:cubicBezTo>
                <a:cubicBezTo>
                  <a:pt x="20083" y="858"/>
                  <a:pt x="22703" y="1125"/>
                  <a:pt x="25256" y="1660"/>
                </a:cubicBezTo>
                <a:cubicBezTo>
                  <a:pt x="27989" y="2270"/>
                  <a:pt x="30695" y="3252"/>
                  <a:pt x="33162" y="4605"/>
                </a:cubicBezTo>
                <a:lnTo>
                  <a:pt x="33215" y="4605"/>
                </a:lnTo>
                <a:cubicBezTo>
                  <a:pt x="33320" y="4661"/>
                  <a:pt x="33434" y="4688"/>
                  <a:pt x="33547" y="4688"/>
                </a:cubicBezTo>
                <a:cubicBezTo>
                  <a:pt x="33807" y="4688"/>
                  <a:pt x="34059" y="4546"/>
                  <a:pt x="34170" y="4287"/>
                </a:cubicBezTo>
                <a:cubicBezTo>
                  <a:pt x="34329" y="3915"/>
                  <a:pt x="34197" y="3491"/>
                  <a:pt x="33825" y="3332"/>
                </a:cubicBezTo>
                <a:cubicBezTo>
                  <a:pt x="31172" y="2058"/>
                  <a:pt x="28360" y="1156"/>
                  <a:pt x="25442" y="626"/>
                </a:cubicBezTo>
                <a:cubicBezTo>
                  <a:pt x="23148" y="205"/>
                  <a:pt x="20837" y="1"/>
                  <a:pt x="185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0"/>
          <p:cNvSpPr/>
          <p:nvPr/>
        </p:nvSpPr>
        <p:spPr>
          <a:xfrm>
            <a:off x="2555163" y="1210088"/>
            <a:ext cx="33000" cy="3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0"/>
          <p:cNvSpPr/>
          <p:nvPr/>
        </p:nvSpPr>
        <p:spPr>
          <a:xfrm>
            <a:off x="2720163" y="1216088"/>
            <a:ext cx="33000" cy="3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0"/>
          <p:cNvSpPr/>
          <p:nvPr/>
        </p:nvSpPr>
        <p:spPr>
          <a:xfrm>
            <a:off x="2847538" y="1248607"/>
            <a:ext cx="18300" cy="1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0"/>
          <p:cNvSpPr/>
          <p:nvPr/>
        </p:nvSpPr>
        <p:spPr>
          <a:xfrm>
            <a:off x="2625488" y="1282582"/>
            <a:ext cx="18300" cy="1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0"/>
          <p:cNvSpPr/>
          <p:nvPr/>
        </p:nvSpPr>
        <p:spPr>
          <a:xfrm>
            <a:off x="2669288" y="1165357"/>
            <a:ext cx="18300" cy="1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3020513" y="1219820"/>
            <a:ext cx="18300" cy="1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0"/>
          <p:cNvSpPr/>
          <p:nvPr/>
        </p:nvSpPr>
        <p:spPr>
          <a:xfrm>
            <a:off x="2774413" y="1158936"/>
            <a:ext cx="59700" cy="5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0"/>
          <p:cNvSpPr/>
          <p:nvPr/>
        </p:nvSpPr>
        <p:spPr>
          <a:xfrm>
            <a:off x="2920938" y="1195828"/>
            <a:ext cx="73500" cy="73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0"/>
          <p:cNvSpPr/>
          <p:nvPr/>
        </p:nvSpPr>
        <p:spPr>
          <a:xfrm>
            <a:off x="2624313" y="1207211"/>
            <a:ext cx="59700" cy="5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0"/>
          <p:cNvSpPr txBox="1"/>
          <p:nvPr>
            <p:ph idx="1" type="body"/>
          </p:nvPr>
        </p:nvSpPr>
        <p:spPr>
          <a:xfrm>
            <a:off x="-46600" y="3372300"/>
            <a:ext cx="46596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❏"/>
            </a:pPr>
            <a:r>
              <a:rPr lang="en" sz="1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Escalating health problems due to lack of timely consultation from the experts.</a:t>
            </a:r>
            <a:endParaRPr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❏"/>
            </a:pPr>
            <a:r>
              <a:rPr lang="en" sz="1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Hectic work schedules cause hypertension which can result in obesity, depression and heart diseases, etc. </a:t>
            </a:r>
            <a:endParaRPr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❏"/>
            </a:pPr>
            <a:r>
              <a:rPr lang="en" sz="1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Decreasing immunity due to inadequate health checkups. </a:t>
            </a:r>
            <a:endParaRPr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3" name="Google Shape;713;p40"/>
          <p:cNvSpPr txBox="1"/>
          <p:nvPr>
            <p:ph idx="2" type="body"/>
          </p:nvPr>
        </p:nvSpPr>
        <p:spPr>
          <a:xfrm>
            <a:off x="4725600" y="3391275"/>
            <a:ext cx="44184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❏"/>
            </a:pPr>
            <a:r>
              <a:rPr lang="en" sz="1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Expert advice is provided at the comfort of the patients home.</a:t>
            </a:r>
            <a:endParaRPr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❏"/>
            </a:pPr>
            <a:r>
              <a:rPr lang="en" sz="1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Regular health tracking will help the individual to regulate his/her lifestyle in order to remain healthy.</a:t>
            </a:r>
            <a:endParaRPr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❏"/>
            </a:pPr>
            <a:r>
              <a:rPr lang="en" sz="1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Quick and cost-efficient health check-ups will be facilitated. </a:t>
            </a:r>
            <a:endParaRPr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4" name="Google Shape;714;p40"/>
          <p:cNvSpPr txBox="1"/>
          <p:nvPr>
            <p:ph idx="3" type="subTitle"/>
          </p:nvPr>
        </p:nvSpPr>
        <p:spPr>
          <a:xfrm>
            <a:off x="1483028" y="3003536"/>
            <a:ext cx="1412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BEFORE</a:t>
            </a:r>
            <a:endParaRPr sz="2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5" name="Google Shape;715;p40"/>
          <p:cNvSpPr txBox="1"/>
          <p:nvPr>
            <p:ph idx="4" type="subTitle"/>
          </p:nvPr>
        </p:nvSpPr>
        <p:spPr>
          <a:xfrm>
            <a:off x="6281475" y="3062174"/>
            <a:ext cx="1412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AFTER</a:t>
            </a:r>
            <a:endParaRPr sz="2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1"/>
          <p:cNvSpPr txBox="1"/>
          <p:nvPr>
            <p:ph type="title"/>
          </p:nvPr>
        </p:nvSpPr>
        <p:spPr>
          <a:xfrm>
            <a:off x="4288800" y="114523"/>
            <a:ext cx="4229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21" name="Google Shape;721;p41"/>
          <p:cNvSpPr/>
          <p:nvPr/>
        </p:nvSpPr>
        <p:spPr>
          <a:xfrm>
            <a:off x="6493675" y="641925"/>
            <a:ext cx="19317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"/>
          <p:cNvSpPr txBox="1"/>
          <p:nvPr>
            <p:ph idx="1" type="subTitle"/>
          </p:nvPr>
        </p:nvSpPr>
        <p:spPr>
          <a:xfrm>
            <a:off x="4479125" y="1182325"/>
            <a:ext cx="4447200" cy="3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PANACEA</a:t>
            </a:r>
            <a:r>
              <a:rPr lang="en" sz="13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is a web application based on ML model for predicting the type of disease based on the symptoms provided by</a:t>
            </a:r>
            <a:endParaRPr sz="13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➢"/>
            </a:pPr>
            <a:r>
              <a:rPr lang="en" sz="13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Patient Experience</a:t>
            </a:r>
            <a:endParaRPr sz="13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➢"/>
            </a:pPr>
            <a:r>
              <a:rPr lang="en" sz="13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Scan Reports</a:t>
            </a:r>
            <a:endParaRPr sz="13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➢"/>
            </a:pPr>
            <a:r>
              <a:rPr lang="en" sz="13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X-Rays </a:t>
            </a:r>
            <a:endParaRPr sz="13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Fira Sans"/>
              <a:buChar char="➢"/>
            </a:pPr>
            <a:r>
              <a:rPr lang="en" sz="13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Medical History</a:t>
            </a:r>
            <a:endParaRPr sz="13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Based on the prediction, a list of medicine will be displayed along with the suggestions of nearby medical stores where the patient can buy the medicines from.</a:t>
            </a:r>
            <a:endParaRPr sz="13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Based on the nature of the disease the application will give recommendation for preventive measures and the nearest hospitals</a:t>
            </a:r>
            <a:endParaRPr sz="13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5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All this with </a:t>
            </a:r>
            <a:r>
              <a:rPr b="1" i="1" lang="en" sz="135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just </a:t>
            </a:r>
            <a:r>
              <a:rPr b="1" i="1" lang="en" sz="135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 click from anywhere within seconds!</a:t>
            </a:r>
            <a:endParaRPr b="1" i="1" sz="135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35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3" name="Google Shape;723;p41"/>
          <p:cNvGrpSpPr/>
          <p:nvPr/>
        </p:nvGrpSpPr>
        <p:grpSpPr>
          <a:xfrm>
            <a:off x="718409" y="1075331"/>
            <a:ext cx="3382029" cy="2992839"/>
            <a:chOff x="1301925" y="606600"/>
            <a:chExt cx="4991925" cy="4417475"/>
          </a:xfrm>
        </p:grpSpPr>
        <p:sp>
          <p:nvSpPr>
            <p:cNvPr id="724" name="Google Shape;724;p41"/>
            <p:cNvSpPr/>
            <p:nvPr/>
          </p:nvSpPr>
          <p:spPr>
            <a:xfrm>
              <a:off x="1301925" y="2240375"/>
              <a:ext cx="4988600" cy="2783700"/>
            </a:xfrm>
            <a:custGeom>
              <a:rect b="b" l="l" r="r" t="t"/>
              <a:pathLst>
                <a:path extrusionOk="0" h="111348" w="199544">
                  <a:moveTo>
                    <a:pt x="99772" y="1"/>
                  </a:moveTo>
                  <a:cubicBezTo>
                    <a:pt x="44666" y="1"/>
                    <a:pt x="1" y="24919"/>
                    <a:pt x="1" y="55674"/>
                  </a:cubicBezTo>
                  <a:cubicBezTo>
                    <a:pt x="1" y="86429"/>
                    <a:pt x="44666" y="111347"/>
                    <a:pt x="99772" y="111347"/>
                  </a:cubicBezTo>
                  <a:cubicBezTo>
                    <a:pt x="154878" y="111347"/>
                    <a:pt x="199543" y="86429"/>
                    <a:pt x="199543" y="55674"/>
                  </a:cubicBezTo>
                  <a:cubicBezTo>
                    <a:pt x="199543" y="24919"/>
                    <a:pt x="154878" y="1"/>
                    <a:pt x="99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2974800" y="2655675"/>
              <a:ext cx="1080800" cy="623800"/>
            </a:xfrm>
            <a:custGeom>
              <a:rect b="b" l="l" r="r" t="t"/>
              <a:pathLst>
                <a:path extrusionOk="0" h="24952" w="43232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8" y="24952"/>
                    <a:pt x="43231" y="19381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3680300" y="3458750"/>
              <a:ext cx="1080800" cy="623800"/>
            </a:xfrm>
            <a:custGeom>
              <a:rect b="b" l="l" r="r" t="t"/>
              <a:pathLst>
                <a:path extrusionOk="0" h="24952" w="43232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491700" y="4012475"/>
              <a:ext cx="1080800" cy="623800"/>
            </a:xfrm>
            <a:custGeom>
              <a:rect b="b" l="l" r="r" t="t"/>
              <a:pathLst>
                <a:path extrusionOk="0" h="24952" w="43232">
                  <a:moveTo>
                    <a:pt x="21616" y="1"/>
                  </a:moveTo>
                  <a:cubicBezTo>
                    <a:pt x="9675" y="1"/>
                    <a:pt x="1" y="5605"/>
                    <a:pt x="1" y="12476"/>
                  </a:cubicBezTo>
                  <a:cubicBezTo>
                    <a:pt x="1" y="19381"/>
                    <a:pt x="9675" y="24952"/>
                    <a:pt x="21616" y="24952"/>
                  </a:cubicBezTo>
                  <a:cubicBezTo>
                    <a:pt x="33558" y="24952"/>
                    <a:pt x="43232" y="19381"/>
                    <a:pt x="43232" y="12476"/>
                  </a:cubicBezTo>
                  <a:cubicBezTo>
                    <a:pt x="43232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001250" y="3050125"/>
              <a:ext cx="1080800" cy="623800"/>
            </a:xfrm>
            <a:custGeom>
              <a:rect b="b" l="l" r="r" t="t"/>
              <a:pathLst>
                <a:path extrusionOk="0" h="24952" w="43232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7" y="24952"/>
                    <a:pt x="43231" y="19381"/>
                    <a:pt x="43231" y="12476"/>
                  </a:cubicBezTo>
                  <a:cubicBezTo>
                    <a:pt x="43231" y="5605"/>
                    <a:pt x="33557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520425" y="3171875"/>
              <a:ext cx="1080800" cy="624650"/>
            </a:xfrm>
            <a:custGeom>
              <a:rect b="b" l="l" r="r" t="t"/>
              <a:pathLst>
                <a:path extrusionOk="0" h="24986" w="43232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85"/>
                    <a:pt x="21616" y="24985"/>
                  </a:cubicBezTo>
                  <a:cubicBezTo>
                    <a:pt x="33558" y="24985"/>
                    <a:pt x="43231" y="19381"/>
                    <a:pt x="43231" y="12476"/>
                  </a:cubicBezTo>
                  <a:cubicBezTo>
                    <a:pt x="43231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2241775" y="3858200"/>
              <a:ext cx="1080800" cy="623800"/>
            </a:xfrm>
            <a:custGeom>
              <a:rect b="b" l="l" r="r" t="t"/>
              <a:pathLst>
                <a:path extrusionOk="0" h="24952" w="43232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869375" y="2480275"/>
              <a:ext cx="424475" cy="649925"/>
            </a:xfrm>
            <a:custGeom>
              <a:rect b="b" l="l" r="r" t="t"/>
              <a:pathLst>
                <a:path extrusionOk="0" h="25997" w="16979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869375" y="2480275"/>
              <a:ext cx="424475" cy="649925"/>
            </a:xfrm>
            <a:custGeom>
              <a:rect b="b" l="l" r="r" t="t"/>
              <a:pathLst>
                <a:path extrusionOk="0" h="25997" w="16979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5881875" y="2529075"/>
              <a:ext cx="301075" cy="543600"/>
            </a:xfrm>
            <a:custGeom>
              <a:rect b="b" l="l" r="r" t="t"/>
              <a:pathLst>
                <a:path extrusionOk="0" h="21744" w="12043">
                  <a:moveTo>
                    <a:pt x="11831" y="1"/>
                  </a:moveTo>
                  <a:cubicBezTo>
                    <a:pt x="11801" y="1"/>
                    <a:pt x="11770" y="9"/>
                    <a:pt x="11742" y="28"/>
                  </a:cubicBezTo>
                  <a:lnTo>
                    <a:pt x="11709" y="28"/>
                  </a:lnTo>
                  <a:cubicBezTo>
                    <a:pt x="7239" y="2463"/>
                    <a:pt x="501" y="11536"/>
                    <a:pt x="34" y="21510"/>
                  </a:cubicBezTo>
                  <a:cubicBezTo>
                    <a:pt x="0" y="21643"/>
                    <a:pt x="100" y="21743"/>
                    <a:pt x="201" y="21743"/>
                  </a:cubicBezTo>
                  <a:lnTo>
                    <a:pt x="267" y="21743"/>
                  </a:lnTo>
                  <a:cubicBezTo>
                    <a:pt x="367" y="21710"/>
                    <a:pt x="434" y="21643"/>
                    <a:pt x="434" y="21543"/>
                  </a:cubicBezTo>
                  <a:cubicBezTo>
                    <a:pt x="901" y="11703"/>
                    <a:pt x="7539" y="2796"/>
                    <a:pt x="11909" y="395"/>
                  </a:cubicBezTo>
                  <a:cubicBezTo>
                    <a:pt x="12009" y="361"/>
                    <a:pt x="12042" y="228"/>
                    <a:pt x="12009" y="128"/>
                  </a:cubicBezTo>
                  <a:cubicBezTo>
                    <a:pt x="11985" y="56"/>
                    <a:pt x="11909" y="1"/>
                    <a:pt x="11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5857700" y="2847875"/>
              <a:ext cx="362125" cy="431600"/>
            </a:xfrm>
            <a:custGeom>
              <a:rect b="b" l="l" r="r" t="t"/>
              <a:pathLst>
                <a:path extrusionOk="0" h="17264" w="14485">
                  <a:moveTo>
                    <a:pt x="10778" y="1"/>
                  </a:moveTo>
                  <a:cubicBezTo>
                    <a:pt x="10239" y="1"/>
                    <a:pt x="9645" y="80"/>
                    <a:pt x="9006" y="252"/>
                  </a:cubicBezTo>
                  <a:cubicBezTo>
                    <a:pt x="5537" y="1219"/>
                    <a:pt x="0" y="6956"/>
                    <a:pt x="100" y="14362"/>
                  </a:cubicBezTo>
                  <a:lnTo>
                    <a:pt x="1168" y="17264"/>
                  </a:lnTo>
                  <a:cubicBezTo>
                    <a:pt x="1401" y="15629"/>
                    <a:pt x="2935" y="12727"/>
                    <a:pt x="5737" y="10125"/>
                  </a:cubicBezTo>
                  <a:cubicBezTo>
                    <a:pt x="8840" y="7257"/>
                    <a:pt x="13043" y="5555"/>
                    <a:pt x="13777" y="3521"/>
                  </a:cubicBezTo>
                  <a:cubicBezTo>
                    <a:pt x="14484" y="1561"/>
                    <a:pt x="13170" y="1"/>
                    <a:pt x="10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5857700" y="2895025"/>
              <a:ext cx="275200" cy="345250"/>
            </a:xfrm>
            <a:custGeom>
              <a:rect b="b" l="l" r="r" t="t"/>
              <a:pathLst>
                <a:path extrusionOk="0" h="13810" w="11008">
                  <a:moveTo>
                    <a:pt x="10708" y="0"/>
                  </a:moveTo>
                  <a:cubicBezTo>
                    <a:pt x="7572" y="901"/>
                    <a:pt x="1801" y="4737"/>
                    <a:pt x="33" y="13543"/>
                  </a:cubicBezTo>
                  <a:cubicBezTo>
                    <a:pt x="0" y="13643"/>
                    <a:pt x="67" y="13777"/>
                    <a:pt x="167" y="13777"/>
                  </a:cubicBezTo>
                  <a:lnTo>
                    <a:pt x="200" y="13777"/>
                  </a:lnTo>
                  <a:cubicBezTo>
                    <a:pt x="200" y="13810"/>
                    <a:pt x="234" y="13810"/>
                    <a:pt x="267" y="13810"/>
                  </a:cubicBezTo>
                  <a:cubicBezTo>
                    <a:pt x="334" y="13777"/>
                    <a:pt x="400" y="13743"/>
                    <a:pt x="400" y="13643"/>
                  </a:cubicBezTo>
                  <a:cubicBezTo>
                    <a:pt x="2135" y="5037"/>
                    <a:pt x="7972" y="1234"/>
                    <a:pt x="10841" y="434"/>
                  </a:cubicBezTo>
                  <a:cubicBezTo>
                    <a:pt x="10941" y="400"/>
                    <a:pt x="11008" y="267"/>
                    <a:pt x="10975" y="167"/>
                  </a:cubicBezTo>
                  <a:cubicBezTo>
                    <a:pt x="10941" y="67"/>
                    <a:pt x="10841" y="0"/>
                    <a:pt x="10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338750" y="2387525"/>
              <a:ext cx="412700" cy="569225"/>
            </a:xfrm>
            <a:custGeom>
              <a:rect b="b" l="l" r="r" t="t"/>
              <a:pathLst>
                <a:path extrusionOk="0" h="22769" w="16508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38750" y="2387525"/>
              <a:ext cx="412700" cy="569225"/>
            </a:xfrm>
            <a:custGeom>
              <a:rect b="b" l="l" r="r" t="t"/>
              <a:pathLst>
                <a:path extrusionOk="0" h="22769" w="16508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452875" y="2427975"/>
              <a:ext cx="260200" cy="478750"/>
            </a:xfrm>
            <a:custGeom>
              <a:rect b="b" l="l" r="r" t="t"/>
              <a:pathLst>
                <a:path extrusionOk="0" h="19150" w="10408">
                  <a:moveTo>
                    <a:pt x="220" y="1"/>
                  </a:moveTo>
                  <a:cubicBezTo>
                    <a:pt x="148" y="1"/>
                    <a:pt x="77" y="37"/>
                    <a:pt x="34" y="102"/>
                  </a:cubicBezTo>
                  <a:cubicBezTo>
                    <a:pt x="1" y="202"/>
                    <a:pt x="34" y="336"/>
                    <a:pt x="134" y="402"/>
                  </a:cubicBezTo>
                  <a:cubicBezTo>
                    <a:pt x="3169" y="2170"/>
                    <a:pt x="9140" y="8375"/>
                    <a:pt x="10008" y="18949"/>
                  </a:cubicBezTo>
                  <a:cubicBezTo>
                    <a:pt x="10008" y="19049"/>
                    <a:pt x="10074" y="19149"/>
                    <a:pt x="10174" y="19149"/>
                  </a:cubicBezTo>
                  <a:lnTo>
                    <a:pt x="10208" y="19149"/>
                  </a:lnTo>
                  <a:cubicBezTo>
                    <a:pt x="10341" y="19149"/>
                    <a:pt x="10408" y="19049"/>
                    <a:pt x="10408" y="18949"/>
                  </a:cubicBezTo>
                  <a:lnTo>
                    <a:pt x="10408" y="18916"/>
                  </a:lnTo>
                  <a:cubicBezTo>
                    <a:pt x="9574" y="8175"/>
                    <a:pt x="3436" y="1870"/>
                    <a:pt x="334" y="35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1316100" y="2686425"/>
              <a:ext cx="435350" cy="554675"/>
            </a:xfrm>
            <a:custGeom>
              <a:rect b="b" l="l" r="r" t="t"/>
              <a:pathLst>
                <a:path extrusionOk="0" h="22187" w="17414">
                  <a:moveTo>
                    <a:pt x="3435" y="0"/>
                  </a:moveTo>
                  <a:cubicBezTo>
                    <a:pt x="2559" y="0"/>
                    <a:pt x="1701" y="268"/>
                    <a:pt x="968" y="772"/>
                  </a:cubicBezTo>
                  <a:cubicBezTo>
                    <a:pt x="368" y="1206"/>
                    <a:pt x="1" y="1939"/>
                    <a:pt x="34" y="2673"/>
                  </a:cubicBezTo>
                  <a:cubicBezTo>
                    <a:pt x="101" y="3474"/>
                    <a:pt x="768" y="4108"/>
                    <a:pt x="1369" y="4608"/>
                  </a:cubicBezTo>
                  <a:cubicBezTo>
                    <a:pt x="2002" y="5142"/>
                    <a:pt x="2670" y="5709"/>
                    <a:pt x="2836" y="6509"/>
                  </a:cubicBezTo>
                  <a:cubicBezTo>
                    <a:pt x="3203" y="8077"/>
                    <a:pt x="1302" y="9578"/>
                    <a:pt x="1702" y="11146"/>
                  </a:cubicBezTo>
                  <a:cubicBezTo>
                    <a:pt x="1936" y="11813"/>
                    <a:pt x="2403" y="12347"/>
                    <a:pt x="3036" y="12647"/>
                  </a:cubicBezTo>
                  <a:cubicBezTo>
                    <a:pt x="3570" y="12881"/>
                    <a:pt x="4071" y="13114"/>
                    <a:pt x="4604" y="13314"/>
                  </a:cubicBezTo>
                  <a:cubicBezTo>
                    <a:pt x="4871" y="13381"/>
                    <a:pt x="5138" y="13448"/>
                    <a:pt x="5405" y="13481"/>
                  </a:cubicBezTo>
                  <a:cubicBezTo>
                    <a:pt x="6205" y="13581"/>
                    <a:pt x="6973" y="13915"/>
                    <a:pt x="7540" y="14448"/>
                  </a:cubicBezTo>
                  <a:cubicBezTo>
                    <a:pt x="8440" y="15416"/>
                    <a:pt x="8307" y="16850"/>
                    <a:pt x="8640" y="18118"/>
                  </a:cubicBezTo>
                  <a:cubicBezTo>
                    <a:pt x="9041" y="19619"/>
                    <a:pt x="10075" y="20886"/>
                    <a:pt x="11509" y="21554"/>
                  </a:cubicBezTo>
                  <a:cubicBezTo>
                    <a:pt x="12280" y="21916"/>
                    <a:pt x="13404" y="22186"/>
                    <a:pt x="14203" y="22186"/>
                  </a:cubicBezTo>
                  <a:cubicBezTo>
                    <a:pt x="14580" y="22186"/>
                    <a:pt x="14885" y="22126"/>
                    <a:pt x="15045" y="21987"/>
                  </a:cubicBezTo>
                  <a:cubicBezTo>
                    <a:pt x="15412" y="21654"/>
                    <a:pt x="15112" y="20186"/>
                    <a:pt x="15245" y="19719"/>
                  </a:cubicBezTo>
                  <a:cubicBezTo>
                    <a:pt x="15612" y="18485"/>
                    <a:pt x="15846" y="17217"/>
                    <a:pt x="15946" y="15950"/>
                  </a:cubicBezTo>
                  <a:cubicBezTo>
                    <a:pt x="15979" y="15382"/>
                    <a:pt x="16079" y="14815"/>
                    <a:pt x="16246" y="14248"/>
                  </a:cubicBezTo>
                  <a:cubicBezTo>
                    <a:pt x="16446" y="13648"/>
                    <a:pt x="16680" y="13014"/>
                    <a:pt x="16846" y="12380"/>
                  </a:cubicBezTo>
                  <a:cubicBezTo>
                    <a:pt x="17046" y="11780"/>
                    <a:pt x="17413" y="11246"/>
                    <a:pt x="17380" y="10479"/>
                  </a:cubicBezTo>
                  <a:cubicBezTo>
                    <a:pt x="17313" y="9778"/>
                    <a:pt x="17147" y="9078"/>
                    <a:pt x="16913" y="8411"/>
                  </a:cubicBezTo>
                  <a:cubicBezTo>
                    <a:pt x="16680" y="7744"/>
                    <a:pt x="16446" y="7077"/>
                    <a:pt x="16213" y="6409"/>
                  </a:cubicBezTo>
                  <a:cubicBezTo>
                    <a:pt x="15946" y="5609"/>
                    <a:pt x="15579" y="4842"/>
                    <a:pt x="15145" y="4141"/>
                  </a:cubicBezTo>
                  <a:cubicBezTo>
                    <a:pt x="14311" y="2940"/>
                    <a:pt x="13010" y="2106"/>
                    <a:pt x="11576" y="1873"/>
                  </a:cubicBezTo>
                  <a:cubicBezTo>
                    <a:pt x="10375" y="1706"/>
                    <a:pt x="9074" y="1973"/>
                    <a:pt x="7940" y="1539"/>
                  </a:cubicBezTo>
                  <a:cubicBezTo>
                    <a:pt x="6772" y="1106"/>
                    <a:pt x="5805" y="472"/>
                    <a:pt x="4638" y="172"/>
                  </a:cubicBezTo>
                  <a:cubicBezTo>
                    <a:pt x="4240" y="56"/>
                    <a:pt x="3836" y="0"/>
                    <a:pt x="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1374475" y="2717175"/>
              <a:ext cx="337775" cy="435550"/>
            </a:xfrm>
            <a:custGeom>
              <a:rect b="b" l="l" r="r" t="t"/>
              <a:pathLst>
                <a:path extrusionOk="0" h="17422" w="13511">
                  <a:moveTo>
                    <a:pt x="182" y="0"/>
                  </a:moveTo>
                  <a:cubicBezTo>
                    <a:pt x="101" y="0"/>
                    <a:pt x="28" y="60"/>
                    <a:pt x="1" y="142"/>
                  </a:cubicBezTo>
                  <a:cubicBezTo>
                    <a:pt x="1" y="242"/>
                    <a:pt x="34" y="343"/>
                    <a:pt x="134" y="376"/>
                  </a:cubicBezTo>
                  <a:cubicBezTo>
                    <a:pt x="2736" y="1010"/>
                    <a:pt x="13110" y="6013"/>
                    <a:pt x="12510" y="17221"/>
                  </a:cubicBezTo>
                  <a:cubicBezTo>
                    <a:pt x="12510" y="17321"/>
                    <a:pt x="12577" y="17421"/>
                    <a:pt x="12677" y="17421"/>
                  </a:cubicBezTo>
                  <a:cubicBezTo>
                    <a:pt x="12777" y="17421"/>
                    <a:pt x="12877" y="17355"/>
                    <a:pt x="12877" y="17255"/>
                  </a:cubicBezTo>
                  <a:cubicBezTo>
                    <a:pt x="13511" y="5780"/>
                    <a:pt x="2870" y="676"/>
                    <a:pt x="234" y="9"/>
                  </a:cubicBezTo>
                  <a:cubicBezTo>
                    <a:pt x="217" y="3"/>
                    <a:pt x="19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1422025" y="2890350"/>
              <a:ext cx="221000" cy="36700"/>
            </a:xfrm>
            <a:custGeom>
              <a:rect b="b" l="l" r="r" t="t"/>
              <a:pathLst>
                <a:path extrusionOk="0" h="1468" w="8840">
                  <a:moveTo>
                    <a:pt x="4087" y="1"/>
                  </a:moveTo>
                  <a:cubicBezTo>
                    <a:pt x="2746" y="1"/>
                    <a:pt x="1401" y="271"/>
                    <a:pt x="134" y="821"/>
                  </a:cubicBezTo>
                  <a:cubicBezTo>
                    <a:pt x="34" y="854"/>
                    <a:pt x="0" y="954"/>
                    <a:pt x="34" y="1054"/>
                  </a:cubicBezTo>
                  <a:lnTo>
                    <a:pt x="67" y="1054"/>
                  </a:lnTo>
                  <a:cubicBezTo>
                    <a:pt x="67" y="1121"/>
                    <a:pt x="134" y="1154"/>
                    <a:pt x="200" y="1154"/>
                  </a:cubicBezTo>
                  <a:cubicBezTo>
                    <a:pt x="234" y="1154"/>
                    <a:pt x="267" y="1154"/>
                    <a:pt x="301" y="1121"/>
                  </a:cubicBezTo>
                  <a:cubicBezTo>
                    <a:pt x="1516" y="620"/>
                    <a:pt x="2801" y="367"/>
                    <a:pt x="4082" y="367"/>
                  </a:cubicBezTo>
                  <a:cubicBezTo>
                    <a:pt x="5614" y="367"/>
                    <a:pt x="7141" y="728"/>
                    <a:pt x="8540" y="1455"/>
                  </a:cubicBezTo>
                  <a:cubicBezTo>
                    <a:pt x="8567" y="1464"/>
                    <a:pt x="8593" y="1468"/>
                    <a:pt x="8619" y="1468"/>
                  </a:cubicBezTo>
                  <a:cubicBezTo>
                    <a:pt x="8689" y="1468"/>
                    <a:pt x="8749" y="1437"/>
                    <a:pt x="8773" y="1388"/>
                  </a:cubicBezTo>
                  <a:cubicBezTo>
                    <a:pt x="8840" y="1288"/>
                    <a:pt x="8807" y="1188"/>
                    <a:pt x="8707" y="1121"/>
                  </a:cubicBezTo>
                  <a:cubicBezTo>
                    <a:pt x="7260" y="380"/>
                    <a:pt x="5676" y="1"/>
                    <a:pt x="4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5283950" y="1402275"/>
              <a:ext cx="246850" cy="461200"/>
            </a:xfrm>
            <a:custGeom>
              <a:rect b="b" l="l" r="r" t="t"/>
              <a:pathLst>
                <a:path extrusionOk="0" h="18448" w="9874">
                  <a:moveTo>
                    <a:pt x="9874" y="1"/>
                  </a:moveTo>
                  <a:cubicBezTo>
                    <a:pt x="7372" y="67"/>
                    <a:pt x="5904" y="968"/>
                    <a:pt x="4937" y="3170"/>
                  </a:cubicBezTo>
                  <a:cubicBezTo>
                    <a:pt x="3870" y="5538"/>
                    <a:pt x="0" y="14644"/>
                    <a:pt x="0" y="14644"/>
                  </a:cubicBezTo>
                  <a:lnTo>
                    <a:pt x="4937" y="18447"/>
                  </a:lnTo>
                  <a:cubicBezTo>
                    <a:pt x="5337" y="17813"/>
                    <a:pt x="7906" y="10308"/>
                    <a:pt x="7906" y="10308"/>
                  </a:cubicBezTo>
                  <a:lnTo>
                    <a:pt x="98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5273100" y="3126825"/>
              <a:ext cx="348600" cy="201525"/>
            </a:xfrm>
            <a:custGeom>
              <a:rect b="b" l="l" r="r" t="t"/>
              <a:pathLst>
                <a:path extrusionOk="0" h="8061" w="13944">
                  <a:moveTo>
                    <a:pt x="12725" y="1"/>
                  </a:moveTo>
                  <a:cubicBezTo>
                    <a:pt x="12720" y="1"/>
                    <a:pt x="12715" y="1"/>
                    <a:pt x="12710" y="1"/>
                  </a:cubicBezTo>
                  <a:lnTo>
                    <a:pt x="12676" y="402"/>
                  </a:lnTo>
                  <a:cubicBezTo>
                    <a:pt x="12643" y="835"/>
                    <a:pt x="11576" y="1035"/>
                    <a:pt x="10742" y="1035"/>
                  </a:cubicBezTo>
                  <a:cubicBezTo>
                    <a:pt x="10074" y="1035"/>
                    <a:pt x="8774" y="869"/>
                    <a:pt x="8807" y="535"/>
                  </a:cubicBezTo>
                  <a:lnTo>
                    <a:pt x="8807" y="302"/>
                  </a:lnTo>
                  <a:cubicBezTo>
                    <a:pt x="8707" y="335"/>
                    <a:pt x="8507" y="602"/>
                    <a:pt x="8106" y="969"/>
                  </a:cubicBezTo>
                  <a:cubicBezTo>
                    <a:pt x="7706" y="1302"/>
                    <a:pt x="7306" y="1603"/>
                    <a:pt x="6872" y="1903"/>
                  </a:cubicBezTo>
                  <a:cubicBezTo>
                    <a:pt x="6005" y="2537"/>
                    <a:pt x="5071" y="3137"/>
                    <a:pt x="4137" y="3637"/>
                  </a:cubicBezTo>
                  <a:cubicBezTo>
                    <a:pt x="3003" y="4271"/>
                    <a:pt x="1969" y="4638"/>
                    <a:pt x="601" y="5238"/>
                  </a:cubicBezTo>
                  <a:cubicBezTo>
                    <a:pt x="468" y="5305"/>
                    <a:pt x="334" y="5405"/>
                    <a:pt x="234" y="5505"/>
                  </a:cubicBezTo>
                  <a:cubicBezTo>
                    <a:pt x="134" y="5605"/>
                    <a:pt x="101" y="5705"/>
                    <a:pt x="67" y="5839"/>
                  </a:cubicBezTo>
                  <a:cubicBezTo>
                    <a:pt x="1" y="6373"/>
                    <a:pt x="201" y="6873"/>
                    <a:pt x="634" y="7207"/>
                  </a:cubicBezTo>
                  <a:cubicBezTo>
                    <a:pt x="1068" y="7473"/>
                    <a:pt x="1535" y="7707"/>
                    <a:pt x="2035" y="7807"/>
                  </a:cubicBezTo>
                  <a:cubicBezTo>
                    <a:pt x="2692" y="7976"/>
                    <a:pt x="3359" y="8060"/>
                    <a:pt x="4025" y="8060"/>
                  </a:cubicBezTo>
                  <a:cubicBezTo>
                    <a:pt x="4543" y="8060"/>
                    <a:pt x="5060" y="8009"/>
                    <a:pt x="5571" y="7907"/>
                  </a:cubicBezTo>
                  <a:cubicBezTo>
                    <a:pt x="6605" y="7607"/>
                    <a:pt x="7539" y="7173"/>
                    <a:pt x="8440" y="6573"/>
                  </a:cubicBezTo>
                  <a:cubicBezTo>
                    <a:pt x="9140" y="6072"/>
                    <a:pt x="9974" y="5705"/>
                    <a:pt x="10842" y="5539"/>
                  </a:cubicBezTo>
                  <a:cubicBezTo>
                    <a:pt x="11609" y="5439"/>
                    <a:pt x="12543" y="5472"/>
                    <a:pt x="13210" y="5005"/>
                  </a:cubicBezTo>
                  <a:cubicBezTo>
                    <a:pt x="13944" y="4505"/>
                    <a:pt x="13644" y="3437"/>
                    <a:pt x="13444" y="2503"/>
                  </a:cubicBezTo>
                  <a:cubicBezTo>
                    <a:pt x="13213" y="1513"/>
                    <a:pt x="13177" y="1"/>
                    <a:pt x="12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5665050" y="3260275"/>
              <a:ext cx="244375" cy="269425"/>
            </a:xfrm>
            <a:custGeom>
              <a:rect b="b" l="l" r="r" t="t"/>
              <a:pathLst>
                <a:path extrusionOk="0" h="10777" w="9775">
                  <a:moveTo>
                    <a:pt x="4904" y="1"/>
                  </a:moveTo>
                  <a:cubicBezTo>
                    <a:pt x="4704" y="1"/>
                    <a:pt x="4637" y="234"/>
                    <a:pt x="4537" y="701"/>
                  </a:cubicBezTo>
                  <a:cubicBezTo>
                    <a:pt x="4370" y="1735"/>
                    <a:pt x="4070" y="2702"/>
                    <a:pt x="3603" y="3636"/>
                  </a:cubicBezTo>
                  <a:cubicBezTo>
                    <a:pt x="3036" y="4804"/>
                    <a:pt x="2302" y="5905"/>
                    <a:pt x="1435" y="6905"/>
                  </a:cubicBezTo>
                  <a:cubicBezTo>
                    <a:pt x="1035" y="7339"/>
                    <a:pt x="634" y="7773"/>
                    <a:pt x="301" y="8240"/>
                  </a:cubicBezTo>
                  <a:cubicBezTo>
                    <a:pt x="67" y="8640"/>
                    <a:pt x="0" y="9741"/>
                    <a:pt x="367" y="9974"/>
                  </a:cubicBezTo>
                  <a:cubicBezTo>
                    <a:pt x="1218" y="10542"/>
                    <a:pt x="2340" y="10777"/>
                    <a:pt x="3418" y="10777"/>
                  </a:cubicBezTo>
                  <a:cubicBezTo>
                    <a:pt x="4115" y="10777"/>
                    <a:pt x="4795" y="10678"/>
                    <a:pt x="5371" y="10508"/>
                  </a:cubicBezTo>
                  <a:cubicBezTo>
                    <a:pt x="6538" y="10241"/>
                    <a:pt x="7406" y="9240"/>
                    <a:pt x="7539" y="8073"/>
                  </a:cubicBezTo>
                  <a:cubicBezTo>
                    <a:pt x="7806" y="6705"/>
                    <a:pt x="7940" y="5838"/>
                    <a:pt x="8607" y="4804"/>
                  </a:cubicBezTo>
                  <a:cubicBezTo>
                    <a:pt x="8874" y="4437"/>
                    <a:pt x="9274" y="4137"/>
                    <a:pt x="9441" y="3703"/>
                  </a:cubicBezTo>
                  <a:cubicBezTo>
                    <a:pt x="9774" y="2936"/>
                    <a:pt x="9507" y="2102"/>
                    <a:pt x="9307" y="1335"/>
                  </a:cubicBezTo>
                  <a:cubicBezTo>
                    <a:pt x="9148" y="697"/>
                    <a:pt x="8988" y="29"/>
                    <a:pt x="8771" y="29"/>
                  </a:cubicBezTo>
                  <a:cubicBezTo>
                    <a:pt x="8761" y="29"/>
                    <a:pt x="8750" y="31"/>
                    <a:pt x="8740" y="34"/>
                  </a:cubicBezTo>
                  <a:lnTo>
                    <a:pt x="8740" y="434"/>
                  </a:lnTo>
                  <a:cubicBezTo>
                    <a:pt x="8473" y="734"/>
                    <a:pt x="7539" y="1035"/>
                    <a:pt x="6672" y="1068"/>
                  </a:cubicBezTo>
                  <a:cubicBezTo>
                    <a:pt x="6172" y="1068"/>
                    <a:pt x="4971" y="968"/>
                    <a:pt x="4971" y="568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5454075" y="2040225"/>
              <a:ext cx="462850" cy="1257200"/>
            </a:xfrm>
            <a:custGeom>
              <a:rect b="b" l="l" r="r" t="t"/>
              <a:pathLst>
                <a:path extrusionOk="0" h="50288" w="18514">
                  <a:moveTo>
                    <a:pt x="300" y="1"/>
                  </a:moveTo>
                  <a:cubicBezTo>
                    <a:pt x="300" y="1"/>
                    <a:pt x="0" y="20816"/>
                    <a:pt x="33" y="23017"/>
                  </a:cubicBezTo>
                  <a:cubicBezTo>
                    <a:pt x="67" y="24952"/>
                    <a:pt x="434" y="44266"/>
                    <a:pt x="434" y="44266"/>
                  </a:cubicBezTo>
                  <a:cubicBezTo>
                    <a:pt x="738" y="45048"/>
                    <a:pt x="1865" y="45327"/>
                    <a:pt x="3044" y="45327"/>
                  </a:cubicBezTo>
                  <a:cubicBezTo>
                    <a:pt x="4581" y="45327"/>
                    <a:pt x="6205" y="44852"/>
                    <a:pt x="6205" y="44399"/>
                  </a:cubicBezTo>
                  <a:cubicBezTo>
                    <a:pt x="6205" y="44399"/>
                    <a:pt x="6872" y="30356"/>
                    <a:pt x="7038" y="28288"/>
                  </a:cubicBezTo>
                  <a:cubicBezTo>
                    <a:pt x="7139" y="26787"/>
                    <a:pt x="7172" y="25319"/>
                    <a:pt x="7139" y="23818"/>
                  </a:cubicBezTo>
                  <a:lnTo>
                    <a:pt x="8406" y="11076"/>
                  </a:lnTo>
                  <a:cubicBezTo>
                    <a:pt x="8406" y="11076"/>
                    <a:pt x="10074" y="24051"/>
                    <a:pt x="10574" y="28021"/>
                  </a:cubicBezTo>
                  <a:cubicBezTo>
                    <a:pt x="11141" y="32558"/>
                    <a:pt x="12409" y="49570"/>
                    <a:pt x="12409" y="49570"/>
                  </a:cubicBezTo>
                  <a:cubicBezTo>
                    <a:pt x="12627" y="49990"/>
                    <a:pt x="13849" y="50287"/>
                    <a:pt x="15120" y="50287"/>
                  </a:cubicBezTo>
                  <a:cubicBezTo>
                    <a:pt x="16571" y="50287"/>
                    <a:pt x="18086" y="49900"/>
                    <a:pt x="18247" y="48869"/>
                  </a:cubicBezTo>
                  <a:cubicBezTo>
                    <a:pt x="18247" y="48869"/>
                    <a:pt x="18513" y="36961"/>
                    <a:pt x="18413" y="32357"/>
                  </a:cubicBezTo>
                  <a:cubicBezTo>
                    <a:pt x="18380" y="30489"/>
                    <a:pt x="18213" y="28588"/>
                    <a:pt x="17980" y="26720"/>
                  </a:cubicBezTo>
                  <a:cubicBezTo>
                    <a:pt x="17980" y="26720"/>
                    <a:pt x="17246" y="3737"/>
                    <a:pt x="17146" y="234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5556650" y="2132800"/>
              <a:ext cx="107600" cy="479525"/>
            </a:xfrm>
            <a:custGeom>
              <a:rect b="b" l="l" r="r" t="t"/>
              <a:pathLst>
                <a:path extrusionOk="0" h="19181" w="4304">
                  <a:moveTo>
                    <a:pt x="0" y="1"/>
                  </a:moveTo>
                  <a:cubicBezTo>
                    <a:pt x="0" y="1"/>
                    <a:pt x="634" y="1835"/>
                    <a:pt x="3169" y="3336"/>
                  </a:cubicBezTo>
                  <a:lnTo>
                    <a:pt x="3002" y="19181"/>
                  </a:lnTo>
                  <a:lnTo>
                    <a:pt x="4303" y="7373"/>
                  </a:lnTo>
                  <a:lnTo>
                    <a:pt x="3903" y="2502"/>
                  </a:lnTo>
                  <a:cubicBezTo>
                    <a:pt x="2435" y="1935"/>
                    <a:pt x="1134" y="1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5454900" y="1388100"/>
              <a:ext cx="477025" cy="710825"/>
            </a:xfrm>
            <a:custGeom>
              <a:rect b="b" l="l" r="r" t="t"/>
              <a:pathLst>
                <a:path extrusionOk="0" h="28433" w="19081">
                  <a:moveTo>
                    <a:pt x="6272" y="1"/>
                  </a:moveTo>
                  <a:cubicBezTo>
                    <a:pt x="2669" y="201"/>
                    <a:pt x="901" y="1402"/>
                    <a:pt x="334" y="5871"/>
                  </a:cubicBezTo>
                  <a:cubicBezTo>
                    <a:pt x="0" y="8240"/>
                    <a:pt x="167" y="26219"/>
                    <a:pt x="167" y="26219"/>
                  </a:cubicBezTo>
                  <a:cubicBezTo>
                    <a:pt x="2394" y="27838"/>
                    <a:pt x="5922" y="28432"/>
                    <a:pt x="9231" y="28432"/>
                  </a:cubicBezTo>
                  <a:cubicBezTo>
                    <a:pt x="12811" y="28432"/>
                    <a:pt x="16135" y="27736"/>
                    <a:pt x="17280" y="26887"/>
                  </a:cubicBezTo>
                  <a:cubicBezTo>
                    <a:pt x="17280" y="26887"/>
                    <a:pt x="17146" y="20949"/>
                    <a:pt x="17079" y="16145"/>
                  </a:cubicBezTo>
                  <a:cubicBezTo>
                    <a:pt x="17980" y="8740"/>
                    <a:pt x="19081" y="4804"/>
                    <a:pt x="17847" y="3003"/>
                  </a:cubicBezTo>
                  <a:cubicBezTo>
                    <a:pt x="17313" y="2302"/>
                    <a:pt x="16579" y="1735"/>
                    <a:pt x="15745" y="1402"/>
                  </a:cubicBezTo>
                  <a:cubicBezTo>
                    <a:pt x="14077" y="801"/>
                    <a:pt x="12009" y="267"/>
                    <a:pt x="11375" y="10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5524950" y="1516900"/>
              <a:ext cx="105100" cy="424550"/>
            </a:xfrm>
            <a:custGeom>
              <a:rect b="b" l="l" r="r" t="t"/>
              <a:pathLst>
                <a:path extrusionOk="0" h="16982" w="4204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5524950" y="1516900"/>
              <a:ext cx="105100" cy="424550"/>
            </a:xfrm>
            <a:custGeom>
              <a:rect b="b" l="l" r="r" t="t"/>
              <a:pathLst>
                <a:path extrusionOk="0" h="16982" w="4204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5559975" y="1453025"/>
              <a:ext cx="98425" cy="76025"/>
            </a:xfrm>
            <a:custGeom>
              <a:rect b="b" l="l" r="r" t="t"/>
              <a:pathLst>
                <a:path extrusionOk="0" h="3041" w="3937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5559975" y="1453025"/>
              <a:ext cx="98425" cy="76025"/>
            </a:xfrm>
            <a:custGeom>
              <a:rect b="b" l="l" r="r" t="t"/>
              <a:pathLst>
                <a:path extrusionOk="0" h="3041" w="3937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5580825" y="1461500"/>
              <a:ext cx="77575" cy="67550"/>
            </a:xfrm>
            <a:custGeom>
              <a:rect b="b" l="l" r="r" t="t"/>
              <a:pathLst>
                <a:path extrusionOk="0" h="2702" w="3103">
                  <a:moveTo>
                    <a:pt x="1501" y="100"/>
                  </a:moveTo>
                  <a:cubicBezTo>
                    <a:pt x="1835" y="200"/>
                    <a:pt x="2102" y="901"/>
                    <a:pt x="1835" y="1334"/>
                  </a:cubicBezTo>
                  <a:cubicBezTo>
                    <a:pt x="1702" y="1568"/>
                    <a:pt x="1468" y="1768"/>
                    <a:pt x="1201" y="1868"/>
                  </a:cubicBezTo>
                  <a:cubicBezTo>
                    <a:pt x="734" y="2001"/>
                    <a:pt x="134" y="1968"/>
                    <a:pt x="0" y="2435"/>
                  </a:cubicBezTo>
                  <a:cubicBezTo>
                    <a:pt x="166" y="2396"/>
                    <a:pt x="331" y="2377"/>
                    <a:pt x="494" y="2377"/>
                  </a:cubicBezTo>
                  <a:cubicBezTo>
                    <a:pt x="890" y="2377"/>
                    <a:pt x="1271" y="2489"/>
                    <a:pt x="1602" y="2702"/>
                  </a:cubicBezTo>
                  <a:cubicBezTo>
                    <a:pt x="1602" y="2702"/>
                    <a:pt x="3103" y="2035"/>
                    <a:pt x="3103" y="934"/>
                  </a:cubicBezTo>
                  <a:cubicBezTo>
                    <a:pt x="3103" y="0"/>
                    <a:pt x="2235" y="167"/>
                    <a:pt x="1501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5467400" y="993625"/>
              <a:ext cx="245200" cy="241925"/>
            </a:xfrm>
            <a:custGeom>
              <a:rect b="b" l="l" r="r" t="t"/>
              <a:pathLst>
                <a:path extrusionOk="0" h="9677" w="9808">
                  <a:moveTo>
                    <a:pt x="4916" y="0"/>
                  </a:moveTo>
                  <a:cubicBezTo>
                    <a:pt x="2302" y="0"/>
                    <a:pt x="133" y="2110"/>
                    <a:pt x="68" y="4738"/>
                  </a:cubicBezTo>
                  <a:cubicBezTo>
                    <a:pt x="1" y="7407"/>
                    <a:pt x="2136" y="9609"/>
                    <a:pt x="4804" y="9675"/>
                  </a:cubicBezTo>
                  <a:cubicBezTo>
                    <a:pt x="4846" y="9676"/>
                    <a:pt x="4887" y="9677"/>
                    <a:pt x="4928" y="9677"/>
                  </a:cubicBezTo>
                  <a:cubicBezTo>
                    <a:pt x="7540" y="9677"/>
                    <a:pt x="9675" y="7599"/>
                    <a:pt x="9741" y="4972"/>
                  </a:cubicBezTo>
                  <a:cubicBezTo>
                    <a:pt x="9808" y="2303"/>
                    <a:pt x="7706" y="68"/>
                    <a:pt x="5038" y="2"/>
                  </a:cubicBezTo>
                  <a:cubicBezTo>
                    <a:pt x="4997" y="1"/>
                    <a:pt x="4957" y="0"/>
                    <a:pt x="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5742600" y="1205475"/>
              <a:ext cx="54225" cy="125950"/>
            </a:xfrm>
            <a:custGeom>
              <a:rect b="b" l="l" r="r" t="t"/>
              <a:pathLst>
                <a:path extrusionOk="0" h="5038" w="2169">
                  <a:moveTo>
                    <a:pt x="2169" y="0"/>
                  </a:moveTo>
                  <a:lnTo>
                    <a:pt x="101" y="2435"/>
                  </a:lnTo>
                  <a:lnTo>
                    <a:pt x="1" y="5037"/>
                  </a:lnTo>
                  <a:cubicBezTo>
                    <a:pt x="401" y="4904"/>
                    <a:pt x="768" y="4637"/>
                    <a:pt x="968" y="4270"/>
                  </a:cubicBezTo>
                  <a:cubicBezTo>
                    <a:pt x="1302" y="3670"/>
                    <a:pt x="2169" y="1"/>
                    <a:pt x="2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5760125" y="1073400"/>
              <a:ext cx="68400" cy="135425"/>
            </a:xfrm>
            <a:custGeom>
              <a:rect b="b" l="l" r="r" t="t"/>
              <a:pathLst>
                <a:path extrusionOk="0" h="5417" w="2736">
                  <a:moveTo>
                    <a:pt x="839" y="0"/>
                  </a:moveTo>
                  <a:cubicBezTo>
                    <a:pt x="770" y="0"/>
                    <a:pt x="702" y="4"/>
                    <a:pt x="634" y="13"/>
                  </a:cubicBezTo>
                  <a:lnTo>
                    <a:pt x="0" y="5417"/>
                  </a:lnTo>
                  <a:lnTo>
                    <a:pt x="1468" y="5283"/>
                  </a:lnTo>
                  <a:cubicBezTo>
                    <a:pt x="2335" y="3282"/>
                    <a:pt x="2735" y="1247"/>
                    <a:pt x="2102" y="547"/>
                  </a:cubicBezTo>
                  <a:cubicBezTo>
                    <a:pt x="1781" y="197"/>
                    <a:pt x="1309" y="0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5482425" y="1013175"/>
              <a:ext cx="361950" cy="452250"/>
            </a:xfrm>
            <a:custGeom>
              <a:rect b="b" l="l" r="r" t="t"/>
              <a:pathLst>
                <a:path extrusionOk="0" h="18090" w="14478">
                  <a:moveTo>
                    <a:pt x="5060" y="0"/>
                  </a:moveTo>
                  <a:cubicBezTo>
                    <a:pt x="2898" y="0"/>
                    <a:pt x="862" y="1036"/>
                    <a:pt x="501" y="3723"/>
                  </a:cubicBezTo>
                  <a:cubicBezTo>
                    <a:pt x="0" y="7325"/>
                    <a:pt x="134" y="9527"/>
                    <a:pt x="634" y="11528"/>
                  </a:cubicBezTo>
                  <a:cubicBezTo>
                    <a:pt x="968" y="12829"/>
                    <a:pt x="1668" y="13763"/>
                    <a:pt x="2869" y="13997"/>
                  </a:cubicBezTo>
                  <a:cubicBezTo>
                    <a:pt x="3138" y="14009"/>
                    <a:pt x="3406" y="14017"/>
                    <a:pt x="3673" y="14017"/>
                  </a:cubicBezTo>
                  <a:cubicBezTo>
                    <a:pt x="4136" y="14017"/>
                    <a:pt x="4593" y="13994"/>
                    <a:pt x="5037" y="13930"/>
                  </a:cubicBezTo>
                  <a:lnTo>
                    <a:pt x="5037" y="13930"/>
                  </a:lnTo>
                  <a:lnTo>
                    <a:pt x="5004" y="15798"/>
                  </a:lnTo>
                  <a:cubicBezTo>
                    <a:pt x="3936" y="16966"/>
                    <a:pt x="3970" y="17733"/>
                    <a:pt x="5037" y="17966"/>
                  </a:cubicBezTo>
                  <a:cubicBezTo>
                    <a:pt x="5410" y="18041"/>
                    <a:pt x="5889" y="18089"/>
                    <a:pt x="6411" y="18089"/>
                  </a:cubicBezTo>
                  <a:cubicBezTo>
                    <a:pt x="7761" y="18089"/>
                    <a:pt x="9399" y="17766"/>
                    <a:pt x="10241" y="16732"/>
                  </a:cubicBezTo>
                  <a:lnTo>
                    <a:pt x="10508" y="10161"/>
                  </a:lnTo>
                  <a:cubicBezTo>
                    <a:pt x="10508" y="10161"/>
                    <a:pt x="10663" y="10849"/>
                    <a:pt x="11608" y="10849"/>
                  </a:cubicBezTo>
                  <a:cubicBezTo>
                    <a:pt x="11821" y="10849"/>
                    <a:pt x="12075" y="10814"/>
                    <a:pt x="12376" y="10728"/>
                  </a:cubicBezTo>
                  <a:cubicBezTo>
                    <a:pt x="13310" y="10461"/>
                    <a:pt x="14477" y="8793"/>
                    <a:pt x="13910" y="7492"/>
                  </a:cubicBezTo>
                  <a:cubicBezTo>
                    <a:pt x="13632" y="6871"/>
                    <a:pt x="13202" y="6666"/>
                    <a:pt x="12793" y="6666"/>
                  </a:cubicBezTo>
                  <a:cubicBezTo>
                    <a:pt x="12366" y="6666"/>
                    <a:pt x="11962" y="6888"/>
                    <a:pt x="11775" y="7092"/>
                  </a:cubicBezTo>
                  <a:cubicBezTo>
                    <a:pt x="11461" y="7406"/>
                    <a:pt x="11073" y="7867"/>
                    <a:pt x="10801" y="7867"/>
                  </a:cubicBezTo>
                  <a:cubicBezTo>
                    <a:pt x="10755" y="7867"/>
                    <a:pt x="10713" y="7854"/>
                    <a:pt x="10675" y="7826"/>
                  </a:cubicBezTo>
                  <a:cubicBezTo>
                    <a:pt x="10675" y="7826"/>
                    <a:pt x="11842" y="2989"/>
                    <a:pt x="9073" y="1188"/>
                  </a:cubicBezTo>
                  <a:cubicBezTo>
                    <a:pt x="7982" y="456"/>
                    <a:pt x="6494" y="0"/>
                    <a:pt x="5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5452400" y="948875"/>
              <a:ext cx="336925" cy="272475"/>
            </a:xfrm>
            <a:custGeom>
              <a:rect b="b" l="l" r="r" t="t"/>
              <a:pathLst>
                <a:path extrusionOk="0" h="10899" w="13477">
                  <a:moveTo>
                    <a:pt x="2101" y="1"/>
                  </a:moveTo>
                  <a:cubicBezTo>
                    <a:pt x="1920" y="1"/>
                    <a:pt x="1748" y="53"/>
                    <a:pt x="1602" y="157"/>
                  </a:cubicBezTo>
                  <a:cubicBezTo>
                    <a:pt x="1435" y="357"/>
                    <a:pt x="1401" y="591"/>
                    <a:pt x="1435" y="791"/>
                  </a:cubicBezTo>
                  <a:cubicBezTo>
                    <a:pt x="1501" y="1325"/>
                    <a:pt x="1735" y="1792"/>
                    <a:pt x="2069" y="2192"/>
                  </a:cubicBezTo>
                  <a:cubicBezTo>
                    <a:pt x="1856" y="2168"/>
                    <a:pt x="1644" y="2145"/>
                    <a:pt x="1432" y="2145"/>
                  </a:cubicBezTo>
                  <a:cubicBezTo>
                    <a:pt x="1344" y="2145"/>
                    <a:pt x="1256" y="2149"/>
                    <a:pt x="1168" y="2159"/>
                  </a:cubicBezTo>
                  <a:cubicBezTo>
                    <a:pt x="834" y="2159"/>
                    <a:pt x="534" y="2325"/>
                    <a:pt x="334" y="2559"/>
                  </a:cubicBezTo>
                  <a:cubicBezTo>
                    <a:pt x="34" y="2892"/>
                    <a:pt x="0" y="3359"/>
                    <a:pt x="167" y="3760"/>
                  </a:cubicBezTo>
                  <a:cubicBezTo>
                    <a:pt x="367" y="4160"/>
                    <a:pt x="668" y="4494"/>
                    <a:pt x="1068" y="4694"/>
                  </a:cubicBezTo>
                  <a:cubicBezTo>
                    <a:pt x="1598" y="5007"/>
                    <a:pt x="2197" y="5163"/>
                    <a:pt x="2804" y="5163"/>
                  </a:cubicBezTo>
                  <a:cubicBezTo>
                    <a:pt x="3037" y="5163"/>
                    <a:pt x="3271" y="5140"/>
                    <a:pt x="3503" y="5094"/>
                  </a:cubicBezTo>
                  <a:cubicBezTo>
                    <a:pt x="3703" y="5528"/>
                    <a:pt x="4070" y="5861"/>
                    <a:pt x="4537" y="6028"/>
                  </a:cubicBezTo>
                  <a:cubicBezTo>
                    <a:pt x="5228" y="6324"/>
                    <a:pt x="5968" y="6474"/>
                    <a:pt x="6704" y="6474"/>
                  </a:cubicBezTo>
                  <a:cubicBezTo>
                    <a:pt x="7461" y="6474"/>
                    <a:pt x="8214" y="6316"/>
                    <a:pt x="8907" y="5995"/>
                  </a:cubicBezTo>
                  <a:cubicBezTo>
                    <a:pt x="9074" y="6195"/>
                    <a:pt x="9240" y="6428"/>
                    <a:pt x="9407" y="6628"/>
                  </a:cubicBezTo>
                  <a:cubicBezTo>
                    <a:pt x="9607" y="6829"/>
                    <a:pt x="9841" y="6995"/>
                    <a:pt x="10108" y="7162"/>
                  </a:cubicBezTo>
                  <a:cubicBezTo>
                    <a:pt x="10208" y="7229"/>
                    <a:pt x="10341" y="7262"/>
                    <a:pt x="10475" y="7329"/>
                  </a:cubicBezTo>
                  <a:cubicBezTo>
                    <a:pt x="10608" y="7362"/>
                    <a:pt x="10741" y="7429"/>
                    <a:pt x="10875" y="7462"/>
                  </a:cubicBezTo>
                  <a:cubicBezTo>
                    <a:pt x="11042" y="7596"/>
                    <a:pt x="11008" y="7896"/>
                    <a:pt x="11042" y="8096"/>
                  </a:cubicBezTo>
                  <a:cubicBezTo>
                    <a:pt x="11142" y="8630"/>
                    <a:pt x="11208" y="9164"/>
                    <a:pt x="11308" y="9697"/>
                  </a:cubicBezTo>
                  <a:cubicBezTo>
                    <a:pt x="11342" y="10064"/>
                    <a:pt x="11442" y="10431"/>
                    <a:pt x="11642" y="10765"/>
                  </a:cubicBezTo>
                  <a:cubicBezTo>
                    <a:pt x="11709" y="10831"/>
                    <a:pt x="11775" y="10898"/>
                    <a:pt x="11842" y="10898"/>
                  </a:cubicBezTo>
                  <a:cubicBezTo>
                    <a:pt x="12009" y="10898"/>
                    <a:pt x="12576" y="9964"/>
                    <a:pt x="12976" y="9664"/>
                  </a:cubicBezTo>
                  <a:cubicBezTo>
                    <a:pt x="13477" y="9197"/>
                    <a:pt x="12943" y="4961"/>
                    <a:pt x="12943" y="4961"/>
                  </a:cubicBezTo>
                  <a:cubicBezTo>
                    <a:pt x="13310" y="4227"/>
                    <a:pt x="13210" y="3326"/>
                    <a:pt x="12643" y="2692"/>
                  </a:cubicBezTo>
                  <a:cubicBezTo>
                    <a:pt x="11654" y="1544"/>
                    <a:pt x="10361" y="1189"/>
                    <a:pt x="8909" y="1189"/>
                  </a:cubicBezTo>
                  <a:cubicBezTo>
                    <a:pt x="8842" y="1189"/>
                    <a:pt x="8774" y="1190"/>
                    <a:pt x="8707" y="1191"/>
                  </a:cubicBezTo>
                  <a:cubicBezTo>
                    <a:pt x="8140" y="1191"/>
                    <a:pt x="7572" y="1258"/>
                    <a:pt x="7005" y="1258"/>
                  </a:cubicBezTo>
                  <a:cubicBezTo>
                    <a:pt x="6338" y="1258"/>
                    <a:pt x="5638" y="1124"/>
                    <a:pt x="5004" y="924"/>
                  </a:cubicBezTo>
                  <a:cubicBezTo>
                    <a:pt x="4137" y="657"/>
                    <a:pt x="3303" y="257"/>
                    <a:pt x="2435" y="57"/>
                  </a:cubicBezTo>
                  <a:cubicBezTo>
                    <a:pt x="2323" y="20"/>
                    <a:pt x="2210" y="1"/>
                    <a:pt x="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5769300" y="1043925"/>
              <a:ext cx="51725" cy="37325"/>
            </a:xfrm>
            <a:custGeom>
              <a:rect b="b" l="l" r="r" t="t"/>
              <a:pathLst>
                <a:path extrusionOk="0" h="1493" w="2069">
                  <a:moveTo>
                    <a:pt x="1158" y="0"/>
                  </a:moveTo>
                  <a:cubicBezTo>
                    <a:pt x="1024" y="0"/>
                    <a:pt x="891" y="29"/>
                    <a:pt x="767" y="91"/>
                  </a:cubicBezTo>
                  <a:lnTo>
                    <a:pt x="734" y="91"/>
                  </a:lnTo>
                  <a:cubicBezTo>
                    <a:pt x="200" y="358"/>
                    <a:pt x="0" y="992"/>
                    <a:pt x="234" y="1492"/>
                  </a:cubicBezTo>
                  <a:lnTo>
                    <a:pt x="2068" y="591"/>
                  </a:lnTo>
                  <a:cubicBezTo>
                    <a:pt x="1897" y="224"/>
                    <a:pt x="1527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5608350" y="1305550"/>
              <a:ext cx="123450" cy="73400"/>
            </a:xfrm>
            <a:custGeom>
              <a:rect b="b" l="l" r="r" t="t"/>
              <a:pathLst>
                <a:path extrusionOk="0" h="2936" w="4938">
                  <a:moveTo>
                    <a:pt x="4937" y="0"/>
                  </a:moveTo>
                  <a:cubicBezTo>
                    <a:pt x="4637" y="567"/>
                    <a:pt x="4170" y="1001"/>
                    <a:pt x="3636" y="1268"/>
                  </a:cubicBezTo>
                  <a:cubicBezTo>
                    <a:pt x="2669" y="1735"/>
                    <a:pt x="0" y="2202"/>
                    <a:pt x="0" y="2202"/>
                  </a:cubicBezTo>
                  <a:lnTo>
                    <a:pt x="0" y="2936"/>
                  </a:lnTo>
                  <a:cubicBezTo>
                    <a:pt x="0" y="2936"/>
                    <a:pt x="3469" y="2335"/>
                    <a:pt x="4170" y="1501"/>
                  </a:cubicBezTo>
                  <a:cubicBezTo>
                    <a:pt x="4503" y="1068"/>
                    <a:pt x="4770" y="567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630025" y="1177950"/>
              <a:ext cx="28375" cy="26800"/>
            </a:xfrm>
            <a:custGeom>
              <a:rect b="b" l="l" r="r" t="t"/>
              <a:pathLst>
                <a:path extrusionOk="0" h="1072" w="1135">
                  <a:moveTo>
                    <a:pt x="534" y="1"/>
                  </a:moveTo>
                  <a:cubicBezTo>
                    <a:pt x="234" y="34"/>
                    <a:pt x="0" y="301"/>
                    <a:pt x="34" y="601"/>
                  </a:cubicBezTo>
                  <a:cubicBezTo>
                    <a:pt x="65" y="851"/>
                    <a:pt x="301" y="1071"/>
                    <a:pt x="550" y="1071"/>
                  </a:cubicBezTo>
                  <a:cubicBezTo>
                    <a:pt x="567" y="1071"/>
                    <a:pt x="584" y="1070"/>
                    <a:pt x="601" y="1068"/>
                  </a:cubicBezTo>
                  <a:cubicBezTo>
                    <a:pt x="901" y="1035"/>
                    <a:pt x="1135" y="801"/>
                    <a:pt x="1101" y="501"/>
                  </a:cubicBezTo>
                  <a:cubicBezTo>
                    <a:pt x="1068" y="201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5640025" y="1132800"/>
              <a:ext cx="32550" cy="24325"/>
            </a:xfrm>
            <a:custGeom>
              <a:rect b="b" l="l" r="r" t="t"/>
              <a:pathLst>
                <a:path extrusionOk="0" h="973" w="1302">
                  <a:moveTo>
                    <a:pt x="555" y="0"/>
                  </a:moveTo>
                  <a:cubicBezTo>
                    <a:pt x="323" y="0"/>
                    <a:pt x="95" y="136"/>
                    <a:pt x="1" y="372"/>
                  </a:cubicBezTo>
                  <a:lnTo>
                    <a:pt x="1" y="406"/>
                  </a:lnTo>
                  <a:lnTo>
                    <a:pt x="1168" y="973"/>
                  </a:lnTo>
                  <a:cubicBezTo>
                    <a:pt x="1302" y="639"/>
                    <a:pt x="1168" y="239"/>
                    <a:pt x="835" y="72"/>
                  </a:cubicBezTo>
                  <a:cubicBezTo>
                    <a:pt x="747" y="23"/>
                    <a:pt x="651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5499925" y="1133950"/>
              <a:ext cx="33400" cy="21500"/>
            </a:xfrm>
            <a:custGeom>
              <a:rect b="b" l="l" r="r" t="t"/>
              <a:pathLst>
                <a:path extrusionOk="0" h="860" w="1336">
                  <a:moveTo>
                    <a:pt x="742" y="0"/>
                  </a:moveTo>
                  <a:cubicBezTo>
                    <a:pt x="685" y="0"/>
                    <a:pt x="626" y="8"/>
                    <a:pt x="568" y="26"/>
                  </a:cubicBezTo>
                  <a:lnTo>
                    <a:pt x="534" y="26"/>
                  </a:lnTo>
                  <a:cubicBezTo>
                    <a:pt x="168" y="159"/>
                    <a:pt x="1" y="526"/>
                    <a:pt x="101" y="860"/>
                  </a:cubicBezTo>
                  <a:lnTo>
                    <a:pt x="1335" y="460"/>
                  </a:lnTo>
                  <a:cubicBezTo>
                    <a:pt x="1253" y="185"/>
                    <a:pt x="1011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5516600" y="1176200"/>
              <a:ext cx="27550" cy="26800"/>
            </a:xfrm>
            <a:custGeom>
              <a:rect b="b" l="l" r="r" t="t"/>
              <a:pathLst>
                <a:path extrusionOk="0" h="1072" w="1102">
                  <a:moveTo>
                    <a:pt x="544" y="1"/>
                  </a:moveTo>
                  <a:cubicBezTo>
                    <a:pt x="268" y="1"/>
                    <a:pt x="34" y="223"/>
                    <a:pt x="34" y="504"/>
                  </a:cubicBezTo>
                  <a:cubicBezTo>
                    <a:pt x="1" y="804"/>
                    <a:pt x="234" y="1071"/>
                    <a:pt x="535" y="1071"/>
                  </a:cubicBezTo>
                  <a:cubicBezTo>
                    <a:pt x="801" y="1071"/>
                    <a:pt x="1068" y="871"/>
                    <a:pt x="1068" y="571"/>
                  </a:cubicBezTo>
                  <a:cubicBezTo>
                    <a:pt x="1102" y="271"/>
                    <a:pt x="868" y="37"/>
                    <a:pt x="601" y="4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5542450" y="1181300"/>
              <a:ext cx="46725" cy="80075"/>
            </a:xfrm>
            <a:custGeom>
              <a:rect b="b" l="l" r="r" t="t"/>
              <a:pathLst>
                <a:path extrusionOk="0" h="3203" w="1869">
                  <a:moveTo>
                    <a:pt x="1869" y="0"/>
                  </a:moveTo>
                  <a:lnTo>
                    <a:pt x="1" y="2635"/>
                  </a:lnTo>
                  <a:lnTo>
                    <a:pt x="1669" y="320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5582500" y="1274700"/>
              <a:ext cx="55900" cy="35725"/>
            </a:xfrm>
            <a:custGeom>
              <a:rect b="b" l="l" r="r" t="t"/>
              <a:pathLst>
                <a:path extrusionOk="0" h="1429" w="2236">
                  <a:moveTo>
                    <a:pt x="2068" y="0"/>
                  </a:moveTo>
                  <a:lnTo>
                    <a:pt x="0" y="567"/>
                  </a:lnTo>
                  <a:cubicBezTo>
                    <a:pt x="86" y="1084"/>
                    <a:pt x="519" y="1428"/>
                    <a:pt x="1021" y="1428"/>
                  </a:cubicBezTo>
                  <a:cubicBezTo>
                    <a:pt x="1102" y="1428"/>
                    <a:pt x="1185" y="1419"/>
                    <a:pt x="1268" y="1401"/>
                  </a:cubicBezTo>
                  <a:cubicBezTo>
                    <a:pt x="1268" y="1401"/>
                    <a:pt x="1268" y="1401"/>
                    <a:pt x="1301" y="1368"/>
                  </a:cubicBezTo>
                  <a:cubicBezTo>
                    <a:pt x="1868" y="1201"/>
                    <a:pt x="2235" y="600"/>
                    <a:pt x="2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5608350" y="1353900"/>
              <a:ext cx="164300" cy="169325"/>
            </a:xfrm>
            <a:custGeom>
              <a:rect b="b" l="l" r="r" t="t"/>
              <a:pathLst>
                <a:path extrusionOk="0" h="6773" w="6572">
                  <a:moveTo>
                    <a:pt x="5337" y="1"/>
                  </a:moveTo>
                  <a:lnTo>
                    <a:pt x="5304" y="935"/>
                  </a:lnTo>
                  <a:cubicBezTo>
                    <a:pt x="4970" y="2636"/>
                    <a:pt x="1468" y="4004"/>
                    <a:pt x="0" y="4304"/>
                  </a:cubicBezTo>
                  <a:cubicBezTo>
                    <a:pt x="367" y="4504"/>
                    <a:pt x="701" y="4804"/>
                    <a:pt x="901" y="5171"/>
                  </a:cubicBezTo>
                  <a:cubicBezTo>
                    <a:pt x="1201" y="5672"/>
                    <a:pt x="1401" y="6205"/>
                    <a:pt x="1468" y="6772"/>
                  </a:cubicBezTo>
                  <a:cubicBezTo>
                    <a:pt x="4036" y="6172"/>
                    <a:pt x="6572" y="3970"/>
                    <a:pt x="6471" y="1535"/>
                  </a:cubicBezTo>
                  <a:cubicBezTo>
                    <a:pt x="6171" y="635"/>
                    <a:pt x="5904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689225" y="1384775"/>
              <a:ext cx="238525" cy="1093925"/>
            </a:xfrm>
            <a:custGeom>
              <a:rect b="b" l="l" r="r" t="t"/>
              <a:pathLst>
                <a:path extrusionOk="0" h="43757" w="9541">
                  <a:moveTo>
                    <a:pt x="2036" y="0"/>
                  </a:moveTo>
                  <a:cubicBezTo>
                    <a:pt x="2036" y="0"/>
                    <a:pt x="968" y="5471"/>
                    <a:pt x="501" y="9173"/>
                  </a:cubicBezTo>
                  <a:cubicBezTo>
                    <a:pt x="1" y="12876"/>
                    <a:pt x="101" y="23317"/>
                    <a:pt x="368" y="29955"/>
                  </a:cubicBezTo>
                  <a:cubicBezTo>
                    <a:pt x="535" y="34758"/>
                    <a:pt x="1268" y="43698"/>
                    <a:pt x="1268" y="43698"/>
                  </a:cubicBezTo>
                  <a:cubicBezTo>
                    <a:pt x="1268" y="43698"/>
                    <a:pt x="1569" y="43756"/>
                    <a:pt x="2227" y="43756"/>
                  </a:cubicBezTo>
                  <a:cubicBezTo>
                    <a:pt x="2886" y="43756"/>
                    <a:pt x="3904" y="43698"/>
                    <a:pt x="5338" y="43465"/>
                  </a:cubicBezTo>
                  <a:cubicBezTo>
                    <a:pt x="6806" y="43264"/>
                    <a:pt x="8240" y="42764"/>
                    <a:pt x="9541" y="42030"/>
                  </a:cubicBezTo>
                  <a:cubicBezTo>
                    <a:pt x="9541" y="42030"/>
                    <a:pt x="9074" y="28454"/>
                    <a:pt x="8740" y="23717"/>
                  </a:cubicBezTo>
                  <a:cubicBezTo>
                    <a:pt x="8440" y="19347"/>
                    <a:pt x="8440" y="16946"/>
                    <a:pt x="8440" y="16946"/>
                  </a:cubicBezTo>
                  <a:lnTo>
                    <a:pt x="9474" y="6972"/>
                  </a:lnTo>
                  <a:cubicBezTo>
                    <a:pt x="9474" y="6972"/>
                    <a:pt x="9408" y="734"/>
                    <a:pt x="7440" y="434"/>
                  </a:cubicBezTo>
                  <a:cubicBezTo>
                    <a:pt x="5438" y="134"/>
                    <a:pt x="2036" y="0"/>
                    <a:pt x="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758450" y="1382275"/>
              <a:ext cx="35050" cy="226850"/>
            </a:xfrm>
            <a:custGeom>
              <a:rect b="b" l="l" r="r" t="t"/>
              <a:pathLst>
                <a:path extrusionOk="0" h="9074" w="1402">
                  <a:moveTo>
                    <a:pt x="101" y="0"/>
                  </a:moveTo>
                  <a:lnTo>
                    <a:pt x="0" y="434"/>
                  </a:lnTo>
                  <a:cubicBezTo>
                    <a:pt x="768" y="601"/>
                    <a:pt x="868" y="6205"/>
                    <a:pt x="768" y="7672"/>
                  </a:cubicBezTo>
                  <a:cubicBezTo>
                    <a:pt x="734" y="8306"/>
                    <a:pt x="701" y="8806"/>
                    <a:pt x="734" y="9073"/>
                  </a:cubicBezTo>
                  <a:lnTo>
                    <a:pt x="1168" y="9040"/>
                  </a:lnTo>
                  <a:cubicBezTo>
                    <a:pt x="1168" y="8806"/>
                    <a:pt x="1168" y="8339"/>
                    <a:pt x="1201" y="7706"/>
                  </a:cubicBezTo>
                  <a:cubicBezTo>
                    <a:pt x="1401" y="4637"/>
                    <a:pt x="1135" y="234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5855175" y="2061075"/>
              <a:ext cx="197675" cy="286775"/>
            </a:xfrm>
            <a:custGeom>
              <a:rect b="b" l="l" r="r" t="t"/>
              <a:pathLst>
                <a:path extrusionOk="0" h="11471" w="7907">
                  <a:moveTo>
                    <a:pt x="3237" y="1"/>
                  </a:moveTo>
                  <a:cubicBezTo>
                    <a:pt x="3237" y="768"/>
                    <a:pt x="3170" y="1535"/>
                    <a:pt x="2970" y="2269"/>
                  </a:cubicBezTo>
                  <a:cubicBezTo>
                    <a:pt x="2836" y="2736"/>
                    <a:pt x="2569" y="3170"/>
                    <a:pt x="2236" y="3503"/>
                  </a:cubicBezTo>
                  <a:cubicBezTo>
                    <a:pt x="1435" y="4304"/>
                    <a:pt x="1402" y="4971"/>
                    <a:pt x="868" y="5905"/>
                  </a:cubicBezTo>
                  <a:cubicBezTo>
                    <a:pt x="435" y="6606"/>
                    <a:pt x="1" y="6839"/>
                    <a:pt x="134" y="7039"/>
                  </a:cubicBezTo>
                  <a:cubicBezTo>
                    <a:pt x="307" y="7250"/>
                    <a:pt x="567" y="7362"/>
                    <a:pt x="834" y="7362"/>
                  </a:cubicBezTo>
                  <a:cubicBezTo>
                    <a:pt x="1031" y="7362"/>
                    <a:pt x="1232" y="7300"/>
                    <a:pt x="1402" y="7173"/>
                  </a:cubicBezTo>
                  <a:cubicBezTo>
                    <a:pt x="1769" y="6939"/>
                    <a:pt x="2102" y="6639"/>
                    <a:pt x="2403" y="6272"/>
                  </a:cubicBezTo>
                  <a:lnTo>
                    <a:pt x="2403" y="6272"/>
                  </a:lnTo>
                  <a:cubicBezTo>
                    <a:pt x="2236" y="7173"/>
                    <a:pt x="1936" y="8040"/>
                    <a:pt x="1535" y="8841"/>
                  </a:cubicBezTo>
                  <a:cubicBezTo>
                    <a:pt x="771" y="10423"/>
                    <a:pt x="1079" y="11470"/>
                    <a:pt x="2677" y="11470"/>
                  </a:cubicBezTo>
                  <a:cubicBezTo>
                    <a:pt x="3032" y="11470"/>
                    <a:pt x="3451" y="11418"/>
                    <a:pt x="3937" y="11309"/>
                  </a:cubicBezTo>
                  <a:cubicBezTo>
                    <a:pt x="5638" y="10909"/>
                    <a:pt x="6472" y="9274"/>
                    <a:pt x="7340" y="5371"/>
                  </a:cubicBezTo>
                  <a:cubicBezTo>
                    <a:pt x="7673" y="3670"/>
                    <a:pt x="7873" y="1936"/>
                    <a:pt x="7907" y="201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832675" y="1395600"/>
              <a:ext cx="233525" cy="708525"/>
            </a:xfrm>
            <a:custGeom>
              <a:rect b="b" l="l" r="r" t="t"/>
              <a:pathLst>
                <a:path extrusionOk="0" h="28341" w="9341">
                  <a:moveTo>
                    <a:pt x="954" y="1"/>
                  </a:moveTo>
                  <a:cubicBezTo>
                    <a:pt x="941" y="1"/>
                    <a:pt x="934" y="1"/>
                    <a:pt x="934" y="1"/>
                  </a:cubicBezTo>
                  <a:cubicBezTo>
                    <a:pt x="100" y="2036"/>
                    <a:pt x="0" y="4304"/>
                    <a:pt x="601" y="6439"/>
                  </a:cubicBezTo>
                  <a:lnTo>
                    <a:pt x="3970" y="17113"/>
                  </a:lnTo>
                  <a:lnTo>
                    <a:pt x="3803" y="27721"/>
                  </a:lnTo>
                  <a:cubicBezTo>
                    <a:pt x="4698" y="28205"/>
                    <a:pt x="5820" y="28341"/>
                    <a:pt x="6795" y="28341"/>
                  </a:cubicBezTo>
                  <a:cubicBezTo>
                    <a:pt x="8036" y="28341"/>
                    <a:pt x="9040" y="28121"/>
                    <a:pt x="9040" y="28121"/>
                  </a:cubicBezTo>
                  <a:cubicBezTo>
                    <a:pt x="9040" y="28121"/>
                    <a:pt x="9340" y="18681"/>
                    <a:pt x="9174" y="16880"/>
                  </a:cubicBezTo>
                  <a:cubicBezTo>
                    <a:pt x="8940" y="14711"/>
                    <a:pt x="8206" y="11676"/>
                    <a:pt x="7372" y="8540"/>
                  </a:cubicBezTo>
                  <a:cubicBezTo>
                    <a:pt x="6538" y="5405"/>
                    <a:pt x="5804" y="2302"/>
                    <a:pt x="4537" y="1135"/>
                  </a:cubicBezTo>
                  <a:cubicBezTo>
                    <a:pt x="3306" y="31"/>
                    <a:pt x="118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5691725" y="1339375"/>
              <a:ext cx="98450" cy="475725"/>
            </a:xfrm>
            <a:custGeom>
              <a:rect b="b" l="l" r="r" t="t"/>
              <a:pathLst>
                <a:path extrusionOk="0" h="19029" w="3938">
                  <a:moveTo>
                    <a:pt x="2161" y="1"/>
                  </a:moveTo>
                  <a:cubicBezTo>
                    <a:pt x="2120" y="1"/>
                    <a:pt x="2078" y="5"/>
                    <a:pt x="2036" y="15"/>
                  </a:cubicBezTo>
                  <a:lnTo>
                    <a:pt x="1969" y="1516"/>
                  </a:lnTo>
                  <a:cubicBezTo>
                    <a:pt x="1235" y="2884"/>
                    <a:pt x="668" y="7020"/>
                    <a:pt x="234" y="10322"/>
                  </a:cubicBezTo>
                  <a:cubicBezTo>
                    <a:pt x="1" y="12224"/>
                    <a:pt x="68" y="19028"/>
                    <a:pt x="68" y="19028"/>
                  </a:cubicBezTo>
                  <a:cubicBezTo>
                    <a:pt x="234" y="17361"/>
                    <a:pt x="1936" y="13725"/>
                    <a:pt x="1902" y="12891"/>
                  </a:cubicBezTo>
                  <a:cubicBezTo>
                    <a:pt x="1902" y="12057"/>
                    <a:pt x="1769" y="9121"/>
                    <a:pt x="1769" y="9121"/>
                  </a:cubicBezTo>
                  <a:cubicBezTo>
                    <a:pt x="1769" y="9121"/>
                    <a:pt x="3403" y="6153"/>
                    <a:pt x="3637" y="5519"/>
                  </a:cubicBezTo>
                  <a:cubicBezTo>
                    <a:pt x="3937" y="4752"/>
                    <a:pt x="3637" y="1850"/>
                    <a:pt x="3637" y="1850"/>
                  </a:cubicBezTo>
                  <a:cubicBezTo>
                    <a:pt x="3637" y="1850"/>
                    <a:pt x="3103" y="949"/>
                    <a:pt x="2870" y="549"/>
                  </a:cubicBezTo>
                  <a:cubicBezTo>
                    <a:pt x="2641" y="176"/>
                    <a:pt x="2411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5717575" y="1600750"/>
              <a:ext cx="120125" cy="261050"/>
            </a:xfrm>
            <a:custGeom>
              <a:rect b="b" l="l" r="r" t="t"/>
              <a:pathLst>
                <a:path extrusionOk="0" h="10442" w="4805">
                  <a:moveTo>
                    <a:pt x="2536" y="334"/>
                  </a:moveTo>
                  <a:cubicBezTo>
                    <a:pt x="2970" y="334"/>
                    <a:pt x="3804" y="1769"/>
                    <a:pt x="4171" y="2969"/>
                  </a:cubicBezTo>
                  <a:cubicBezTo>
                    <a:pt x="4471" y="3903"/>
                    <a:pt x="3437" y="8273"/>
                    <a:pt x="2970" y="8840"/>
                  </a:cubicBezTo>
                  <a:cubicBezTo>
                    <a:pt x="2736" y="9141"/>
                    <a:pt x="2469" y="9374"/>
                    <a:pt x="2136" y="9574"/>
                  </a:cubicBezTo>
                  <a:cubicBezTo>
                    <a:pt x="1836" y="9374"/>
                    <a:pt x="1602" y="9074"/>
                    <a:pt x="1369" y="8774"/>
                  </a:cubicBezTo>
                  <a:cubicBezTo>
                    <a:pt x="968" y="8140"/>
                    <a:pt x="335" y="3737"/>
                    <a:pt x="701" y="2803"/>
                  </a:cubicBezTo>
                  <a:cubicBezTo>
                    <a:pt x="1168" y="1669"/>
                    <a:pt x="2102" y="334"/>
                    <a:pt x="2536" y="334"/>
                  </a:cubicBezTo>
                  <a:close/>
                  <a:moveTo>
                    <a:pt x="2536" y="1"/>
                  </a:moveTo>
                  <a:cubicBezTo>
                    <a:pt x="1802" y="1"/>
                    <a:pt x="768" y="1835"/>
                    <a:pt x="435" y="2669"/>
                  </a:cubicBezTo>
                  <a:cubicBezTo>
                    <a:pt x="1" y="3703"/>
                    <a:pt x="701" y="8273"/>
                    <a:pt x="1135" y="8940"/>
                  </a:cubicBezTo>
                  <a:cubicBezTo>
                    <a:pt x="1335" y="9241"/>
                    <a:pt x="1602" y="9507"/>
                    <a:pt x="1869" y="9741"/>
                  </a:cubicBezTo>
                  <a:cubicBezTo>
                    <a:pt x="1569" y="9941"/>
                    <a:pt x="1235" y="10041"/>
                    <a:pt x="868" y="10041"/>
                  </a:cubicBezTo>
                  <a:lnTo>
                    <a:pt x="835" y="10341"/>
                  </a:lnTo>
                  <a:cubicBezTo>
                    <a:pt x="1302" y="10341"/>
                    <a:pt x="1769" y="10208"/>
                    <a:pt x="2136" y="9941"/>
                  </a:cubicBezTo>
                  <a:cubicBezTo>
                    <a:pt x="2503" y="10208"/>
                    <a:pt x="2936" y="10375"/>
                    <a:pt x="3370" y="10441"/>
                  </a:cubicBezTo>
                  <a:lnTo>
                    <a:pt x="3403" y="10441"/>
                  </a:lnTo>
                  <a:lnTo>
                    <a:pt x="3403" y="10141"/>
                  </a:lnTo>
                  <a:cubicBezTo>
                    <a:pt x="3036" y="10108"/>
                    <a:pt x="2703" y="9974"/>
                    <a:pt x="2403" y="9774"/>
                  </a:cubicBezTo>
                  <a:cubicBezTo>
                    <a:pt x="2736" y="9541"/>
                    <a:pt x="3003" y="9307"/>
                    <a:pt x="3237" y="9007"/>
                  </a:cubicBezTo>
                  <a:cubicBezTo>
                    <a:pt x="3737" y="8373"/>
                    <a:pt x="4804" y="3903"/>
                    <a:pt x="4471" y="2869"/>
                  </a:cubicBezTo>
                  <a:cubicBezTo>
                    <a:pt x="4204" y="1969"/>
                    <a:pt x="3337" y="34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5727600" y="1844250"/>
              <a:ext cx="22525" cy="22550"/>
            </a:xfrm>
            <a:custGeom>
              <a:rect b="b" l="l" r="r" t="t"/>
              <a:pathLst>
                <a:path extrusionOk="0" h="902" w="901">
                  <a:moveTo>
                    <a:pt x="467" y="1"/>
                  </a:moveTo>
                  <a:cubicBezTo>
                    <a:pt x="234" y="1"/>
                    <a:pt x="34" y="168"/>
                    <a:pt x="0" y="435"/>
                  </a:cubicBezTo>
                  <a:cubicBezTo>
                    <a:pt x="0" y="668"/>
                    <a:pt x="167" y="868"/>
                    <a:pt x="434" y="902"/>
                  </a:cubicBezTo>
                  <a:cubicBezTo>
                    <a:pt x="667" y="902"/>
                    <a:pt x="868" y="701"/>
                    <a:pt x="901" y="468"/>
                  </a:cubicBezTo>
                  <a:cubicBezTo>
                    <a:pt x="901" y="234"/>
                    <a:pt x="701" y="34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5791800" y="1846775"/>
              <a:ext cx="22550" cy="22625"/>
            </a:xfrm>
            <a:custGeom>
              <a:rect b="b" l="l" r="r" t="t"/>
              <a:pathLst>
                <a:path extrusionOk="0" h="905" w="902">
                  <a:moveTo>
                    <a:pt x="468" y="0"/>
                  </a:moveTo>
                  <a:cubicBezTo>
                    <a:pt x="234" y="0"/>
                    <a:pt x="34" y="200"/>
                    <a:pt x="1" y="434"/>
                  </a:cubicBezTo>
                  <a:cubicBezTo>
                    <a:pt x="1" y="667"/>
                    <a:pt x="168" y="901"/>
                    <a:pt x="434" y="901"/>
                  </a:cubicBezTo>
                  <a:cubicBezTo>
                    <a:pt x="452" y="903"/>
                    <a:pt x="469" y="904"/>
                    <a:pt x="486" y="904"/>
                  </a:cubicBezTo>
                  <a:cubicBezTo>
                    <a:pt x="701" y="904"/>
                    <a:pt x="901" y="717"/>
                    <a:pt x="901" y="500"/>
                  </a:cubicBezTo>
                  <a:cubicBezTo>
                    <a:pt x="901" y="234"/>
                    <a:pt x="735" y="33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5721750" y="1599900"/>
              <a:ext cx="111775" cy="122625"/>
            </a:xfrm>
            <a:custGeom>
              <a:rect b="b" l="l" r="r" t="t"/>
              <a:pathLst>
                <a:path extrusionOk="0" h="4905" w="4471">
                  <a:moveTo>
                    <a:pt x="2382" y="1"/>
                  </a:moveTo>
                  <a:cubicBezTo>
                    <a:pt x="1486" y="1"/>
                    <a:pt x="433" y="2141"/>
                    <a:pt x="201" y="2703"/>
                  </a:cubicBezTo>
                  <a:cubicBezTo>
                    <a:pt x="34" y="3337"/>
                    <a:pt x="1" y="4004"/>
                    <a:pt x="67" y="4638"/>
                  </a:cubicBezTo>
                  <a:cubicBezTo>
                    <a:pt x="101" y="4671"/>
                    <a:pt x="134" y="4705"/>
                    <a:pt x="201" y="4705"/>
                  </a:cubicBezTo>
                  <a:lnTo>
                    <a:pt x="434" y="4705"/>
                  </a:lnTo>
                  <a:cubicBezTo>
                    <a:pt x="501" y="4705"/>
                    <a:pt x="534" y="4638"/>
                    <a:pt x="534" y="4605"/>
                  </a:cubicBezTo>
                  <a:cubicBezTo>
                    <a:pt x="468" y="4038"/>
                    <a:pt x="501" y="3437"/>
                    <a:pt x="601" y="2903"/>
                  </a:cubicBezTo>
                  <a:cubicBezTo>
                    <a:pt x="1063" y="1816"/>
                    <a:pt x="1980" y="468"/>
                    <a:pt x="2388" y="468"/>
                  </a:cubicBezTo>
                  <a:cubicBezTo>
                    <a:pt x="2393" y="468"/>
                    <a:pt x="2398" y="468"/>
                    <a:pt x="2402" y="468"/>
                  </a:cubicBezTo>
                  <a:cubicBezTo>
                    <a:pt x="2803" y="468"/>
                    <a:pt x="3603" y="1903"/>
                    <a:pt x="3937" y="3037"/>
                  </a:cubicBezTo>
                  <a:cubicBezTo>
                    <a:pt x="4004" y="3604"/>
                    <a:pt x="4004" y="4171"/>
                    <a:pt x="3870" y="4738"/>
                  </a:cubicBezTo>
                  <a:cubicBezTo>
                    <a:pt x="3870" y="4805"/>
                    <a:pt x="3904" y="4838"/>
                    <a:pt x="3937" y="4838"/>
                  </a:cubicBezTo>
                  <a:lnTo>
                    <a:pt x="4204" y="4905"/>
                  </a:lnTo>
                  <a:cubicBezTo>
                    <a:pt x="4270" y="4905"/>
                    <a:pt x="4304" y="4871"/>
                    <a:pt x="4304" y="4805"/>
                  </a:cubicBezTo>
                  <a:cubicBezTo>
                    <a:pt x="4471" y="4171"/>
                    <a:pt x="4471" y="3537"/>
                    <a:pt x="4371" y="2903"/>
                  </a:cubicBezTo>
                  <a:cubicBezTo>
                    <a:pt x="4170" y="2303"/>
                    <a:pt x="3303" y="35"/>
                    <a:pt x="2402" y="1"/>
                  </a:cubicBezTo>
                  <a:cubicBezTo>
                    <a:pt x="2396" y="1"/>
                    <a:pt x="2389" y="1"/>
                    <a:pt x="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5437375" y="1366425"/>
              <a:ext cx="171000" cy="1084125"/>
            </a:xfrm>
            <a:custGeom>
              <a:rect b="b" l="l" r="r" t="t"/>
              <a:pathLst>
                <a:path extrusionOk="0" h="43365" w="6840">
                  <a:moveTo>
                    <a:pt x="6839" y="0"/>
                  </a:moveTo>
                  <a:lnTo>
                    <a:pt x="6839" y="0"/>
                  </a:lnTo>
                  <a:cubicBezTo>
                    <a:pt x="6439" y="34"/>
                    <a:pt x="6272" y="601"/>
                    <a:pt x="5338" y="834"/>
                  </a:cubicBezTo>
                  <a:cubicBezTo>
                    <a:pt x="3637" y="1368"/>
                    <a:pt x="2303" y="1568"/>
                    <a:pt x="1602" y="2469"/>
                  </a:cubicBezTo>
                  <a:cubicBezTo>
                    <a:pt x="468" y="4003"/>
                    <a:pt x="668" y="5271"/>
                    <a:pt x="401" y="13010"/>
                  </a:cubicBezTo>
                  <a:cubicBezTo>
                    <a:pt x="101" y="20748"/>
                    <a:pt x="1" y="42831"/>
                    <a:pt x="1" y="42831"/>
                  </a:cubicBezTo>
                  <a:cubicBezTo>
                    <a:pt x="835" y="43198"/>
                    <a:pt x="1736" y="43365"/>
                    <a:pt x="2636" y="43365"/>
                  </a:cubicBezTo>
                  <a:cubicBezTo>
                    <a:pt x="2636" y="43365"/>
                    <a:pt x="2569" y="19014"/>
                    <a:pt x="2736" y="13510"/>
                  </a:cubicBezTo>
                  <a:cubicBezTo>
                    <a:pt x="2870" y="8039"/>
                    <a:pt x="3704" y="5371"/>
                    <a:pt x="4904" y="3570"/>
                  </a:cubicBezTo>
                  <a:cubicBezTo>
                    <a:pt x="5205" y="2335"/>
                    <a:pt x="5872" y="1235"/>
                    <a:pt x="6772" y="367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5479925" y="1366425"/>
              <a:ext cx="128450" cy="405300"/>
            </a:xfrm>
            <a:custGeom>
              <a:rect b="b" l="l" r="r" t="t"/>
              <a:pathLst>
                <a:path extrusionOk="0" h="16212" w="5138">
                  <a:moveTo>
                    <a:pt x="5137" y="0"/>
                  </a:moveTo>
                  <a:cubicBezTo>
                    <a:pt x="4637" y="67"/>
                    <a:pt x="4170" y="267"/>
                    <a:pt x="3803" y="567"/>
                  </a:cubicBezTo>
                  <a:cubicBezTo>
                    <a:pt x="3536" y="701"/>
                    <a:pt x="3303" y="868"/>
                    <a:pt x="3069" y="1068"/>
                  </a:cubicBezTo>
                  <a:cubicBezTo>
                    <a:pt x="2836" y="1301"/>
                    <a:pt x="2602" y="1568"/>
                    <a:pt x="2469" y="1835"/>
                  </a:cubicBezTo>
                  <a:cubicBezTo>
                    <a:pt x="1668" y="3436"/>
                    <a:pt x="1334" y="5204"/>
                    <a:pt x="1501" y="6972"/>
                  </a:cubicBezTo>
                  <a:cubicBezTo>
                    <a:pt x="1501" y="6972"/>
                    <a:pt x="334" y="9140"/>
                    <a:pt x="167" y="10208"/>
                  </a:cubicBezTo>
                  <a:cubicBezTo>
                    <a:pt x="0" y="11242"/>
                    <a:pt x="968" y="16212"/>
                    <a:pt x="968" y="16212"/>
                  </a:cubicBezTo>
                  <a:cubicBezTo>
                    <a:pt x="1001" y="15111"/>
                    <a:pt x="1001" y="14210"/>
                    <a:pt x="1034" y="13543"/>
                  </a:cubicBezTo>
                  <a:cubicBezTo>
                    <a:pt x="1201" y="8073"/>
                    <a:pt x="2035" y="5404"/>
                    <a:pt x="3202" y="3603"/>
                  </a:cubicBezTo>
                  <a:cubicBezTo>
                    <a:pt x="3536" y="2369"/>
                    <a:pt x="4203" y="1268"/>
                    <a:pt x="5137" y="401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5548300" y="1376425"/>
              <a:ext cx="60075" cy="133450"/>
            </a:xfrm>
            <a:custGeom>
              <a:rect b="b" l="l" r="r" t="t"/>
              <a:pathLst>
                <a:path extrusionOk="0" h="5338" w="2403">
                  <a:moveTo>
                    <a:pt x="2402" y="1"/>
                  </a:moveTo>
                  <a:lnTo>
                    <a:pt x="2402" y="1"/>
                  </a:lnTo>
                  <a:cubicBezTo>
                    <a:pt x="1902" y="301"/>
                    <a:pt x="1468" y="668"/>
                    <a:pt x="1101" y="1101"/>
                  </a:cubicBezTo>
                  <a:cubicBezTo>
                    <a:pt x="201" y="2336"/>
                    <a:pt x="0" y="3937"/>
                    <a:pt x="634" y="5338"/>
                  </a:cubicBezTo>
                  <a:cubicBezTo>
                    <a:pt x="801" y="4871"/>
                    <a:pt x="1068" y="4437"/>
                    <a:pt x="1401" y="4070"/>
                  </a:cubicBezTo>
                  <a:cubicBezTo>
                    <a:pt x="1668" y="3770"/>
                    <a:pt x="2002" y="3536"/>
                    <a:pt x="2402" y="3403"/>
                  </a:cubicBezTo>
                  <a:cubicBezTo>
                    <a:pt x="1935" y="2903"/>
                    <a:pt x="2102" y="2035"/>
                    <a:pt x="2369" y="1268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148025" y="1642450"/>
              <a:ext cx="438650" cy="528750"/>
            </a:xfrm>
            <a:custGeom>
              <a:rect b="b" l="l" r="r" t="t"/>
              <a:pathLst>
                <a:path extrusionOk="0" h="21150" w="17546">
                  <a:moveTo>
                    <a:pt x="300" y="1"/>
                  </a:moveTo>
                  <a:lnTo>
                    <a:pt x="0" y="301"/>
                  </a:lnTo>
                  <a:lnTo>
                    <a:pt x="4403" y="16346"/>
                  </a:lnTo>
                  <a:lnTo>
                    <a:pt x="17246" y="21149"/>
                  </a:lnTo>
                  <a:lnTo>
                    <a:pt x="17546" y="20849"/>
                  </a:lnTo>
                  <a:lnTo>
                    <a:pt x="13810" y="477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5485750" y="1761700"/>
              <a:ext cx="100925" cy="409500"/>
            </a:xfrm>
            <a:custGeom>
              <a:rect b="b" l="l" r="r" t="t"/>
              <a:pathLst>
                <a:path extrusionOk="0" h="16380" w="4037">
                  <a:moveTo>
                    <a:pt x="301" y="1"/>
                  </a:moveTo>
                  <a:lnTo>
                    <a:pt x="1" y="301"/>
                  </a:lnTo>
                  <a:lnTo>
                    <a:pt x="3737" y="16379"/>
                  </a:lnTo>
                  <a:lnTo>
                    <a:pt x="4037" y="1607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5234750" y="1968525"/>
              <a:ext cx="73400" cy="23775"/>
            </a:xfrm>
            <a:custGeom>
              <a:rect b="b" l="l" r="r" t="t"/>
              <a:pathLst>
                <a:path extrusionOk="0" h="951" w="2936">
                  <a:moveTo>
                    <a:pt x="0" y="0"/>
                  </a:moveTo>
                  <a:lnTo>
                    <a:pt x="267" y="934"/>
                  </a:lnTo>
                  <a:cubicBezTo>
                    <a:pt x="395" y="946"/>
                    <a:pt x="520" y="951"/>
                    <a:pt x="641" y="951"/>
                  </a:cubicBezTo>
                  <a:cubicBezTo>
                    <a:pt x="1938" y="951"/>
                    <a:pt x="2814" y="342"/>
                    <a:pt x="2936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5246675" y="1715400"/>
              <a:ext cx="160725" cy="73025"/>
            </a:xfrm>
            <a:custGeom>
              <a:rect b="b" l="l" r="r" t="t"/>
              <a:pathLst>
                <a:path extrusionOk="0" h="2921" w="6429">
                  <a:moveTo>
                    <a:pt x="235" y="1"/>
                  </a:moveTo>
                  <a:cubicBezTo>
                    <a:pt x="80" y="1"/>
                    <a:pt x="1" y="49"/>
                    <a:pt x="24" y="151"/>
                  </a:cubicBezTo>
                  <a:lnTo>
                    <a:pt x="124" y="685"/>
                  </a:lnTo>
                  <a:lnTo>
                    <a:pt x="6428" y="2920"/>
                  </a:lnTo>
                  <a:lnTo>
                    <a:pt x="6328" y="2386"/>
                  </a:lnTo>
                  <a:cubicBezTo>
                    <a:pt x="6261" y="2086"/>
                    <a:pt x="5261" y="1719"/>
                    <a:pt x="4227" y="1252"/>
                  </a:cubicBezTo>
                  <a:lnTo>
                    <a:pt x="1791" y="485"/>
                  </a:lnTo>
                  <a:cubicBezTo>
                    <a:pt x="1111" y="178"/>
                    <a:pt x="532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5229325" y="1666575"/>
              <a:ext cx="173900" cy="73475"/>
            </a:xfrm>
            <a:custGeom>
              <a:rect b="b" l="l" r="r" t="t"/>
              <a:pathLst>
                <a:path extrusionOk="0" h="2939" w="6956">
                  <a:moveTo>
                    <a:pt x="2017" y="0"/>
                  </a:moveTo>
                  <a:cubicBezTo>
                    <a:pt x="1314" y="0"/>
                    <a:pt x="1485" y="437"/>
                    <a:pt x="1485" y="437"/>
                  </a:cubicBezTo>
                  <a:lnTo>
                    <a:pt x="718" y="170"/>
                  </a:lnTo>
                  <a:cubicBezTo>
                    <a:pt x="501" y="120"/>
                    <a:pt x="317" y="86"/>
                    <a:pt x="192" y="86"/>
                  </a:cubicBezTo>
                  <a:cubicBezTo>
                    <a:pt x="67" y="86"/>
                    <a:pt x="0" y="120"/>
                    <a:pt x="17" y="203"/>
                  </a:cubicBezTo>
                  <a:cubicBezTo>
                    <a:pt x="50" y="403"/>
                    <a:pt x="84" y="537"/>
                    <a:pt x="84" y="537"/>
                  </a:cubicBezTo>
                  <a:lnTo>
                    <a:pt x="6955" y="2938"/>
                  </a:lnTo>
                  <a:lnTo>
                    <a:pt x="6855" y="2605"/>
                  </a:lnTo>
                  <a:cubicBezTo>
                    <a:pt x="6789" y="2405"/>
                    <a:pt x="6722" y="2271"/>
                    <a:pt x="6055" y="2071"/>
                  </a:cubicBezTo>
                  <a:cubicBezTo>
                    <a:pt x="5721" y="1971"/>
                    <a:pt x="5421" y="1838"/>
                    <a:pt x="5121" y="1704"/>
                  </a:cubicBezTo>
                  <a:cubicBezTo>
                    <a:pt x="5121" y="1704"/>
                    <a:pt x="5054" y="703"/>
                    <a:pt x="3019" y="170"/>
                  </a:cubicBezTo>
                  <a:cubicBezTo>
                    <a:pt x="2568" y="47"/>
                    <a:pt x="2246" y="0"/>
                    <a:pt x="2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5243075" y="1679975"/>
              <a:ext cx="142625" cy="93425"/>
            </a:xfrm>
            <a:custGeom>
              <a:rect b="b" l="l" r="r" t="t"/>
              <a:pathLst>
                <a:path extrusionOk="0" h="3737" w="5705">
                  <a:moveTo>
                    <a:pt x="1" y="1"/>
                  </a:moveTo>
                  <a:lnTo>
                    <a:pt x="201" y="701"/>
                  </a:lnTo>
                  <a:cubicBezTo>
                    <a:pt x="835" y="1001"/>
                    <a:pt x="1102" y="1135"/>
                    <a:pt x="1202" y="1602"/>
                  </a:cubicBezTo>
                  <a:cubicBezTo>
                    <a:pt x="1302" y="2102"/>
                    <a:pt x="1335" y="2336"/>
                    <a:pt x="1335" y="2336"/>
                  </a:cubicBezTo>
                  <a:lnTo>
                    <a:pt x="4904" y="3737"/>
                  </a:lnTo>
                  <a:cubicBezTo>
                    <a:pt x="4904" y="3737"/>
                    <a:pt x="4704" y="2969"/>
                    <a:pt x="4671" y="2703"/>
                  </a:cubicBezTo>
                  <a:cubicBezTo>
                    <a:pt x="4655" y="2590"/>
                    <a:pt x="4748" y="2531"/>
                    <a:pt x="4920" y="2531"/>
                  </a:cubicBezTo>
                  <a:cubicBezTo>
                    <a:pt x="5103" y="2531"/>
                    <a:pt x="5377" y="2598"/>
                    <a:pt x="5705" y="2736"/>
                  </a:cubicBezTo>
                  <a:lnTo>
                    <a:pt x="5571" y="2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5241675" y="1715425"/>
              <a:ext cx="160700" cy="73825"/>
            </a:xfrm>
            <a:custGeom>
              <a:rect b="b" l="l" r="r" t="t"/>
              <a:pathLst>
                <a:path extrusionOk="0" h="2953" w="6428">
                  <a:moveTo>
                    <a:pt x="228" y="1"/>
                  </a:moveTo>
                  <a:cubicBezTo>
                    <a:pt x="77" y="1"/>
                    <a:pt x="1" y="49"/>
                    <a:pt x="23" y="150"/>
                  </a:cubicBezTo>
                  <a:lnTo>
                    <a:pt x="157" y="717"/>
                  </a:lnTo>
                  <a:lnTo>
                    <a:pt x="6428" y="2952"/>
                  </a:lnTo>
                  <a:lnTo>
                    <a:pt x="6428" y="2952"/>
                  </a:lnTo>
                  <a:lnTo>
                    <a:pt x="6328" y="2419"/>
                  </a:lnTo>
                  <a:cubicBezTo>
                    <a:pt x="6261" y="2085"/>
                    <a:pt x="5260" y="1752"/>
                    <a:pt x="4226" y="1251"/>
                  </a:cubicBezTo>
                  <a:lnTo>
                    <a:pt x="1791" y="517"/>
                  </a:lnTo>
                  <a:cubicBezTo>
                    <a:pt x="1107" y="186"/>
                    <a:pt x="524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5156700" y="1779900"/>
              <a:ext cx="188975" cy="201975"/>
            </a:xfrm>
            <a:custGeom>
              <a:rect b="b" l="l" r="r" t="t"/>
              <a:pathLst>
                <a:path extrusionOk="0" h="8079" w="7559">
                  <a:moveTo>
                    <a:pt x="588" y="0"/>
                  </a:moveTo>
                  <a:cubicBezTo>
                    <a:pt x="249" y="0"/>
                    <a:pt x="0" y="363"/>
                    <a:pt x="153" y="1041"/>
                  </a:cubicBezTo>
                  <a:cubicBezTo>
                    <a:pt x="387" y="2075"/>
                    <a:pt x="53" y="3976"/>
                    <a:pt x="687" y="5744"/>
                  </a:cubicBezTo>
                  <a:cubicBezTo>
                    <a:pt x="1087" y="6911"/>
                    <a:pt x="2088" y="7779"/>
                    <a:pt x="3322" y="8012"/>
                  </a:cubicBezTo>
                  <a:cubicBezTo>
                    <a:pt x="3637" y="8056"/>
                    <a:pt x="3937" y="8079"/>
                    <a:pt x="4221" y="8079"/>
                  </a:cubicBezTo>
                  <a:cubicBezTo>
                    <a:pt x="5652" y="8079"/>
                    <a:pt x="6669" y="7513"/>
                    <a:pt x="7058" y="6344"/>
                  </a:cubicBezTo>
                  <a:cubicBezTo>
                    <a:pt x="7559" y="4843"/>
                    <a:pt x="7325" y="4376"/>
                    <a:pt x="5224" y="4143"/>
                  </a:cubicBezTo>
                  <a:cubicBezTo>
                    <a:pt x="4090" y="3976"/>
                    <a:pt x="1888" y="2975"/>
                    <a:pt x="1755" y="2508"/>
                  </a:cubicBezTo>
                  <a:cubicBezTo>
                    <a:pt x="1654" y="2075"/>
                    <a:pt x="1154" y="307"/>
                    <a:pt x="1154" y="307"/>
                  </a:cubicBezTo>
                  <a:cubicBezTo>
                    <a:pt x="970" y="100"/>
                    <a:pt x="767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4764400" y="3791500"/>
              <a:ext cx="269400" cy="518000"/>
            </a:xfrm>
            <a:custGeom>
              <a:rect b="b" l="l" r="r" t="t"/>
              <a:pathLst>
                <a:path extrusionOk="0" h="20720" w="10776">
                  <a:moveTo>
                    <a:pt x="4771" y="0"/>
                  </a:moveTo>
                  <a:cubicBezTo>
                    <a:pt x="4771" y="1"/>
                    <a:pt x="5671" y="12376"/>
                    <a:pt x="5638" y="13610"/>
                  </a:cubicBezTo>
                  <a:cubicBezTo>
                    <a:pt x="5571" y="14877"/>
                    <a:pt x="5571" y="15378"/>
                    <a:pt x="4971" y="16012"/>
                  </a:cubicBezTo>
                  <a:cubicBezTo>
                    <a:pt x="3737" y="17379"/>
                    <a:pt x="1535" y="19114"/>
                    <a:pt x="1" y="20281"/>
                  </a:cubicBezTo>
                  <a:cubicBezTo>
                    <a:pt x="119" y="20586"/>
                    <a:pt x="651" y="20719"/>
                    <a:pt x="1269" y="20719"/>
                  </a:cubicBezTo>
                  <a:cubicBezTo>
                    <a:pt x="1866" y="20719"/>
                    <a:pt x="2543" y="20595"/>
                    <a:pt x="3003" y="20381"/>
                  </a:cubicBezTo>
                  <a:cubicBezTo>
                    <a:pt x="4204" y="19714"/>
                    <a:pt x="5338" y="18980"/>
                    <a:pt x="6405" y="18146"/>
                  </a:cubicBezTo>
                  <a:cubicBezTo>
                    <a:pt x="7673" y="17179"/>
                    <a:pt x="9274" y="16412"/>
                    <a:pt x="9274" y="14977"/>
                  </a:cubicBezTo>
                  <a:cubicBezTo>
                    <a:pt x="9274" y="14877"/>
                    <a:pt x="9274" y="14777"/>
                    <a:pt x="9241" y="14677"/>
                  </a:cubicBezTo>
                  <a:cubicBezTo>
                    <a:pt x="9274" y="13476"/>
                    <a:pt x="9508" y="11742"/>
                    <a:pt x="10775" y="4370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4695200" y="4256000"/>
              <a:ext cx="321075" cy="135775"/>
            </a:xfrm>
            <a:custGeom>
              <a:rect b="b" l="l" r="r" t="t"/>
              <a:pathLst>
                <a:path extrusionOk="0" h="5431" w="12843">
                  <a:moveTo>
                    <a:pt x="12776" y="0"/>
                  </a:moveTo>
                  <a:lnTo>
                    <a:pt x="134" y="3236"/>
                  </a:lnTo>
                  <a:cubicBezTo>
                    <a:pt x="0" y="3669"/>
                    <a:pt x="67" y="4136"/>
                    <a:pt x="367" y="4503"/>
                  </a:cubicBezTo>
                  <a:cubicBezTo>
                    <a:pt x="1273" y="5116"/>
                    <a:pt x="2328" y="5431"/>
                    <a:pt x="3412" y="5431"/>
                  </a:cubicBezTo>
                  <a:cubicBezTo>
                    <a:pt x="3686" y="5431"/>
                    <a:pt x="3961" y="5411"/>
                    <a:pt x="4236" y="5371"/>
                  </a:cubicBezTo>
                  <a:cubicBezTo>
                    <a:pt x="6138" y="5137"/>
                    <a:pt x="7172" y="4537"/>
                    <a:pt x="7939" y="3903"/>
                  </a:cubicBezTo>
                  <a:cubicBezTo>
                    <a:pt x="8706" y="3236"/>
                    <a:pt x="9774" y="2335"/>
                    <a:pt x="10641" y="2168"/>
                  </a:cubicBezTo>
                  <a:cubicBezTo>
                    <a:pt x="11342" y="2035"/>
                    <a:pt x="11975" y="1768"/>
                    <a:pt x="12576" y="1368"/>
                  </a:cubicBezTo>
                  <a:cubicBezTo>
                    <a:pt x="12843" y="1134"/>
                    <a:pt x="12776" y="0"/>
                    <a:pt x="12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4689350" y="4150075"/>
              <a:ext cx="326925" cy="227700"/>
            </a:xfrm>
            <a:custGeom>
              <a:rect b="b" l="l" r="r" t="t"/>
              <a:pathLst>
                <a:path extrusionOk="0" h="9108" w="13077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4689350" y="4150075"/>
              <a:ext cx="326925" cy="227700"/>
            </a:xfrm>
            <a:custGeom>
              <a:rect b="b" l="l" r="r" t="t"/>
              <a:pathLst>
                <a:path extrusionOk="0" h="9108" w="13077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690175" y="4283500"/>
              <a:ext cx="230200" cy="95100"/>
            </a:xfrm>
            <a:custGeom>
              <a:rect b="b" l="l" r="r" t="t"/>
              <a:pathLst>
                <a:path extrusionOk="0" h="3804" w="9208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4690175" y="4283500"/>
              <a:ext cx="230200" cy="95100"/>
            </a:xfrm>
            <a:custGeom>
              <a:rect b="b" l="l" r="r" t="t"/>
              <a:pathLst>
                <a:path extrusionOk="0" h="3804" w="9208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4791925" y="4149250"/>
              <a:ext cx="213500" cy="168525"/>
            </a:xfrm>
            <a:custGeom>
              <a:rect b="b" l="l" r="r" t="t"/>
              <a:pathLst>
                <a:path extrusionOk="0" h="6741" w="8540">
                  <a:moveTo>
                    <a:pt x="8140" y="0"/>
                  </a:moveTo>
                  <a:cubicBezTo>
                    <a:pt x="8140" y="200"/>
                    <a:pt x="8173" y="367"/>
                    <a:pt x="8040" y="501"/>
                  </a:cubicBezTo>
                  <a:cubicBezTo>
                    <a:pt x="7906" y="567"/>
                    <a:pt x="7806" y="667"/>
                    <a:pt x="7673" y="734"/>
                  </a:cubicBezTo>
                  <a:cubicBezTo>
                    <a:pt x="7539" y="834"/>
                    <a:pt x="7439" y="934"/>
                    <a:pt x="7339" y="1068"/>
                  </a:cubicBezTo>
                  <a:cubicBezTo>
                    <a:pt x="7139" y="1335"/>
                    <a:pt x="6939" y="1568"/>
                    <a:pt x="6739" y="1802"/>
                  </a:cubicBezTo>
                  <a:cubicBezTo>
                    <a:pt x="5238" y="3503"/>
                    <a:pt x="3403" y="4870"/>
                    <a:pt x="1368" y="5905"/>
                  </a:cubicBezTo>
                  <a:cubicBezTo>
                    <a:pt x="1" y="6438"/>
                    <a:pt x="568" y="6705"/>
                    <a:pt x="935" y="6738"/>
                  </a:cubicBezTo>
                  <a:cubicBezTo>
                    <a:pt x="943" y="6740"/>
                    <a:pt x="953" y="6741"/>
                    <a:pt x="964" y="6741"/>
                  </a:cubicBezTo>
                  <a:cubicBezTo>
                    <a:pt x="1412" y="6741"/>
                    <a:pt x="3637" y="5444"/>
                    <a:pt x="5004" y="4370"/>
                  </a:cubicBezTo>
                  <a:cubicBezTo>
                    <a:pt x="6405" y="3269"/>
                    <a:pt x="7372" y="1935"/>
                    <a:pt x="7906" y="1535"/>
                  </a:cubicBezTo>
                  <a:cubicBezTo>
                    <a:pt x="8106" y="1368"/>
                    <a:pt x="8340" y="1168"/>
                    <a:pt x="8540" y="1001"/>
                  </a:cubicBezTo>
                  <a:cubicBezTo>
                    <a:pt x="8507" y="701"/>
                    <a:pt x="8473" y="434"/>
                    <a:pt x="8440" y="267"/>
                  </a:cubicBezTo>
                  <a:cubicBezTo>
                    <a:pt x="8407" y="134"/>
                    <a:pt x="8306" y="34"/>
                    <a:pt x="814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4754400" y="4282625"/>
              <a:ext cx="67575" cy="30100"/>
            </a:xfrm>
            <a:custGeom>
              <a:rect b="b" l="l" r="r" t="t"/>
              <a:pathLst>
                <a:path extrusionOk="0" h="1204" w="2703">
                  <a:moveTo>
                    <a:pt x="261" y="0"/>
                  </a:moveTo>
                  <a:cubicBezTo>
                    <a:pt x="219" y="0"/>
                    <a:pt x="176" y="1"/>
                    <a:pt x="134" y="2"/>
                  </a:cubicBezTo>
                  <a:cubicBezTo>
                    <a:pt x="67" y="2"/>
                    <a:pt x="0" y="69"/>
                    <a:pt x="34" y="169"/>
                  </a:cubicBezTo>
                  <a:cubicBezTo>
                    <a:pt x="34" y="236"/>
                    <a:pt x="101" y="269"/>
                    <a:pt x="167" y="269"/>
                  </a:cubicBezTo>
                  <a:cubicBezTo>
                    <a:pt x="205" y="268"/>
                    <a:pt x="244" y="267"/>
                    <a:pt x="282" y="267"/>
                  </a:cubicBezTo>
                  <a:cubicBezTo>
                    <a:pt x="1077" y="267"/>
                    <a:pt x="1863" y="597"/>
                    <a:pt x="2436" y="1170"/>
                  </a:cubicBezTo>
                  <a:cubicBezTo>
                    <a:pt x="2469" y="1203"/>
                    <a:pt x="2502" y="1203"/>
                    <a:pt x="2569" y="1203"/>
                  </a:cubicBezTo>
                  <a:cubicBezTo>
                    <a:pt x="2602" y="1203"/>
                    <a:pt x="2602" y="1203"/>
                    <a:pt x="2636" y="1170"/>
                  </a:cubicBezTo>
                  <a:cubicBezTo>
                    <a:pt x="2702" y="1137"/>
                    <a:pt x="2702" y="1037"/>
                    <a:pt x="2636" y="1003"/>
                  </a:cubicBezTo>
                  <a:cubicBezTo>
                    <a:pt x="2031" y="335"/>
                    <a:pt x="1152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4784425" y="4264275"/>
              <a:ext cx="66725" cy="30450"/>
            </a:xfrm>
            <a:custGeom>
              <a:rect b="b" l="l" r="r" t="t"/>
              <a:pathLst>
                <a:path extrusionOk="0" h="1218" w="2669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34" y="36"/>
                    <a:pt x="0" y="103"/>
                    <a:pt x="0" y="169"/>
                  </a:cubicBezTo>
                  <a:cubicBezTo>
                    <a:pt x="0" y="224"/>
                    <a:pt x="45" y="278"/>
                    <a:pt x="116" y="278"/>
                  </a:cubicBezTo>
                  <a:cubicBezTo>
                    <a:pt x="132" y="278"/>
                    <a:pt x="149" y="276"/>
                    <a:pt x="167" y="269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6" y="1194"/>
                    <a:pt x="2466" y="1217"/>
                    <a:pt x="2499" y="1217"/>
                  </a:cubicBezTo>
                  <a:cubicBezTo>
                    <a:pt x="2513" y="1217"/>
                    <a:pt x="2526" y="1213"/>
                    <a:pt x="2535" y="1203"/>
                  </a:cubicBezTo>
                  <a:cubicBezTo>
                    <a:pt x="2569" y="1203"/>
                    <a:pt x="2602" y="1203"/>
                    <a:pt x="2636" y="1170"/>
                  </a:cubicBezTo>
                  <a:cubicBezTo>
                    <a:pt x="2669" y="1137"/>
                    <a:pt x="2669" y="1037"/>
                    <a:pt x="2636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4813600" y="4247450"/>
              <a:ext cx="67575" cy="30250"/>
            </a:xfrm>
            <a:custGeom>
              <a:rect b="b" l="l" r="r" t="t"/>
              <a:pathLst>
                <a:path extrusionOk="0" h="1210" w="2703">
                  <a:moveTo>
                    <a:pt x="352" y="1"/>
                  </a:moveTo>
                  <a:cubicBezTo>
                    <a:pt x="280" y="1"/>
                    <a:pt x="207" y="3"/>
                    <a:pt x="134" y="8"/>
                  </a:cubicBezTo>
                  <a:cubicBezTo>
                    <a:pt x="68" y="8"/>
                    <a:pt x="1" y="75"/>
                    <a:pt x="34" y="142"/>
                  </a:cubicBezTo>
                  <a:cubicBezTo>
                    <a:pt x="34" y="209"/>
                    <a:pt x="101" y="275"/>
                    <a:pt x="168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5" y="273"/>
                    <a:pt x="1866" y="572"/>
                    <a:pt x="2436" y="1143"/>
                  </a:cubicBezTo>
                  <a:cubicBezTo>
                    <a:pt x="2436" y="1176"/>
                    <a:pt x="2503" y="1209"/>
                    <a:pt x="2569" y="1209"/>
                  </a:cubicBezTo>
                  <a:cubicBezTo>
                    <a:pt x="2603" y="1209"/>
                    <a:pt x="2603" y="1176"/>
                    <a:pt x="2636" y="1176"/>
                  </a:cubicBezTo>
                  <a:cubicBezTo>
                    <a:pt x="2703" y="1109"/>
                    <a:pt x="2703" y="1043"/>
                    <a:pt x="2636" y="976"/>
                  </a:cubicBezTo>
                  <a:cubicBezTo>
                    <a:pt x="2052" y="361"/>
                    <a:pt x="1212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4841125" y="4227450"/>
              <a:ext cx="67575" cy="30225"/>
            </a:xfrm>
            <a:custGeom>
              <a:rect b="b" l="l" r="r" t="t"/>
              <a:pathLst>
                <a:path extrusionOk="0" h="1209" w="2703">
                  <a:moveTo>
                    <a:pt x="352" y="0"/>
                  </a:moveTo>
                  <a:cubicBezTo>
                    <a:pt x="279" y="0"/>
                    <a:pt x="207" y="3"/>
                    <a:pt x="134" y="8"/>
                  </a:cubicBezTo>
                  <a:cubicBezTo>
                    <a:pt x="67" y="8"/>
                    <a:pt x="1" y="75"/>
                    <a:pt x="34" y="141"/>
                  </a:cubicBezTo>
                  <a:cubicBezTo>
                    <a:pt x="34" y="208"/>
                    <a:pt x="101" y="275"/>
                    <a:pt x="167" y="275"/>
                  </a:cubicBezTo>
                  <a:cubicBezTo>
                    <a:pt x="206" y="273"/>
                    <a:pt x="244" y="272"/>
                    <a:pt x="282" y="272"/>
                  </a:cubicBezTo>
                  <a:cubicBezTo>
                    <a:pt x="1077" y="272"/>
                    <a:pt x="1863" y="601"/>
                    <a:pt x="2436" y="1142"/>
                  </a:cubicBezTo>
                  <a:cubicBezTo>
                    <a:pt x="2469" y="1209"/>
                    <a:pt x="2502" y="1209"/>
                    <a:pt x="2569" y="1209"/>
                  </a:cubicBezTo>
                  <a:cubicBezTo>
                    <a:pt x="2602" y="1209"/>
                    <a:pt x="2602" y="1209"/>
                    <a:pt x="2636" y="1175"/>
                  </a:cubicBezTo>
                  <a:cubicBezTo>
                    <a:pt x="2703" y="1109"/>
                    <a:pt x="2703" y="1042"/>
                    <a:pt x="2636" y="975"/>
                  </a:cubicBezTo>
                  <a:cubicBezTo>
                    <a:pt x="2051" y="360"/>
                    <a:pt x="1212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4863650" y="4207225"/>
              <a:ext cx="71725" cy="30450"/>
            </a:xfrm>
            <a:custGeom>
              <a:rect b="b" l="l" r="r" t="t"/>
              <a:pathLst>
                <a:path extrusionOk="0" h="1218" w="2869">
                  <a:moveTo>
                    <a:pt x="459" y="0"/>
                  </a:moveTo>
                  <a:cubicBezTo>
                    <a:pt x="351" y="0"/>
                    <a:pt x="242" y="5"/>
                    <a:pt x="134" y="16"/>
                  </a:cubicBezTo>
                  <a:cubicBezTo>
                    <a:pt x="67" y="16"/>
                    <a:pt x="0" y="83"/>
                    <a:pt x="0" y="150"/>
                  </a:cubicBezTo>
                  <a:cubicBezTo>
                    <a:pt x="0" y="216"/>
                    <a:pt x="67" y="283"/>
                    <a:pt x="167" y="283"/>
                  </a:cubicBezTo>
                  <a:cubicBezTo>
                    <a:pt x="272" y="271"/>
                    <a:pt x="378" y="266"/>
                    <a:pt x="483" y="266"/>
                  </a:cubicBezTo>
                  <a:cubicBezTo>
                    <a:pt x="1275" y="266"/>
                    <a:pt x="2046" y="595"/>
                    <a:pt x="2635" y="1184"/>
                  </a:cubicBezTo>
                  <a:cubicBezTo>
                    <a:pt x="2669" y="1217"/>
                    <a:pt x="2702" y="1217"/>
                    <a:pt x="2736" y="1217"/>
                  </a:cubicBezTo>
                  <a:cubicBezTo>
                    <a:pt x="2802" y="1217"/>
                    <a:pt x="2869" y="1150"/>
                    <a:pt x="2869" y="1084"/>
                  </a:cubicBezTo>
                  <a:cubicBezTo>
                    <a:pt x="2869" y="1050"/>
                    <a:pt x="2869" y="1017"/>
                    <a:pt x="2836" y="1017"/>
                  </a:cubicBezTo>
                  <a:cubicBezTo>
                    <a:pt x="2211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5195550" y="3899075"/>
              <a:ext cx="150975" cy="524925"/>
            </a:xfrm>
            <a:custGeom>
              <a:rect b="b" l="l" r="r" t="t"/>
              <a:pathLst>
                <a:path extrusionOk="0" h="20997" w="6039">
                  <a:moveTo>
                    <a:pt x="6038" y="0"/>
                  </a:moveTo>
                  <a:lnTo>
                    <a:pt x="0" y="100"/>
                  </a:lnTo>
                  <a:cubicBezTo>
                    <a:pt x="0" y="334"/>
                    <a:pt x="201" y="1268"/>
                    <a:pt x="234" y="1468"/>
                  </a:cubicBezTo>
                  <a:cubicBezTo>
                    <a:pt x="834" y="5871"/>
                    <a:pt x="1968" y="9974"/>
                    <a:pt x="1968" y="12409"/>
                  </a:cubicBezTo>
                  <a:cubicBezTo>
                    <a:pt x="1968" y="12976"/>
                    <a:pt x="1635" y="18647"/>
                    <a:pt x="1802" y="19981"/>
                  </a:cubicBezTo>
                  <a:cubicBezTo>
                    <a:pt x="1866" y="20603"/>
                    <a:pt x="2494" y="20997"/>
                    <a:pt x="3180" y="20997"/>
                  </a:cubicBezTo>
                  <a:cubicBezTo>
                    <a:pt x="3928" y="20997"/>
                    <a:pt x="4744" y="20529"/>
                    <a:pt x="4971" y="19381"/>
                  </a:cubicBezTo>
                  <a:cubicBezTo>
                    <a:pt x="5204" y="17913"/>
                    <a:pt x="5204" y="13076"/>
                    <a:pt x="5204" y="12342"/>
                  </a:cubicBezTo>
                  <a:cubicBezTo>
                    <a:pt x="5304" y="8540"/>
                    <a:pt x="5971" y="4036"/>
                    <a:pt x="603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5213900" y="4401100"/>
              <a:ext cx="137625" cy="120550"/>
            </a:xfrm>
            <a:custGeom>
              <a:rect b="b" l="l" r="r" t="t"/>
              <a:pathLst>
                <a:path extrusionOk="0" h="4822" w="5505">
                  <a:moveTo>
                    <a:pt x="5371" y="0"/>
                  </a:moveTo>
                  <a:lnTo>
                    <a:pt x="67" y="801"/>
                  </a:lnTo>
                  <a:cubicBezTo>
                    <a:pt x="0" y="2102"/>
                    <a:pt x="134" y="2969"/>
                    <a:pt x="501" y="3803"/>
                  </a:cubicBezTo>
                  <a:cubicBezTo>
                    <a:pt x="832" y="4438"/>
                    <a:pt x="1483" y="4821"/>
                    <a:pt x="2189" y="4821"/>
                  </a:cubicBezTo>
                  <a:cubicBezTo>
                    <a:pt x="2336" y="4821"/>
                    <a:pt x="2486" y="4805"/>
                    <a:pt x="2635" y="4770"/>
                  </a:cubicBezTo>
                  <a:cubicBezTo>
                    <a:pt x="3536" y="4637"/>
                    <a:pt x="4704" y="4170"/>
                    <a:pt x="5071" y="3069"/>
                  </a:cubicBezTo>
                  <a:cubicBezTo>
                    <a:pt x="5404" y="2102"/>
                    <a:pt x="5504" y="1034"/>
                    <a:pt x="5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5211400" y="4195950"/>
              <a:ext cx="138450" cy="311975"/>
            </a:xfrm>
            <a:custGeom>
              <a:rect b="b" l="l" r="r" t="t"/>
              <a:pathLst>
                <a:path extrusionOk="0" h="12479" w="5538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5211400" y="4195950"/>
              <a:ext cx="138450" cy="311975"/>
            </a:xfrm>
            <a:custGeom>
              <a:rect b="b" l="l" r="r" t="t"/>
              <a:pathLst>
                <a:path extrusionOk="0" h="12479" w="5538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5212225" y="4377750"/>
              <a:ext cx="138450" cy="129925"/>
            </a:xfrm>
            <a:custGeom>
              <a:rect b="b" l="l" r="r" t="t"/>
              <a:pathLst>
                <a:path extrusionOk="0" h="5197" w="5538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5212225" y="4377750"/>
              <a:ext cx="138450" cy="129925"/>
            </a:xfrm>
            <a:custGeom>
              <a:rect b="b" l="l" r="r" t="t"/>
              <a:pathLst>
                <a:path extrusionOk="0" h="5197" w="5538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5316125" y="4195950"/>
              <a:ext cx="21225" cy="223850"/>
            </a:xfrm>
            <a:custGeom>
              <a:rect b="b" l="l" r="r" t="t"/>
              <a:pathLst>
                <a:path extrusionOk="0" h="8954" w="849">
                  <a:moveTo>
                    <a:pt x="414" y="0"/>
                  </a:moveTo>
                  <a:lnTo>
                    <a:pt x="414" y="67"/>
                  </a:lnTo>
                  <a:lnTo>
                    <a:pt x="381" y="934"/>
                  </a:lnTo>
                  <a:cubicBezTo>
                    <a:pt x="381" y="1068"/>
                    <a:pt x="381" y="1201"/>
                    <a:pt x="348" y="1335"/>
                  </a:cubicBezTo>
                  <a:cubicBezTo>
                    <a:pt x="214" y="2602"/>
                    <a:pt x="148" y="5104"/>
                    <a:pt x="148" y="6305"/>
                  </a:cubicBezTo>
                  <a:cubicBezTo>
                    <a:pt x="148" y="7039"/>
                    <a:pt x="114" y="7806"/>
                    <a:pt x="14" y="8573"/>
                  </a:cubicBezTo>
                  <a:cubicBezTo>
                    <a:pt x="1" y="8828"/>
                    <a:pt x="95" y="8954"/>
                    <a:pt x="220" y="8954"/>
                  </a:cubicBezTo>
                  <a:cubicBezTo>
                    <a:pt x="405" y="8954"/>
                    <a:pt x="655" y="8678"/>
                    <a:pt x="715" y="8139"/>
                  </a:cubicBezTo>
                  <a:cubicBezTo>
                    <a:pt x="848" y="7239"/>
                    <a:pt x="581" y="5104"/>
                    <a:pt x="715" y="3570"/>
                  </a:cubicBezTo>
                  <a:cubicBezTo>
                    <a:pt x="681" y="1802"/>
                    <a:pt x="748" y="67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5233075" y="4195950"/>
              <a:ext cx="21200" cy="223900"/>
            </a:xfrm>
            <a:custGeom>
              <a:rect b="b" l="l" r="r" t="t"/>
              <a:pathLst>
                <a:path extrusionOk="0" h="8956" w="848">
                  <a:moveTo>
                    <a:pt x="434" y="0"/>
                  </a:moveTo>
                  <a:cubicBezTo>
                    <a:pt x="201" y="100"/>
                    <a:pt x="134" y="801"/>
                    <a:pt x="67" y="1668"/>
                  </a:cubicBezTo>
                  <a:cubicBezTo>
                    <a:pt x="67" y="2202"/>
                    <a:pt x="67" y="2802"/>
                    <a:pt x="134" y="3570"/>
                  </a:cubicBezTo>
                  <a:cubicBezTo>
                    <a:pt x="301" y="5104"/>
                    <a:pt x="0" y="7306"/>
                    <a:pt x="134" y="8173"/>
                  </a:cubicBezTo>
                  <a:cubicBezTo>
                    <a:pt x="193" y="8688"/>
                    <a:pt x="441" y="8956"/>
                    <a:pt x="625" y="8956"/>
                  </a:cubicBezTo>
                  <a:cubicBezTo>
                    <a:pt x="751" y="8956"/>
                    <a:pt x="848" y="8831"/>
                    <a:pt x="834" y="8573"/>
                  </a:cubicBezTo>
                  <a:cubicBezTo>
                    <a:pt x="734" y="7806"/>
                    <a:pt x="701" y="7072"/>
                    <a:pt x="701" y="6305"/>
                  </a:cubicBezTo>
                  <a:cubicBezTo>
                    <a:pt x="701" y="5137"/>
                    <a:pt x="634" y="2669"/>
                    <a:pt x="501" y="1368"/>
                  </a:cubicBezTo>
                  <a:cubicBezTo>
                    <a:pt x="467" y="1134"/>
                    <a:pt x="434" y="868"/>
                    <a:pt x="434" y="634"/>
                  </a:cubicBezTo>
                  <a:lnTo>
                    <a:pt x="434" y="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5243925" y="4398175"/>
              <a:ext cx="79250" cy="13175"/>
            </a:xfrm>
            <a:custGeom>
              <a:rect b="b" l="l" r="r" t="t"/>
              <a:pathLst>
                <a:path extrusionOk="0" h="527" w="317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3" y="284"/>
                    <a:pt x="0" y="384"/>
                    <a:pt x="33" y="451"/>
                  </a:cubicBezTo>
                  <a:cubicBezTo>
                    <a:pt x="33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651" y="367"/>
                    <a:pt x="1126" y="292"/>
                    <a:pt x="1601" y="292"/>
                  </a:cubicBezTo>
                  <a:cubicBezTo>
                    <a:pt x="2077" y="292"/>
                    <a:pt x="2552" y="367"/>
                    <a:pt x="3002" y="517"/>
                  </a:cubicBezTo>
                  <a:cubicBezTo>
                    <a:pt x="3015" y="524"/>
                    <a:pt x="3028" y="526"/>
                    <a:pt x="3042" y="526"/>
                  </a:cubicBezTo>
                  <a:cubicBezTo>
                    <a:pt x="3102" y="526"/>
                    <a:pt x="3169" y="472"/>
                    <a:pt x="3169" y="417"/>
                  </a:cubicBezTo>
                  <a:cubicBezTo>
                    <a:pt x="3169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5239750" y="4363150"/>
              <a:ext cx="88425" cy="13175"/>
            </a:xfrm>
            <a:custGeom>
              <a:rect b="b" l="l" r="r" t="t"/>
              <a:pathLst>
                <a:path extrusionOk="0" h="527" w="3537">
                  <a:moveTo>
                    <a:pt x="1756" y="0"/>
                  </a:moveTo>
                  <a:cubicBezTo>
                    <a:pt x="1193" y="0"/>
                    <a:pt x="634" y="84"/>
                    <a:pt x="100" y="251"/>
                  </a:cubicBezTo>
                  <a:cubicBezTo>
                    <a:pt x="34" y="284"/>
                    <a:pt x="0" y="351"/>
                    <a:pt x="0" y="417"/>
                  </a:cubicBezTo>
                  <a:cubicBezTo>
                    <a:pt x="34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7"/>
                  </a:cubicBezTo>
                  <a:cubicBezTo>
                    <a:pt x="3348" y="524"/>
                    <a:pt x="3362" y="526"/>
                    <a:pt x="3375" y="526"/>
                  </a:cubicBezTo>
                  <a:cubicBezTo>
                    <a:pt x="3436" y="526"/>
                    <a:pt x="3503" y="472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886" y="84"/>
                    <a:pt x="2319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5240575" y="4329375"/>
              <a:ext cx="87600" cy="14200"/>
            </a:xfrm>
            <a:custGeom>
              <a:rect b="b" l="l" r="r" t="t"/>
              <a:pathLst>
                <a:path extrusionOk="0" h="568" w="3504">
                  <a:moveTo>
                    <a:pt x="1752" y="0"/>
                  </a:moveTo>
                  <a:cubicBezTo>
                    <a:pt x="1193" y="0"/>
                    <a:pt x="634" y="101"/>
                    <a:pt x="101" y="301"/>
                  </a:cubicBezTo>
                  <a:cubicBezTo>
                    <a:pt x="34" y="334"/>
                    <a:pt x="1" y="401"/>
                    <a:pt x="34" y="467"/>
                  </a:cubicBezTo>
                  <a:cubicBezTo>
                    <a:pt x="34" y="534"/>
                    <a:pt x="134" y="568"/>
                    <a:pt x="201" y="568"/>
                  </a:cubicBezTo>
                  <a:cubicBezTo>
                    <a:pt x="201" y="568"/>
                    <a:pt x="942" y="271"/>
                    <a:pt x="1861" y="271"/>
                  </a:cubicBezTo>
                  <a:cubicBezTo>
                    <a:pt x="2321" y="271"/>
                    <a:pt x="2825" y="345"/>
                    <a:pt x="3303" y="568"/>
                  </a:cubicBezTo>
                  <a:lnTo>
                    <a:pt x="3370" y="568"/>
                  </a:lnTo>
                  <a:cubicBezTo>
                    <a:pt x="3403" y="568"/>
                    <a:pt x="3470" y="534"/>
                    <a:pt x="3470" y="501"/>
                  </a:cubicBezTo>
                  <a:cubicBezTo>
                    <a:pt x="3503" y="401"/>
                    <a:pt x="3470" y="334"/>
                    <a:pt x="3403" y="301"/>
                  </a:cubicBezTo>
                  <a:cubicBezTo>
                    <a:pt x="2869" y="101"/>
                    <a:pt x="2311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5239750" y="4296525"/>
              <a:ext cx="89250" cy="15350"/>
            </a:xfrm>
            <a:custGeom>
              <a:rect b="b" l="l" r="r" t="t"/>
              <a:pathLst>
                <a:path extrusionOk="0" h="614" w="3570">
                  <a:moveTo>
                    <a:pt x="1755" y="1"/>
                  </a:moveTo>
                  <a:cubicBezTo>
                    <a:pt x="1190" y="1"/>
                    <a:pt x="625" y="118"/>
                    <a:pt x="100" y="347"/>
                  </a:cubicBezTo>
                  <a:cubicBezTo>
                    <a:pt x="34" y="380"/>
                    <a:pt x="0" y="447"/>
                    <a:pt x="34" y="514"/>
                  </a:cubicBezTo>
                  <a:cubicBezTo>
                    <a:pt x="58" y="563"/>
                    <a:pt x="100" y="594"/>
                    <a:pt x="148" y="594"/>
                  </a:cubicBezTo>
                  <a:cubicBezTo>
                    <a:pt x="165" y="594"/>
                    <a:pt x="183" y="590"/>
                    <a:pt x="200" y="581"/>
                  </a:cubicBezTo>
                  <a:cubicBezTo>
                    <a:pt x="698" y="372"/>
                    <a:pt x="1218" y="272"/>
                    <a:pt x="1735" y="272"/>
                  </a:cubicBezTo>
                  <a:cubicBezTo>
                    <a:pt x="2294" y="272"/>
                    <a:pt x="2850" y="389"/>
                    <a:pt x="3369" y="614"/>
                  </a:cubicBezTo>
                  <a:lnTo>
                    <a:pt x="3403" y="614"/>
                  </a:lnTo>
                  <a:cubicBezTo>
                    <a:pt x="3469" y="614"/>
                    <a:pt x="3503" y="614"/>
                    <a:pt x="3536" y="547"/>
                  </a:cubicBezTo>
                  <a:cubicBezTo>
                    <a:pt x="3570" y="481"/>
                    <a:pt x="3536" y="414"/>
                    <a:pt x="3469" y="380"/>
                  </a:cubicBezTo>
                  <a:cubicBezTo>
                    <a:pt x="2927" y="126"/>
                    <a:pt x="2341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5239750" y="4261925"/>
              <a:ext cx="89250" cy="15775"/>
            </a:xfrm>
            <a:custGeom>
              <a:rect b="b" l="l" r="r" t="t"/>
              <a:pathLst>
                <a:path extrusionOk="0" h="631" w="3570">
                  <a:moveTo>
                    <a:pt x="1893" y="0"/>
                  </a:moveTo>
                  <a:cubicBezTo>
                    <a:pt x="914" y="0"/>
                    <a:pt x="144" y="341"/>
                    <a:pt x="100" y="363"/>
                  </a:cubicBezTo>
                  <a:cubicBezTo>
                    <a:pt x="34" y="397"/>
                    <a:pt x="0" y="464"/>
                    <a:pt x="34" y="530"/>
                  </a:cubicBezTo>
                  <a:cubicBezTo>
                    <a:pt x="58" y="579"/>
                    <a:pt x="100" y="610"/>
                    <a:pt x="148" y="610"/>
                  </a:cubicBezTo>
                  <a:cubicBezTo>
                    <a:pt x="165" y="610"/>
                    <a:pt x="183" y="606"/>
                    <a:pt x="200" y="597"/>
                  </a:cubicBezTo>
                  <a:cubicBezTo>
                    <a:pt x="200" y="597"/>
                    <a:pt x="957" y="271"/>
                    <a:pt x="1905" y="271"/>
                  </a:cubicBezTo>
                  <a:cubicBezTo>
                    <a:pt x="2380" y="271"/>
                    <a:pt x="2902" y="352"/>
                    <a:pt x="3403" y="597"/>
                  </a:cubicBezTo>
                  <a:cubicBezTo>
                    <a:pt x="3403" y="630"/>
                    <a:pt x="3436" y="630"/>
                    <a:pt x="3436" y="630"/>
                  </a:cubicBezTo>
                  <a:cubicBezTo>
                    <a:pt x="3536" y="630"/>
                    <a:pt x="3570" y="564"/>
                    <a:pt x="3570" y="464"/>
                  </a:cubicBezTo>
                  <a:cubicBezTo>
                    <a:pt x="3570" y="430"/>
                    <a:pt x="3536" y="397"/>
                    <a:pt x="3503" y="363"/>
                  </a:cubicBezTo>
                  <a:cubicBezTo>
                    <a:pt x="2958" y="91"/>
                    <a:pt x="2398" y="0"/>
                    <a:pt x="1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4862800" y="2854150"/>
              <a:ext cx="502050" cy="1456825"/>
            </a:xfrm>
            <a:custGeom>
              <a:rect b="b" l="l" r="r" t="t"/>
              <a:pathLst>
                <a:path extrusionOk="0" h="58273" w="20082">
                  <a:moveTo>
                    <a:pt x="16313" y="1"/>
                  </a:moveTo>
                  <a:lnTo>
                    <a:pt x="1235" y="3270"/>
                  </a:lnTo>
                  <a:cubicBezTo>
                    <a:pt x="134" y="10375"/>
                    <a:pt x="1" y="22650"/>
                    <a:pt x="134" y="29422"/>
                  </a:cubicBezTo>
                  <a:cubicBezTo>
                    <a:pt x="201" y="32857"/>
                    <a:pt x="635" y="53072"/>
                    <a:pt x="635" y="53072"/>
                  </a:cubicBezTo>
                  <a:cubicBezTo>
                    <a:pt x="1367" y="53873"/>
                    <a:pt x="2483" y="54108"/>
                    <a:pt x="3539" y="54108"/>
                  </a:cubicBezTo>
                  <a:cubicBezTo>
                    <a:pt x="5032" y="54108"/>
                    <a:pt x="6405" y="53639"/>
                    <a:pt x="6405" y="53639"/>
                  </a:cubicBezTo>
                  <a:cubicBezTo>
                    <a:pt x="6405" y="53639"/>
                    <a:pt x="7206" y="39062"/>
                    <a:pt x="7339" y="36193"/>
                  </a:cubicBezTo>
                  <a:cubicBezTo>
                    <a:pt x="7473" y="33758"/>
                    <a:pt x="7306" y="29955"/>
                    <a:pt x="7306" y="29955"/>
                  </a:cubicBezTo>
                  <a:lnTo>
                    <a:pt x="9041" y="16412"/>
                  </a:lnTo>
                  <a:cubicBezTo>
                    <a:pt x="9041" y="16412"/>
                    <a:pt x="10542" y="25586"/>
                    <a:pt x="11075" y="29789"/>
                  </a:cubicBezTo>
                  <a:cubicBezTo>
                    <a:pt x="11676" y="34625"/>
                    <a:pt x="14311" y="57308"/>
                    <a:pt x="14311" y="57308"/>
                  </a:cubicBezTo>
                  <a:cubicBezTo>
                    <a:pt x="15141" y="58040"/>
                    <a:pt x="16060" y="58273"/>
                    <a:pt x="16892" y="58273"/>
                  </a:cubicBezTo>
                  <a:cubicBezTo>
                    <a:pt x="18334" y="58273"/>
                    <a:pt x="19515" y="57575"/>
                    <a:pt x="19515" y="57575"/>
                  </a:cubicBezTo>
                  <a:cubicBezTo>
                    <a:pt x="19515" y="57575"/>
                    <a:pt x="20082" y="41063"/>
                    <a:pt x="19615" y="36160"/>
                  </a:cubicBezTo>
                  <a:cubicBezTo>
                    <a:pt x="19215" y="32057"/>
                    <a:pt x="18614" y="29922"/>
                    <a:pt x="18547" y="28988"/>
                  </a:cubicBezTo>
                  <a:cubicBezTo>
                    <a:pt x="18547" y="28988"/>
                    <a:pt x="18914" y="16112"/>
                    <a:pt x="18214" y="7139"/>
                  </a:cubicBezTo>
                  <a:cubicBezTo>
                    <a:pt x="17947" y="4671"/>
                    <a:pt x="17313" y="2269"/>
                    <a:pt x="16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4941200" y="3106000"/>
              <a:ext cx="147625" cy="455350"/>
            </a:xfrm>
            <a:custGeom>
              <a:rect b="b" l="l" r="r" t="t"/>
              <a:pathLst>
                <a:path extrusionOk="0" h="18214" w="5905">
                  <a:moveTo>
                    <a:pt x="0" y="0"/>
                  </a:moveTo>
                  <a:cubicBezTo>
                    <a:pt x="968" y="1468"/>
                    <a:pt x="2536" y="2469"/>
                    <a:pt x="4270" y="2702"/>
                  </a:cubicBezTo>
                  <a:lnTo>
                    <a:pt x="4937" y="6572"/>
                  </a:lnTo>
                  <a:lnTo>
                    <a:pt x="4370" y="18213"/>
                  </a:lnTo>
                  <a:lnTo>
                    <a:pt x="5905" y="6338"/>
                  </a:lnTo>
                  <a:lnTo>
                    <a:pt x="5271" y="2035"/>
                  </a:lnTo>
                  <a:cubicBezTo>
                    <a:pt x="5271" y="2035"/>
                    <a:pt x="1635" y="15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4870325" y="1997675"/>
              <a:ext cx="477025" cy="692525"/>
            </a:xfrm>
            <a:custGeom>
              <a:rect b="b" l="l" r="r" t="t"/>
              <a:pathLst>
                <a:path extrusionOk="0" h="27701" w="19081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4870325" y="1997675"/>
              <a:ext cx="477025" cy="692525"/>
            </a:xfrm>
            <a:custGeom>
              <a:rect b="b" l="l" r="r" t="t"/>
              <a:pathLst>
                <a:path extrusionOk="0" h="27701" w="19081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4828628" y="2883344"/>
              <a:ext cx="120112" cy="159294"/>
            </a:xfrm>
            <a:custGeom>
              <a:rect b="b" l="l" r="r" t="t"/>
              <a:pathLst>
                <a:path extrusionOk="0" h="7239" w="4804">
                  <a:moveTo>
                    <a:pt x="2235" y="0"/>
                  </a:moveTo>
                  <a:lnTo>
                    <a:pt x="0" y="3736"/>
                  </a:lnTo>
                  <a:lnTo>
                    <a:pt x="2836" y="7239"/>
                  </a:lnTo>
                  <a:cubicBezTo>
                    <a:pt x="2836" y="7239"/>
                    <a:pt x="4804" y="3970"/>
                    <a:pt x="4737" y="3970"/>
                  </a:cubicBezTo>
                  <a:cubicBezTo>
                    <a:pt x="4637" y="3970"/>
                    <a:pt x="2235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4677675" y="2412150"/>
              <a:ext cx="294400" cy="581300"/>
            </a:xfrm>
            <a:custGeom>
              <a:rect b="b" l="l" r="r" t="t"/>
              <a:pathLst>
                <a:path extrusionOk="0" h="23252" w="11776">
                  <a:moveTo>
                    <a:pt x="11669" y="0"/>
                  </a:moveTo>
                  <a:cubicBezTo>
                    <a:pt x="9502" y="0"/>
                    <a:pt x="8314" y="1010"/>
                    <a:pt x="6705" y="3537"/>
                  </a:cubicBezTo>
                  <a:cubicBezTo>
                    <a:pt x="5304" y="5705"/>
                    <a:pt x="2069" y="10942"/>
                    <a:pt x="1168" y="12544"/>
                  </a:cubicBezTo>
                  <a:cubicBezTo>
                    <a:pt x="134" y="14311"/>
                    <a:pt x="1" y="15045"/>
                    <a:pt x="801" y="16380"/>
                  </a:cubicBezTo>
                  <a:cubicBezTo>
                    <a:pt x="1568" y="17647"/>
                    <a:pt x="6439" y="23251"/>
                    <a:pt x="6439" y="23251"/>
                  </a:cubicBezTo>
                  <a:cubicBezTo>
                    <a:pt x="7539" y="22284"/>
                    <a:pt x="8407" y="21050"/>
                    <a:pt x="8874" y="19682"/>
                  </a:cubicBezTo>
                  <a:lnTo>
                    <a:pt x="6038" y="14912"/>
                  </a:lnTo>
                  <a:lnTo>
                    <a:pt x="11475" y="6839"/>
                  </a:lnTo>
                  <a:lnTo>
                    <a:pt x="11776" y="1"/>
                  </a:lnTo>
                  <a:cubicBezTo>
                    <a:pt x="11740" y="1"/>
                    <a:pt x="11704" y="0"/>
                    <a:pt x="1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736875" y="2409250"/>
              <a:ext cx="238550" cy="357375"/>
            </a:xfrm>
            <a:custGeom>
              <a:rect b="b" l="l" r="r" t="t"/>
              <a:pathLst>
                <a:path extrusionOk="0" h="14295" w="9542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736875" y="2409250"/>
              <a:ext cx="238550" cy="357375"/>
            </a:xfrm>
            <a:custGeom>
              <a:rect b="b" l="l" r="r" t="t"/>
              <a:pathLst>
                <a:path extrusionOk="0" h="14295" w="9542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849475" y="2402150"/>
              <a:ext cx="482850" cy="687700"/>
            </a:xfrm>
            <a:custGeom>
              <a:rect b="b" l="l" r="r" t="t"/>
              <a:pathLst>
                <a:path extrusionOk="0" h="27508" w="19314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4849475" y="2402150"/>
              <a:ext cx="482850" cy="687700"/>
            </a:xfrm>
            <a:custGeom>
              <a:rect b="b" l="l" r="r" t="t"/>
              <a:pathLst>
                <a:path extrusionOk="0" h="27508" w="19314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5030425" y="2649850"/>
              <a:ext cx="164300" cy="80150"/>
            </a:xfrm>
            <a:custGeom>
              <a:rect b="b" l="l" r="r" t="t"/>
              <a:pathLst>
                <a:path extrusionOk="0" h="3206" w="6572">
                  <a:moveTo>
                    <a:pt x="6505" y="0"/>
                  </a:moveTo>
                  <a:lnTo>
                    <a:pt x="6505" y="0"/>
                  </a:lnTo>
                  <a:cubicBezTo>
                    <a:pt x="6138" y="1234"/>
                    <a:pt x="5138" y="2168"/>
                    <a:pt x="3903" y="2468"/>
                  </a:cubicBezTo>
                  <a:cubicBezTo>
                    <a:pt x="3555" y="2565"/>
                    <a:pt x="3218" y="2605"/>
                    <a:pt x="2897" y="2605"/>
                  </a:cubicBezTo>
                  <a:cubicBezTo>
                    <a:pt x="1223" y="2605"/>
                    <a:pt x="1" y="1501"/>
                    <a:pt x="1" y="1501"/>
                  </a:cubicBezTo>
                  <a:lnTo>
                    <a:pt x="1" y="1501"/>
                  </a:lnTo>
                  <a:cubicBezTo>
                    <a:pt x="623" y="2584"/>
                    <a:pt x="1795" y="3205"/>
                    <a:pt x="2998" y="3205"/>
                  </a:cubicBezTo>
                  <a:cubicBezTo>
                    <a:pt x="3278" y="3205"/>
                    <a:pt x="3560" y="3172"/>
                    <a:pt x="3837" y="3102"/>
                  </a:cubicBezTo>
                  <a:cubicBezTo>
                    <a:pt x="6572" y="2435"/>
                    <a:pt x="6505" y="1"/>
                    <a:pt x="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908675" y="2090275"/>
              <a:ext cx="316925" cy="452000"/>
            </a:xfrm>
            <a:custGeom>
              <a:rect b="b" l="l" r="r" t="t"/>
              <a:pathLst>
                <a:path extrusionOk="0" h="18080" w="12677">
                  <a:moveTo>
                    <a:pt x="2069" y="0"/>
                  </a:moveTo>
                  <a:cubicBezTo>
                    <a:pt x="1235" y="434"/>
                    <a:pt x="1" y="2035"/>
                    <a:pt x="201" y="6505"/>
                  </a:cubicBezTo>
                  <a:cubicBezTo>
                    <a:pt x="334" y="9974"/>
                    <a:pt x="1335" y="10875"/>
                    <a:pt x="1935" y="11142"/>
                  </a:cubicBezTo>
                  <a:cubicBezTo>
                    <a:pt x="2175" y="11254"/>
                    <a:pt x="2522" y="11296"/>
                    <a:pt x="2926" y="11296"/>
                  </a:cubicBezTo>
                  <a:cubicBezTo>
                    <a:pt x="3477" y="11296"/>
                    <a:pt x="4135" y="11219"/>
                    <a:pt x="4771" y="11142"/>
                  </a:cubicBezTo>
                  <a:lnTo>
                    <a:pt x="4771" y="11142"/>
                  </a:lnTo>
                  <a:lnTo>
                    <a:pt x="4704" y="13210"/>
                  </a:lnTo>
                  <a:cubicBezTo>
                    <a:pt x="4704" y="13210"/>
                    <a:pt x="2669" y="16679"/>
                    <a:pt x="3837" y="18080"/>
                  </a:cubicBezTo>
                  <a:cubicBezTo>
                    <a:pt x="5538" y="17646"/>
                    <a:pt x="7106" y="16746"/>
                    <a:pt x="8306" y="15478"/>
                  </a:cubicBezTo>
                  <a:cubicBezTo>
                    <a:pt x="9574" y="14244"/>
                    <a:pt x="9574" y="13210"/>
                    <a:pt x="9574" y="13210"/>
                  </a:cubicBezTo>
                  <a:lnTo>
                    <a:pt x="9641" y="8640"/>
                  </a:lnTo>
                  <a:cubicBezTo>
                    <a:pt x="9641" y="8640"/>
                    <a:pt x="9857" y="8857"/>
                    <a:pt x="10264" y="8857"/>
                  </a:cubicBezTo>
                  <a:cubicBezTo>
                    <a:pt x="10553" y="8857"/>
                    <a:pt x="10938" y="8747"/>
                    <a:pt x="11409" y="8373"/>
                  </a:cubicBezTo>
                  <a:cubicBezTo>
                    <a:pt x="12343" y="7639"/>
                    <a:pt x="12676" y="6338"/>
                    <a:pt x="12009" y="5638"/>
                  </a:cubicBezTo>
                  <a:cubicBezTo>
                    <a:pt x="11688" y="5333"/>
                    <a:pt x="11283" y="5183"/>
                    <a:pt x="10881" y="5183"/>
                  </a:cubicBezTo>
                  <a:cubicBezTo>
                    <a:pt x="10448" y="5183"/>
                    <a:pt x="10019" y="5358"/>
                    <a:pt x="9707" y="5704"/>
                  </a:cubicBezTo>
                  <a:cubicBezTo>
                    <a:pt x="9607" y="5805"/>
                    <a:pt x="9507" y="5905"/>
                    <a:pt x="9441" y="6038"/>
                  </a:cubicBezTo>
                  <a:cubicBezTo>
                    <a:pt x="9441" y="6038"/>
                    <a:pt x="9437" y="6038"/>
                    <a:pt x="9430" y="6038"/>
                  </a:cubicBezTo>
                  <a:cubicBezTo>
                    <a:pt x="9310" y="6038"/>
                    <a:pt x="8196" y="5979"/>
                    <a:pt x="8006" y="3770"/>
                  </a:cubicBezTo>
                  <a:cubicBezTo>
                    <a:pt x="8006" y="3770"/>
                    <a:pt x="6138" y="3603"/>
                    <a:pt x="5138" y="3103"/>
                  </a:cubicBezTo>
                  <a:cubicBezTo>
                    <a:pt x="2803" y="1935"/>
                    <a:pt x="2336" y="567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4978725" y="2423850"/>
              <a:ext cx="169325" cy="117600"/>
            </a:xfrm>
            <a:custGeom>
              <a:rect b="b" l="l" r="r" t="t"/>
              <a:pathLst>
                <a:path extrusionOk="0" h="4704" w="6773">
                  <a:moveTo>
                    <a:pt x="1835" y="0"/>
                  </a:moveTo>
                  <a:lnTo>
                    <a:pt x="1835" y="0"/>
                  </a:lnTo>
                  <a:cubicBezTo>
                    <a:pt x="1502" y="601"/>
                    <a:pt x="1" y="3469"/>
                    <a:pt x="1001" y="4704"/>
                  </a:cubicBezTo>
                  <a:cubicBezTo>
                    <a:pt x="2736" y="4303"/>
                    <a:pt x="4270" y="3403"/>
                    <a:pt x="5504" y="2135"/>
                  </a:cubicBezTo>
                  <a:cubicBezTo>
                    <a:pt x="6138" y="1601"/>
                    <a:pt x="6572" y="868"/>
                    <a:pt x="6772" y="34"/>
                  </a:cubicBezTo>
                  <a:lnTo>
                    <a:pt x="6772" y="34"/>
                  </a:lnTo>
                  <a:cubicBezTo>
                    <a:pt x="6272" y="834"/>
                    <a:pt x="5204" y="1401"/>
                    <a:pt x="3703" y="1401"/>
                  </a:cubicBezTo>
                  <a:cubicBezTo>
                    <a:pt x="1835" y="1401"/>
                    <a:pt x="1635" y="868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027100" y="2316275"/>
              <a:ext cx="100100" cy="69225"/>
            </a:xfrm>
            <a:custGeom>
              <a:rect b="b" l="l" r="r" t="t"/>
              <a:pathLst>
                <a:path extrusionOk="0" h="2769" w="4004">
                  <a:moveTo>
                    <a:pt x="4003" y="0"/>
                  </a:moveTo>
                  <a:cubicBezTo>
                    <a:pt x="3603" y="901"/>
                    <a:pt x="1635" y="1701"/>
                    <a:pt x="34" y="2068"/>
                  </a:cubicBezTo>
                  <a:lnTo>
                    <a:pt x="0" y="2769"/>
                  </a:lnTo>
                  <a:cubicBezTo>
                    <a:pt x="0" y="2769"/>
                    <a:pt x="2235" y="2068"/>
                    <a:pt x="2969" y="1501"/>
                  </a:cubicBezTo>
                  <a:cubicBezTo>
                    <a:pt x="3436" y="1101"/>
                    <a:pt x="3803" y="567"/>
                    <a:pt x="4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042100" y="2201925"/>
              <a:ext cx="26725" cy="24400"/>
            </a:xfrm>
            <a:custGeom>
              <a:rect b="b" l="l" r="r" t="t"/>
              <a:pathLst>
                <a:path extrusionOk="0" h="976" w="1069">
                  <a:moveTo>
                    <a:pt x="543" y="1"/>
                  </a:moveTo>
                  <a:cubicBezTo>
                    <a:pt x="296" y="1"/>
                    <a:pt x="65" y="191"/>
                    <a:pt x="34" y="438"/>
                  </a:cubicBezTo>
                  <a:cubicBezTo>
                    <a:pt x="1" y="705"/>
                    <a:pt x="201" y="938"/>
                    <a:pt x="501" y="972"/>
                  </a:cubicBezTo>
                  <a:cubicBezTo>
                    <a:pt x="524" y="974"/>
                    <a:pt x="546" y="976"/>
                    <a:pt x="568" y="976"/>
                  </a:cubicBezTo>
                  <a:cubicBezTo>
                    <a:pt x="806" y="976"/>
                    <a:pt x="1007" y="815"/>
                    <a:pt x="1068" y="571"/>
                  </a:cubicBezTo>
                  <a:cubicBezTo>
                    <a:pt x="1068" y="271"/>
                    <a:pt x="868" y="38"/>
                    <a:pt x="601" y="4"/>
                  </a:cubicBezTo>
                  <a:cubicBezTo>
                    <a:pt x="582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4994575" y="2294575"/>
              <a:ext cx="47550" cy="28875"/>
            </a:xfrm>
            <a:custGeom>
              <a:rect b="b" l="l" r="r" t="t"/>
              <a:pathLst>
                <a:path extrusionOk="0" h="1155" w="1902">
                  <a:moveTo>
                    <a:pt x="1768" y="1"/>
                  </a:moveTo>
                  <a:lnTo>
                    <a:pt x="0" y="468"/>
                  </a:lnTo>
                  <a:cubicBezTo>
                    <a:pt x="87" y="874"/>
                    <a:pt x="478" y="1154"/>
                    <a:pt x="907" y="1154"/>
                  </a:cubicBezTo>
                  <a:cubicBezTo>
                    <a:pt x="971" y="1154"/>
                    <a:pt x="1036" y="1148"/>
                    <a:pt x="1101" y="1135"/>
                  </a:cubicBezTo>
                  <a:cubicBezTo>
                    <a:pt x="1601" y="1002"/>
                    <a:pt x="1902" y="501"/>
                    <a:pt x="1768" y="1"/>
                  </a:cubicBezTo>
                  <a:close/>
                </a:path>
              </a:pathLst>
            </a:custGeom>
            <a:solidFill>
              <a:srgbClr val="FDA2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011250" y="2303750"/>
              <a:ext cx="26700" cy="19850"/>
            </a:xfrm>
            <a:custGeom>
              <a:rect b="b" l="l" r="r" t="t"/>
              <a:pathLst>
                <a:path extrusionOk="0" h="794" w="1068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701"/>
                    <a:pt x="0" y="735"/>
                    <a:pt x="0" y="768"/>
                  </a:cubicBezTo>
                  <a:cubicBezTo>
                    <a:pt x="67" y="785"/>
                    <a:pt x="134" y="793"/>
                    <a:pt x="201" y="793"/>
                  </a:cubicBezTo>
                  <a:cubicBezTo>
                    <a:pt x="267" y="793"/>
                    <a:pt x="334" y="785"/>
                    <a:pt x="401" y="768"/>
                  </a:cubicBezTo>
                  <a:cubicBezTo>
                    <a:pt x="734" y="701"/>
                    <a:pt x="968" y="468"/>
                    <a:pt x="1068" y="168"/>
                  </a:cubicBezTo>
                  <a:cubicBezTo>
                    <a:pt x="968" y="68"/>
                    <a:pt x="834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4929525" y="2159925"/>
              <a:ext cx="27550" cy="22950"/>
            </a:xfrm>
            <a:custGeom>
              <a:rect b="b" l="l" r="r" t="t"/>
              <a:pathLst>
                <a:path extrusionOk="0" h="918" w="1102">
                  <a:moveTo>
                    <a:pt x="652" y="0"/>
                  </a:moveTo>
                  <a:cubicBezTo>
                    <a:pt x="539" y="0"/>
                    <a:pt x="426" y="38"/>
                    <a:pt x="334" y="116"/>
                  </a:cubicBezTo>
                  <a:cubicBezTo>
                    <a:pt x="67" y="283"/>
                    <a:pt x="0" y="650"/>
                    <a:pt x="167" y="917"/>
                  </a:cubicBezTo>
                  <a:lnTo>
                    <a:pt x="1101" y="250"/>
                  </a:lnTo>
                  <a:cubicBezTo>
                    <a:pt x="1000" y="88"/>
                    <a:pt x="826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049600" y="2165675"/>
              <a:ext cx="30050" cy="19700"/>
            </a:xfrm>
            <a:custGeom>
              <a:rect b="b" l="l" r="r" t="t"/>
              <a:pathLst>
                <a:path extrusionOk="0" h="788" w="1202">
                  <a:moveTo>
                    <a:pt x="557" y="1"/>
                  </a:moveTo>
                  <a:cubicBezTo>
                    <a:pt x="334" y="1"/>
                    <a:pt x="123" y="125"/>
                    <a:pt x="1" y="320"/>
                  </a:cubicBezTo>
                  <a:lnTo>
                    <a:pt x="1035" y="787"/>
                  </a:lnTo>
                  <a:cubicBezTo>
                    <a:pt x="1202" y="554"/>
                    <a:pt x="1102" y="220"/>
                    <a:pt x="835" y="87"/>
                  </a:cubicBezTo>
                  <a:lnTo>
                    <a:pt x="801" y="53"/>
                  </a:lnTo>
                  <a:cubicBezTo>
                    <a:pt x="721" y="17"/>
                    <a:pt x="638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937875" y="2195850"/>
              <a:ext cx="26700" cy="24650"/>
            </a:xfrm>
            <a:custGeom>
              <a:rect b="b" l="l" r="r" t="t"/>
              <a:pathLst>
                <a:path extrusionOk="0" h="986" w="1068">
                  <a:moveTo>
                    <a:pt x="496" y="1"/>
                  </a:moveTo>
                  <a:cubicBezTo>
                    <a:pt x="267" y="1"/>
                    <a:pt x="62" y="182"/>
                    <a:pt x="33" y="414"/>
                  </a:cubicBezTo>
                  <a:cubicBezTo>
                    <a:pt x="0" y="714"/>
                    <a:pt x="200" y="948"/>
                    <a:pt x="500" y="981"/>
                  </a:cubicBezTo>
                  <a:cubicBezTo>
                    <a:pt x="523" y="984"/>
                    <a:pt x="546" y="985"/>
                    <a:pt x="568" y="985"/>
                  </a:cubicBezTo>
                  <a:cubicBezTo>
                    <a:pt x="806" y="985"/>
                    <a:pt x="1006" y="825"/>
                    <a:pt x="1067" y="581"/>
                  </a:cubicBezTo>
                  <a:lnTo>
                    <a:pt x="1067" y="547"/>
                  </a:lnTo>
                  <a:cubicBezTo>
                    <a:pt x="1067" y="281"/>
                    <a:pt x="867" y="47"/>
                    <a:pt x="600" y="14"/>
                  </a:cubicBezTo>
                  <a:cubicBezTo>
                    <a:pt x="565" y="5"/>
                    <a:pt x="530" y="1"/>
                    <a:pt x="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4959550" y="2204525"/>
              <a:ext cx="45050" cy="70075"/>
            </a:xfrm>
            <a:custGeom>
              <a:rect b="b" l="l" r="r" t="t"/>
              <a:pathLst>
                <a:path extrusionOk="0" h="2803" w="1802">
                  <a:moveTo>
                    <a:pt x="1802" y="0"/>
                  </a:moveTo>
                  <a:lnTo>
                    <a:pt x="0" y="2269"/>
                  </a:lnTo>
                  <a:lnTo>
                    <a:pt x="1535" y="2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178875" y="2910850"/>
              <a:ext cx="298575" cy="230675"/>
            </a:xfrm>
            <a:custGeom>
              <a:rect b="b" l="l" r="r" t="t"/>
              <a:pathLst>
                <a:path extrusionOk="0" h="9227" w="11943">
                  <a:moveTo>
                    <a:pt x="8206" y="1"/>
                  </a:moveTo>
                  <a:cubicBezTo>
                    <a:pt x="7906" y="501"/>
                    <a:pt x="7606" y="968"/>
                    <a:pt x="7239" y="1402"/>
                  </a:cubicBezTo>
                  <a:cubicBezTo>
                    <a:pt x="6972" y="1802"/>
                    <a:pt x="6572" y="2069"/>
                    <a:pt x="6105" y="2169"/>
                  </a:cubicBezTo>
                  <a:cubicBezTo>
                    <a:pt x="5137" y="2303"/>
                    <a:pt x="4203" y="2536"/>
                    <a:pt x="3269" y="2836"/>
                  </a:cubicBezTo>
                  <a:cubicBezTo>
                    <a:pt x="2469" y="3103"/>
                    <a:pt x="1968" y="3036"/>
                    <a:pt x="1935" y="3237"/>
                  </a:cubicBezTo>
                  <a:cubicBezTo>
                    <a:pt x="1902" y="3503"/>
                    <a:pt x="2035" y="3804"/>
                    <a:pt x="2769" y="3970"/>
                  </a:cubicBezTo>
                  <a:cubicBezTo>
                    <a:pt x="3036" y="4004"/>
                    <a:pt x="3303" y="4020"/>
                    <a:pt x="3569" y="4020"/>
                  </a:cubicBezTo>
                  <a:cubicBezTo>
                    <a:pt x="3836" y="4020"/>
                    <a:pt x="4103" y="4004"/>
                    <a:pt x="4370" y="3970"/>
                  </a:cubicBezTo>
                  <a:lnTo>
                    <a:pt x="4370" y="3970"/>
                  </a:lnTo>
                  <a:cubicBezTo>
                    <a:pt x="3736" y="4704"/>
                    <a:pt x="3002" y="5371"/>
                    <a:pt x="2168" y="5938"/>
                  </a:cubicBezTo>
                  <a:cubicBezTo>
                    <a:pt x="534" y="7006"/>
                    <a:pt x="0" y="7806"/>
                    <a:pt x="1668" y="8841"/>
                  </a:cubicBezTo>
                  <a:cubicBezTo>
                    <a:pt x="2066" y="9081"/>
                    <a:pt x="2548" y="9227"/>
                    <a:pt x="3116" y="9227"/>
                  </a:cubicBezTo>
                  <a:cubicBezTo>
                    <a:pt x="4360" y="9227"/>
                    <a:pt x="6012" y="8529"/>
                    <a:pt x="8073" y="6606"/>
                  </a:cubicBezTo>
                  <a:cubicBezTo>
                    <a:pt x="9507" y="5205"/>
                    <a:pt x="10808" y="3670"/>
                    <a:pt x="11942" y="2036"/>
                  </a:cubicBezTo>
                  <a:lnTo>
                    <a:pt x="8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200550" y="2414675"/>
              <a:ext cx="395300" cy="557925"/>
            </a:xfrm>
            <a:custGeom>
              <a:rect b="b" l="l" r="r" t="t"/>
              <a:pathLst>
                <a:path extrusionOk="0" h="22317" w="15812">
                  <a:moveTo>
                    <a:pt x="1835" y="0"/>
                  </a:moveTo>
                  <a:lnTo>
                    <a:pt x="1835" y="0"/>
                  </a:lnTo>
                  <a:cubicBezTo>
                    <a:pt x="1" y="3169"/>
                    <a:pt x="1835" y="6238"/>
                    <a:pt x="3370" y="7939"/>
                  </a:cubicBezTo>
                  <a:lnTo>
                    <a:pt x="9474" y="15511"/>
                  </a:lnTo>
                  <a:cubicBezTo>
                    <a:pt x="8673" y="17213"/>
                    <a:pt x="7806" y="18847"/>
                    <a:pt x="7172" y="19948"/>
                  </a:cubicBezTo>
                  <a:cubicBezTo>
                    <a:pt x="7172" y="19948"/>
                    <a:pt x="8707" y="21816"/>
                    <a:pt x="10942" y="22316"/>
                  </a:cubicBezTo>
                  <a:cubicBezTo>
                    <a:pt x="15745" y="16345"/>
                    <a:pt x="15812" y="15311"/>
                    <a:pt x="14411" y="13243"/>
                  </a:cubicBezTo>
                  <a:cubicBezTo>
                    <a:pt x="6005" y="801"/>
                    <a:pt x="6038" y="901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198050" y="2412175"/>
              <a:ext cx="320250" cy="369450"/>
            </a:xfrm>
            <a:custGeom>
              <a:rect b="b" l="l" r="r" t="t"/>
              <a:pathLst>
                <a:path extrusionOk="0" h="14778" w="1281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198050" y="2412175"/>
              <a:ext cx="320250" cy="369450"/>
            </a:xfrm>
            <a:custGeom>
              <a:rect b="b" l="l" r="r" t="t"/>
              <a:pathLst>
                <a:path extrusionOk="0" h="14778" w="1281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148025" y="2393825"/>
              <a:ext cx="44200" cy="213500"/>
            </a:xfrm>
            <a:custGeom>
              <a:rect b="b" l="l" r="r" t="t"/>
              <a:pathLst>
                <a:path extrusionOk="0" h="8540" w="1768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148025" y="2393825"/>
              <a:ext cx="44200" cy="213500"/>
            </a:xfrm>
            <a:custGeom>
              <a:rect b="b" l="l" r="r" t="t"/>
              <a:pathLst>
                <a:path extrusionOk="0" h="8540" w="1768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119650" y="2600625"/>
              <a:ext cx="112625" cy="244375"/>
            </a:xfrm>
            <a:custGeom>
              <a:rect b="b" l="l" r="r" t="t"/>
              <a:pathLst>
                <a:path extrusionOk="0" h="9775" w="4505">
                  <a:moveTo>
                    <a:pt x="2403" y="234"/>
                  </a:moveTo>
                  <a:cubicBezTo>
                    <a:pt x="2836" y="268"/>
                    <a:pt x="3603" y="1602"/>
                    <a:pt x="3937" y="2736"/>
                  </a:cubicBezTo>
                  <a:cubicBezTo>
                    <a:pt x="4237" y="3637"/>
                    <a:pt x="3270" y="7706"/>
                    <a:pt x="2836" y="8274"/>
                  </a:cubicBezTo>
                  <a:cubicBezTo>
                    <a:pt x="2603" y="8540"/>
                    <a:pt x="2336" y="8774"/>
                    <a:pt x="2036" y="8941"/>
                  </a:cubicBezTo>
                  <a:cubicBezTo>
                    <a:pt x="1769" y="8741"/>
                    <a:pt x="1502" y="8474"/>
                    <a:pt x="1302" y="8207"/>
                  </a:cubicBezTo>
                  <a:cubicBezTo>
                    <a:pt x="935" y="7606"/>
                    <a:pt x="334" y="3470"/>
                    <a:pt x="668" y="2569"/>
                  </a:cubicBezTo>
                  <a:cubicBezTo>
                    <a:pt x="1102" y="1535"/>
                    <a:pt x="1969" y="268"/>
                    <a:pt x="2403" y="234"/>
                  </a:cubicBezTo>
                  <a:close/>
                  <a:moveTo>
                    <a:pt x="2403" y="1"/>
                  </a:moveTo>
                  <a:cubicBezTo>
                    <a:pt x="1669" y="1"/>
                    <a:pt x="735" y="1702"/>
                    <a:pt x="401" y="2503"/>
                  </a:cubicBezTo>
                  <a:cubicBezTo>
                    <a:pt x="1" y="3437"/>
                    <a:pt x="635" y="7740"/>
                    <a:pt x="1068" y="8374"/>
                  </a:cubicBezTo>
                  <a:cubicBezTo>
                    <a:pt x="1268" y="8641"/>
                    <a:pt x="1502" y="8907"/>
                    <a:pt x="1769" y="9108"/>
                  </a:cubicBezTo>
                  <a:cubicBezTo>
                    <a:pt x="1469" y="9308"/>
                    <a:pt x="1135" y="9374"/>
                    <a:pt x="801" y="9374"/>
                  </a:cubicBezTo>
                  <a:lnTo>
                    <a:pt x="768" y="9675"/>
                  </a:lnTo>
                  <a:cubicBezTo>
                    <a:pt x="1235" y="9675"/>
                    <a:pt x="1669" y="9541"/>
                    <a:pt x="2036" y="9308"/>
                  </a:cubicBezTo>
                  <a:cubicBezTo>
                    <a:pt x="2369" y="9575"/>
                    <a:pt x="2770" y="9741"/>
                    <a:pt x="3170" y="9775"/>
                  </a:cubicBezTo>
                  <a:lnTo>
                    <a:pt x="3203" y="9775"/>
                  </a:lnTo>
                  <a:lnTo>
                    <a:pt x="3203" y="9508"/>
                  </a:lnTo>
                  <a:cubicBezTo>
                    <a:pt x="2870" y="9474"/>
                    <a:pt x="2569" y="9341"/>
                    <a:pt x="2269" y="9141"/>
                  </a:cubicBezTo>
                  <a:cubicBezTo>
                    <a:pt x="2569" y="8974"/>
                    <a:pt x="2836" y="8707"/>
                    <a:pt x="3070" y="8440"/>
                  </a:cubicBezTo>
                  <a:cubicBezTo>
                    <a:pt x="3503" y="7873"/>
                    <a:pt x="4504" y="3637"/>
                    <a:pt x="4204" y="2670"/>
                  </a:cubicBezTo>
                  <a:cubicBezTo>
                    <a:pt x="3937" y="1836"/>
                    <a:pt x="3136" y="1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5129675" y="2828300"/>
              <a:ext cx="20875" cy="20875"/>
            </a:xfrm>
            <a:custGeom>
              <a:rect b="b" l="l" r="r" t="t"/>
              <a:pathLst>
                <a:path extrusionOk="0" h="835" w="835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4"/>
                    <a:pt x="400" y="834"/>
                  </a:cubicBezTo>
                  <a:cubicBezTo>
                    <a:pt x="634" y="834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189700" y="2830800"/>
              <a:ext cx="20875" cy="20875"/>
            </a:xfrm>
            <a:custGeom>
              <a:rect b="b" l="l" r="r" t="t"/>
              <a:pathLst>
                <a:path extrusionOk="0" h="835" w="835">
                  <a:moveTo>
                    <a:pt x="435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5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167"/>
                    <a:pt x="668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123825" y="2598950"/>
              <a:ext cx="105100" cy="115125"/>
            </a:xfrm>
            <a:custGeom>
              <a:rect b="b" l="l" r="r" t="t"/>
              <a:pathLst>
                <a:path extrusionOk="0" h="4605" w="4204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5123825" y="2598950"/>
              <a:ext cx="105100" cy="115125"/>
            </a:xfrm>
            <a:custGeom>
              <a:rect b="b" l="l" r="r" t="t"/>
              <a:pathLst>
                <a:path extrusionOk="0" h="4605" w="4204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915350" y="2391325"/>
              <a:ext cx="111775" cy="375300"/>
            </a:xfrm>
            <a:custGeom>
              <a:rect b="b" l="l" r="r" t="t"/>
              <a:pathLst>
                <a:path extrusionOk="0" h="15012" w="4471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915350" y="2391325"/>
              <a:ext cx="111775" cy="375300"/>
            </a:xfrm>
            <a:custGeom>
              <a:rect b="b" l="l" r="r" t="t"/>
              <a:pathLst>
                <a:path extrusionOk="0" h="15012" w="4471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4886150" y="2730725"/>
              <a:ext cx="83425" cy="83425"/>
            </a:xfrm>
            <a:custGeom>
              <a:rect b="b" l="l" r="r" t="t"/>
              <a:pathLst>
                <a:path extrusionOk="0" h="3337" w="3337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6"/>
                    <a:pt x="1669" y="3336"/>
                  </a:cubicBezTo>
                  <a:cubicBezTo>
                    <a:pt x="2569" y="3336"/>
                    <a:pt x="3337" y="2569"/>
                    <a:pt x="3337" y="1669"/>
                  </a:cubicBezTo>
                  <a:cubicBezTo>
                    <a:pt x="3337" y="735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904500" y="2749075"/>
              <a:ext cx="46725" cy="46725"/>
            </a:xfrm>
            <a:custGeom>
              <a:rect b="b" l="l" r="r" t="t"/>
              <a:pathLst>
                <a:path extrusionOk="0" h="1869" w="1869">
                  <a:moveTo>
                    <a:pt x="935" y="1"/>
                  </a:moveTo>
                  <a:cubicBezTo>
                    <a:pt x="401" y="1"/>
                    <a:pt x="1" y="401"/>
                    <a:pt x="1" y="935"/>
                  </a:cubicBezTo>
                  <a:cubicBezTo>
                    <a:pt x="1" y="1435"/>
                    <a:pt x="401" y="1869"/>
                    <a:pt x="935" y="1869"/>
                  </a:cubicBezTo>
                  <a:cubicBezTo>
                    <a:pt x="1468" y="1869"/>
                    <a:pt x="1869" y="1435"/>
                    <a:pt x="1869" y="935"/>
                  </a:cubicBezTo>
                  <a:cubicBezTo>
                    <a:pt x="1869" y="401"/>
                    <a:pt x="1468" y="1"/>
                    <a:pt x="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3802875" y="3733950"/>
              <a:ext cx="320275" cy="134950"/>
            </a:xfrm>
            <a:custGeom>
              <a:rect b="b" l="l" r="r" t="t"/>
              <a:pathLst>
                <a:path extrusionOk="0" h="5398" w="12811">
                  <a:moveTo>
                    <a:pt x="12777" y="0"/>
                  </a:moveTo>
                  <a:lnTo>
                    <a:pt x="168" y="3203"/>
                  </a:lnTo>
                  <a:cubicBezTo>
                    <a:pt x="1" y="3636"/>
                    <a:pt x="68" y="4103"/>
                    <a:pt x="368" y="4470"/>
                  </a:cubicBezTo>
                  <a:cubicBezTo>
                    <a:pt x="1274" y="5083"/>
                    <a:pt x="2328" y="5398"/>
                    <a:pt x="3413" y="5398"/>
                  </a:cubicBezTo>
                  <a:cubicBezTo>
                    <a:pt x="3687" y="5398"/>
                    <a:pt x="3962" y="5378"/>
                    <a:pt x="4237" y="5338"/>
                  </a:cubicBezTo>
                  <a:cubicBezTo>
                    <a:pt x="6139" y="5071"/>
                    <a:pt x="7173" y="4504"/>
                    <a:pt x="7940" y="3870"/>
                  </a:cubicBezTo>
                  <a:cubicBezTo>
                    <a:pt x="8674" y="3203"/>
                    <a:pt x="9741" y="2302"/>
                    <a:pt x="10609" y="2135"/>
                  </a:cubicBezTo>
                  <a:cubicBezTo>
                    <a:pt x="11309" y="2002"/>
                    <a:pt x="11976" y="1735"/>
                    <a:pt x="12543" y="1335"/>
                  </a:cubicBezTo>
                  <a:cubicBezTo>
                    <a:pt x="12810" y="1101"/>
                    <a:pt x="12777" y="1"/>
                    <a:pt x="12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3797050" y="3627200"/>
              <a:ext cx="326100" cy="226850"/>
            </a:xfrm>
            <a:custGeom>
              <a:rect b="b" l="l" r="r" t="t"/>
              <a:pathLst>
                <a:path extrusionOk="0" h="9074" w="13044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3797050" y="3627200"/>
              <a:ext cx="326100" cy="226850"/>
            </a:xfrm>
            <a:custGeom>
              <a:rect b="b" l="l" r="r" t="t"/>
              <a:pathLst>
                <a:path extrusionOk="0" h="9074" w="13044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3797875" y="3760625"/>
              <a:ext cx="229375" cy="95100"/>
            </a:xfrm>
            <a:custGeom>
              <a:rect b="b" l="l" r="r" t="t"/>
              <a:pathLst>
                <a:path extrusionOk="0" h="3804" w="9175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3797875" y="3760625"/>
              <a:ext cx="229375" cy="95100"/>
            </a:xfrm>
            <a:custGeom>
              <a:rect b="b" l="l" r="r" t="t"/>
              <a:pathLst>
                <a:path extrusionOk="0" h="3804" w="9175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3899625" y="3627200"/>
              <a:ext cx="212675" cy="167675"/>
            </a:xfrm>
            <a:custGeom>
              <a:rect b="b" l="l" r="r" t="t"/>
              <a:pathLst>
                <a:path extrusionOk="0" h="6707" w="8507">
                  <a:moveTo>
                    <a:pt x="8140" y="1"/>
                  </a:moveTo>
                  <a:cubicBezTo>
                    <a:pt x="8140" y="167"/>
                    <a:pt x="8173" y="334"/>
                    <a:pt x="8039" y="468"/>
                  </a:cubicBezTo>
                  <a:cubicBezTo>
                    <a:pt x="7906" y="568"/>
                    <a:pt x="7773" y="635"/>
                    <a:pt x="7639" y="701"/>
                  </a:cubicBezTo>
                  <a:cubicBezTo>
                    <a:pt x="7539" y="801"/>
                    <a:pt x="7406" y="935"/>
                    <a:pt x="7306" y="1068"/>
                  </a:cubicBezTo>
                  <a:cubicBezTo>
                    <a:pt x="7139" y="1302"/>
                    <a:pt x="6939" y="1535"/>
                    <a:pt x="6739" y="1769"/>
                  </a:cubicBezTo>
                  <a:cubicBezTo>
                    <a:pt x="5538" y="3270"/>
                    <a:pt x="2702" y="5305"/>
                    <a:pt x="1335" y="5872"/>
                  </a:cubicBezTo>
                  <a:cubicBezTo>
                    <a:pt x="0" y="6405"/>
                    <a:pt x="567" y="6639"/>
                    <a:pt x="934" y="6706"/>
                  </a:cubicBezTo>
                  <a:cubicBezTo>
                    <a:pt x="939" y="6706"/>
                    <a:pt x="944" y="6706"/>
                    <a:pt x="949" y="6706"/>
                  </a:cubicBezTo>
                  <a:cubicBezTo>
                    <a:pt x="1358" y="6706"/>
                    <a:pt x="3620" y="5391"/>
                    <a:pt x="4971" y="4304"/>
                  </a:cubicBezTo>
                  <a:cubicBezTo>
                    <a:pt x="6372" y="3203"/>
                    <a:pt x="7339" y="1902"/>
                    <a:pt x="7906" y="1502"/>
                  </a:cubicBezTo>
                  <a:cubicBezTo>
                    <a:pt x="8106" y="1335"/>
                    <a:pt x="8306" y="1135"/>
                    <a:pt x="8506" y="968"/>
                  </a:cubicBezTo>
                  <a:cubicBezTo>
                    <a:pt x="8473" y="668"/>
                    <a:pt x="8440" y="401"/>
                    <a:pt x="8440" y="234"/>
                  </a:cubicBezTo>
                  <a:cubicBezTo>
                    <a:pt x="8406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3862925" y="3760450"/>
              <a:ext cx="65900" cy="30225"/>
            </a:xfrm>
            <a:custGeom>
              <a:rect b="b" l="l" r="r" t="t"/>
              <a:pathLst>
                <a:path extrusionOk="0" h="1209" w="2636">
                  <a:moveTo>
                    <a:pt x="345" y="0"/>
                  </a:moveTo>
                  <a:cubicBezTo>
                    <a:pt x="275" y="0"/>
                    <a:pt x="204" y="3"/>
                    <a:pt x="134" y="8"/>
                  </a:cubicBezTo>
                  <a:cubicBezTo>
                    <a:pt x="34" y="8"/>
                    <a:pt x="1" y="75"/>
                    <a:pt x="1" y="141"/>
                  </a:cubicBezTo>
                  <a:cubicBezTo>
                    <a:pt x="1" y="208"/>
                    <a:pt x="67" y="275"/>
                    <a:pt x="134" y="275"/>
                  </a:cubicBezTo>
                  <a:cubicBezTo>
                    <a:pt x="176" y="273"/>
                    <a:pt x="218" y="272"/>
                    <a:pt x="259" y="272"/>
                  </a:cubicBezTo>
                  <a:cubicBezTo>
                    <a:pt x="1051" y="272"/>
                    <a:pt x="1832" y="572"/>
                    <a:pt x="2402" y="1142"/>
                  </a:cubicBezTo>
                  <a:cubicBezTo>
                    <a:pt x="2436" y="1175"/>
                    <a:pt x="2469" y="1209"/>
                    <a:pt x="2502" y="1209"/>
                  </a:cubicBezTo>
                  <a:cubicBezTo>
                    <a:pt x="2536" y="1209"/>
                    <a:pt x="2569" y="1175"/>
                    <a:pt x="2603" y="1175"/>
                  </a:cubicBezTo>
                  <a:cubicBezTo>
                    <a:pt x="2636" y="1109"/>
                    <a:pt x="2636" y="1009"/>
                    <a:pt x="2603" y="975"/>
                  </a:cubicBezTo>
                  <a:cubicBezTo>
                    <a:pt x="2018" y="360"/>
                    <a:pt x="1178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3892125" y="3741400"/>
              <a:ext cx="66725" cy="30450"/>
            </a:xfrm>
            <a:custGeom>
              <a:rect b="b" l="l" r="r" t="t"/>
              <a:pathLst>
                <a:path extrusionOk="0" h="1218" w="2669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67" y="36"/>
                    <a:pt x="0" y="103"/>
                    <a:pt x="0" y="169"/>
                  </a:cubicBezTo>
                  <a:cubicBezTo>
                    <a:pt x="27" y="224"/>
                    <a:pt x="77" y="278"/>
                    <a:pt x="130" y="278"/>
                  </a:cubicBezTo>
                  <a:cubicBezTo>
                    <a:pt x="142" y="278"/>
                    <a:pt x="155" y="276"/>
                    <a:pt x="167" y="270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5" y="1194"/>
                    <a:pt x="2449" y="1217"/>
                    <a:pt x="2484" y="1217"/>
                  </a:cubicBezTo>
                  <a:cubicBezTo>
                    <a:pt x="2499" y="1217"/>
                    <a:pt x="2516" y="1213"/>
                    <a:pt x="2535" y="1204"/>
                  </a:cubicBezTo>
                  <a:cubicBezTo>
                    <a:pt x="2569" y="1204"/>
                    <a:pt x="2569" y="1204"/>
                    <a:pt x="2602" y="1170"/>
                  </a:cubicBezTo>
                  <a:cubicBezTo>
                    <a:pt x="2669" y="1137"/>
                    <a:pt x="2669" y="1070"/>
                    <a:pt x="2635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3921300" y="3724575"/>
              <a:ext cx="66750" cy="30250"/>
            </a:xfrm>
            <a:custGeom>
              <a:rect b="b" l="l" r="r" t="t"/>
              <a:pathLst>
                <a:path extrusionOk="0" h="1210" w="2670">
                  <a:moveTo>
                    <a:pt x="352" y="1"/>
                  </a:moveTo>
                  <a:cubicBezTo>
                    <a:pt x="279" y="1"/>
                    <a:pt x="207" y="3"/>
                    <a:pt x="134" y="9"/>
                  </a:cubicBezTo>
                  <a:cubicBezTo>
                    <a:pt x="34" y="9"/>
                    <a:pt x="1" y="75"/>
                    <a:pt x="1" y="142"/>
                  </a:cubicBezTo>
                  <a:cubicBezTo>
                    <a:pt x="1" y="242"/>
                    <a:pt x="67" y="275"/>
                    <a:pt x="167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1" y="273"/>
                    <a:pt x="1832" y="572"/>
                    <a:pt x="2402" y="1143"/>
                  </a:cubicBezTo>
                  <a:cubicBezTo>
                    <a:pt x="2436" y="1176"/>
                    <a:pt x="2502" y="1209"/>
                    <a:pt x="2536" y="1209"/>
                  </a:cubicBezTo>
                  <a:cubicBezTo>
                    <a:pt x="2569" y="1209"/>
                    <a:pt x="2603" y="1176"/>
                    <a:pt x="2636" y="1176"/>
                  </a:cubicBezTo>
                  <a:cubicBezTo>
                    <a:pt x="2669" y="1109"/>
                    <a:pt x="2669" y="1043"/>
                    <a:pt x="2636" y="976"/>
                  </a:cubicBezTo>
                  <a:cubicBezTo>
                    <a:pt x="2021" y="361"/>
                    <a:pt x="120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3948825" y="3704700"/>
              <a:ext cx="67575" cy="30100"/>
            </a:xfrm>
            <a:custGeom>
              <a:rect b="b" l="l" r="r" t="t"/>
              <a:pathLst>
                <a:path extrusionOk="0" h="1204" w="2703">
                  <a:moveTo>
                    <a:pt x="261" y="1"/>
                  </a:moveTo>
                  <a:cubicBezTo>
                    <a:pt x="219" y="1"/>
                    <a:pt x="176" y="1"/>
                    <a:pt x="134" y="3"/>
                  </a:cubicBezTo>
                  <a:cubicBezTo>
                    <a:pt x="67" y="3"/>
                    <a:pt x="0" y="70"/>
                    <a:pt x="34" y="170"/>
                  </a:cubicBezTo>
                  <a:cubicBezTo>
                    <a:pt x="34" y="236"/>
                    <a:pt x="101" y="270"/>
                    <a:pt x="167" y="270"/>
                  </a:cubicBezTo>
                  <a:cubicBezTo>
                    <a:pt x="205" y="268"/>
                    <a:pt x="244" y="268"/>
                    <a:pt x="282" y="268"/>
                  </a:cubicBezTo>
                  <a:cubicBezTo>
                    <a:pt x="1077" y="268"/>
                    <a:pt x="1861" y="597"/>
                    <a:pt x="2402" y="1170"/>
                  </a:cubicBezTo>
                  <a:cubicBezTo>
                    <a:pt x="2436" y="1204"/>
                    <a:pt x="2502" y="1204"/>
                    <a:pt x="2536" y="1204"/>
                  </a:cubicBezTo>
                  <a:cubicBezTo>
                    <a:pt x="2569" y="1204"/>
                    <a:pt x="2602" y="1204"/>
                    <a:pt x="2636" y="1170"/>
                  </a:cubicBezTo>
                  <a:cubicBezTo>
                    <a:pt x="2669" y="1137"/>
                    <a:pt x="2702" y="1037"/>
                    <a:pt x="2636" y="1004"/>
                  </a:cubicBezTo>
                  <a:cubicBezTo>
                    <a:pt x="2031" y="335"/>
                    <a:pt x="1152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3970500" y="3684350"/>
              <a:ext cx="72575" cy="30450"/>
            </a:xfrm>
            <a:custGeom>
              <a:rect b="b" l="l" r="r" t="t"/>
              <a:pathLst>
                <a:path extrusionOk="0" h="1218" w="2903">
                  <a:moveTo>
                    <a:pt x="459" y="0"/>
                  </a:moveTo>
                  <a:cubicBezTo>
                    <a:pt x="351" y="0"/>
                    <a:pt x="243" y="6"/>
                    <a:pt x="134" y="16"/>
                  </a:cubicBezTo>
                  <a:cubicBezTo>
                    <a:pt x="67" y="16"/>
                    <a:pt x="1" y="83"/>
                    <a:pt x="34" y="183"/>
                  </a:cubicBezTo>
                  <a:cubicBezTo>
                    <a:pt x="34" y="250"/>
                    <a:pt x="101" y="283"/>
                    <a:pt x="168" y="283"/>
                  </a:cubicBezTo>
                  <a:cubicBezTo>
                    <a:pt x="273" y="272"/>
                    <a:pt x="379" y="266"/>
                    <a:pt x="484" y="266"/>
                  </a:cubicBezTo>
                  <a:cubicBezTo>
                    <a:pt x="1283" y="266"/>
                    <a:pt x="2076" y="595"/>
                    <a:pt x="2636" y="1184"/>
                  </a:cubicBezTo>
                  <a:cubicBezTo>
                    <a:pt x="2669" y="1217"/>
                    <a:pt x="2703" y="1217"/>
                    <a:pt x="2736" y="1217"/>
                  </a:cubicBezTo>
                  <a:lnTo>
                    <a:pt x="2836" y="1217"/>
                  </a:lnTo>
                  <a:cubicBezTo>
                    <a:pt x="2869" y="1151"/>
                    <a:pt x="2903" y="1084"/>
                    <a:pt x="2836" y="1017"/>
                  </a:cubicBezTo>
                  <a:cubicBezTo>
                    <a:pt x="2212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4319100" y="3878225"/>
              <a:ext cx="138450" cy="120200"/>
            </a:xfrm>
            <a:custGeom>
              <a:rect b="b" l="l" r="r" t="t"/>
              <a:pathLst>
                <a:path extrusionOk="0" h="4808" w="5538">
                  <a:moveTo>
                    <a:pt x="5404" y="0"/>
                  </a:moveTo>
                  <a:lnTo>
                    <a:pt x="100" y="801"/>
                  </a:lnTo>
                  <a:cubicBezTo>
                    <a:pt x="0" y="1802"/>
                    <a:pt x="167" y="2836"/>
                    <a:pt x="567" y="3770"/>
                  </a:cubicBezTo>
                  <a:cubicBezTo>
                    <a:pt x="907" y="4421"/>
                    <a:pt x="1583" y="4808"/>
                    <a:pt x="2290" y="4808"/>
                  </a:cubicBezTo>
                  <a:cubicBezTo>
                    <a:pt x="2416" y="4808"/>
                    <a:pt x="2543" y="4796"/>
                    <a:pt x="2669" y="4770"/>
                  </a:cubicBezTo>
                  <a:cubicBezTo>
                    <a:pt x="3569" y="4637"/>
                    <a:pt x="4770" y="4137"/>
                    <a:pt x="5104" y="3069"/>
                  </a:cubicBezTo>
                  <a:cubicBezTo>
                    <a:pt x="5437" y="2068"/>
                    <a:pt x="5537" y="1034"/>
                    <a:pt x="5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4317425" y="3673900"/>
              <a:ext cx="138450" cy="310475"/>
            </a:xfrm>
            <a:custGeom>
              <a:rect b="b" l="l" r="r" t="t"/>
              <a:pathLst>
                <a:path extrusionOk="0" h="12419" w="5538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4317425" y="3673900"/>
              <a:ext cx="138450" cy="310475"/>
            </a:xfrm>
            <a:custGeom>
              <a:rect b="b" l="l" r="r" t="t"/>
              <a:pathLst>
                <a:path extrusionOk="0" h="12419" w="5538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4319100" y="3854875"/>
              <a:ext cx="137600" cy="129500"/>
            </a:xfrm>
            <a:custGeom>
              <a:rect b="b" l="l" r="r" t="t"/>
              <a:pathLst>
                <a:path extrusionOk="0" h="5180" w="5504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4319100" y="3854875"/>
              <a:ext cx="137600" cy="129500"/>
            </a:xfrm>
            <a:custGeom>
              <a:rect b="b" l="l" r="r" t="t"/>
              <a:pathLst>
                <a:path extrusionOk="0" h="5180" w="5504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422150" y="3672250"/>
              <a:ext cx="21225" cy="224150"/>
            </a:xfrm>
            <a:custGeom>
              <a:rect b="b" l="l" r="r" t="t"/>
              <a:pathLst>
                <a:path extrusionOk="0" h="8966" w="849">
                  <a:moveTo>
                    <a:pt x="415" y="0"/>
                  </a:moveTo>
                  <a:lnTo>
                    <a:pt x="415" y="100"/>
                  </a:lnTo>
                  <a:lnTo>
                    <a:pt x="381" y="967"/>
                  </a:lnTo>
                  <a:lnTo>
                    <a:pt x="381" y="1334"/>
                  </a:lnTo>
                  <a:cubicBezTo>
                    <a:pt x="248" y="2635"/>
                    <a:pt x="181" y="5137"/>
                    <a:pt x="181" y="6305"/>
                  </a:cubicBezTo>
                  <a:cubicBezTo>
                    <a:pt x="181" y="7072"/>
                    <a:pt x="114" y="7839"/>
                    <a:pt x="14" y="8573"/>
                  </a:cubicBezTo>
                  <a:cubicBezTo>
                    <a:pt x="1" y="8835"/>
                    <a:pt x="101" y="8965"/>
                    <a:pt x="230" y="8965"/>
                  </a:cubicBezTo>
                  <a:cubicBezTo>
                    <a:pt x="413" y="8965"/>
                    <a:pt x="656" y="8701"/>
                    <a:pt x="715" y="8173"/>
                  </a:cubicBezTo>
                  <a:cubicBezTo>
                    <a:pt x="848" y="7272"/>
                    <a:pt x="581" y="5137"/>
                    <a:pt x="715" y="3569"/>
                  </a:cubicBezTo>
                  <a:cubicBezTo>
                    <a:pt x="681" y="1835"/>
                    <a:pt x="748" y="10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4339925" y="3673900"/>
              <a:ext cx="20750" cy="222825"/>
            </a:xfrm>
            <a:custGeom>
              <a:rect b="b" l="l" r="r" t="t"/>
              <a:pathLst>
                <a:path extrusionOk="0" h="8913" w="830">
                  <a:moveTo>
                    <a:pt x="435" y="1"/>
                  </a:moveTo>
                  <a:cubicBezTo>
                    <a:pt x="201" y="67"/>
                    <a:pt x="101" y="768"/>
                    <a:pt x="68" y="1669"/>
                  </a:cubicBezTo>
                  <a:cubicBezTo>
                    <a:pt x="68" y="2169"/>
                    <a:pt x="68" y="2803"/>
                    <a:pt x="101" y="3570"/>
                  </a:cubicBezTo>
                  <a:cubicBezTo>
                    <a:pt x="268" y="5104"/>
                    <a:pt x="1" y="7273"/>
                    <a:pt x="101" y="8140"/>
                  </a:cubicBezTo>
                  <a:cubicBezTo>
                    <a:pt x="178" y="8659"/>
                    <a:pt x="421" y="8912"/>
                    <a:pt x="600" y="8912"/>
                  </a:cubicBezTo>
                  <a:cubicBezTo>
                    <a:pt x="732" y="8912"/>
                    <a:pt x="830" y="8775"/>
                    <a:pt x="802" y="8507"/>
                  </a:cubicBezTo>
                  <a:cubicBezTo>
                    <a:pt x="701" y="7773"/>
                    <a:pt x="668" y="7039"/>
                    <a:pt x="668" y="6272"/>
                  </a:cubicBezTo>
                  <a:cubicBezTo>
                    <a:pt x="668" y="5104"/>
                    <a:pt x="601" y="2636"/>
                    <a:pt x="468" y="1335"/>
                  </a:cubicBezTo>
                  <a:cubicBezTo>
                    <a:pt x="435" y="1102"/>
                    <a:pt x="435" y="868"/>
                    <a:pt x="435" y="601"/>
                  </a:cubicBezTo>
                  <a:lnTo>
                    <a:pt x="435" y="3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4349950" y="3875300"/>
              <a:ext cx="80075" cy="12950"/>
            </a:xfrm>
            <a:custGeom>
              <a:rect b="b" l="l" r="r" t="t"/>
              <a:pathLst>
                <a:path extrusionOk="0" h="518" w="3203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0" y="518"/>
                    <a:pt x="167" y="518"/>
                  </a:cubicBezTo>
                  <a:lnTo>
                    <a:pt x="200" y="518"/>
                  </a:lnTo>
                  <a:cubicBezTo>
                    <a:pt x="651" y="351"/>
                    <a:pt x="1126" y="267"/>
                    <a:pt x="1601" y="267"/>
                  </a:cubicBezTo>
                  <a:cubicBezTo>
                    <a:pt x="2077" y="267"/>
                    <a:pt x="2552" y="351"/>
                    <a:pt x="3002" y="518"/>
                  </a:cubicBezTo>
                  <a:cubicBezTo>
                    <a:pt x="3069" y="518"/>
                    <a:pt x="3169" y="484"/>
                    <a:pt x="3169" y="417"/>
                  </a:cubicBezTo>
                  <a:cubicBezTo>
                    <a:pt x="3203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4345775" y="3840275"/>
              <a:ext cx="88425" cy="12950"/>
            </a:xfrm>
            <a:custGeom>
              <a:rect b="b" l="l" r="r" t="t"/>
              <a:pathLst>
                <a:path extrusionOk="0" h="518" w="3537">
                  <a:moveTo>
                    <a:pt x="1785" y="0"/>
                  </a:moveTo>
                  <a:cubicBezTo>
                    <a:pt x="1226" y="0"/>
                    <a:pt x="668" y="84"/>
                    <a:pt x="134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1" y="518"/>
                    <a:pt x="167" y="518"/>
                  </a:cubicBezTo>
                  <a:lnTo>
                    <a:pt x="201" y="518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8"/>
                  </a:cubicBezTo>
                  <a:cubicBezTo>
                    <a:pt x="3403" y="518"/>
                    <a:pt x="3503" y="484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903" y="84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4346600" y="3805775"/>
              <a:ext cx="87600" cy="14100"/>
            </a:xfrm>
            <a:custGeom>
              <a:rect b="b" l="l" r="r" t="t"/>
              <a:pathLst>
                <a:path extrusionOk="0" h="564" w="3504">
                  <a:moveTo>
                    <a:pt x="1719" y="0"/>
                  </a:moveTo>
                  <a:cubicBezTo>
                    <a:pt x="1171" y="0"/>
                    <a:pt x="624" y="100"/>
                    <a:pt x="101" y="296"/>
                  </a:cubicBezTo>
                  <a:cubicBezTo>
                    <a:pt x="34" y="330"/>
                    <a:pt x="1" y="396"/>
                    <a:pt x="34" y="463"/>
                  </a:cubicBezTo>
                  <a:cubicBezTo>
                    <a:pt x="59" y="512"/>
                    <a:pt x="101" y="543"/>
                    <a:pt x="148" y="543"/>
                  </a:cubicBezTo>
                  <a:cubicBezTo>
                    <a:pt x="165" y="543"/>
                    <a:pt x="183" y="539"/>
                    <a:pt x="201" y="530"/>
                  </a:cubicBezTo>
                  <a:cubicBezTo>
                    <a:pt x="201" y="530"/>
                    <a:pt x="927" y="248"/>
                    <a:pt x="1847" y="248"/>
                  </a:cubicBezTo>
                  <a:cubicBezTo>
                    <a:pt x="2306" y="248"/>
                    <a:pt x="2814" y="319"/>
                    <a:pt x="3303" y="530"/>
                  </a:cubicBezTo>
                  <a:cubicBezTo>
                    <a:pt x="3303" y="563"/>
                    <a:pt x="3337" y="563"/>
                    <a:pt x="3337" y="563"/>
                  </a:cubicBezTo>
                  <a:cubicBezTo>
                    <a:pt x="3403" y="563"/>
                    <a:pt x="3470" y="530"/>
                    <a:pt x="3470" y="497"/>
                  </a:cubicBezTo>
                  <a:cubicBezTo>
                    <a:pt x="3503" y="430"/>
                    <a:pt x="3470" y="363"/>
                    <a:pt x="3403" y="330"/>
                  </a:cubicBezTo>
                  <a:cubicBezTo>
                    <a:pt x="2859" y="109"/>
                    <a:pt x="2288" y="0"/>
                    <a:pt x="1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4346600" y="3773650"/>
              <a:ext cx="88425" cy="15350"/>
            </a:xfrm>
            <a:custGeom>
              <a:rect b="b" l="l" r="r" t="t"/>
              <a:pathLst>
                <a:path extrusionOk="0" h="614" w="3537">
                  <a:moveTo>
                    <a:pt x="1735" y="1"/>
                  </a:moveTo>
                  <a:cubicBezTo>
                    <a:pt x="1174" y="1"/>
                    <a:pt x="608" y="118"/>
                    <a:pt x="68" y="347"/>
                  </a:cubicBezTo>
                  <a:cubicBezTo>
                    <a:pt x="1" y="381"/>
                    <a:pt x="1" y="447"/>
                    <a:pt x="1" y="514"/>
                  </a:cubicBezTo>
                  <a:cubicBezTo>
                    <a:pt x="25" y="563"/>
                    <a:pt x="85" y="594"/>
                    <a:pt x="142" y="594"/>
                  </a:cubicBezTo>
                  <a:cubicBezTo>
                    <a:pt x="163" y="594"/>
                    <a:pt x="183" y="590"/>
                    <a:pt x="201" y="581"/>
                  </a:cubicBezTo>
                  <a:cubicBezTo>
                    <a:pt x="682" y="372"/>
                    <a:pt x="1194" y="272"/>
                    <a:pt x="1707" y="272"/>
                  </a:cubicBezTo>
                  <a:cubicBezTo>
                    <a:pt x="2261" y="272"/>
                    <a:pt x="2817" y="389"/>
                    <a:pt x="3337" y="614"/>
                  </a:cubicBezTo>
                  <a:lnTo>
                    <a:pt x="3403" y="614"/>
                  </a:lnTo>
                  <a:cubicBezTo>
                    <a:pt x="3437" y="614"/>
                    <a:pt x="3503" y="581"/>
                    <a:pt x="3503" y="547"/>
                  </a:cubicBezTo>
                  <a:cubicBezTo>
                    <a:pt x="3537" y="481"/>
                    <a:pt x="3503" y="414"/>
                    <a:pt x="3437" y="381"/>
                  </a:cubicBezTo>
                  <a:cubicBezTo>
                    <a:pt x="2894" y="126"/>
                    <a:pt x="2316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4345775" y="3739400"/>
              <a:ext cx="90100" cy="15425"/>
            </a:xfrm>
            <a:custGeom>
              <a:rect b="b" l="l" r="r" t="t"/>
              <a:pathLst>
                <a:path extrusionOk="0" h="617" w="3604">
                  <a:moveTo>
                    <a:pt x="1891" y="1"/>
                  </a:moveTo>
                  <a:cubicBezTo>
                    <a:pt x="914" y="1"/>
                    <a:pt x="145" y="328"/>
                    <a:pt x="101" y="350"/>
                  </a:cubicBezTo>
                  <a:cubicBezTo>
                    <a:pt x="34" y="383"/>
                    <a:pt x="0" y="450"/>
                    <a:pt x="34" y="516"/>
                  </a:cubicBezTo>
                  <a:cubicBezTo>
                    <a:pt x="67" y="583"/>
                    <a:pt x="134" y="616"/>
                    <a:pt x="201" y="616"/>
                  </a:cubicBezTo>
                  <a:lnTo>
                    <a:pt x="234" y="616"/>
                  </a:lnTo>
                  <a:cubicBezTo>
                    <a:pt x="234" y="616"/>
                    <a:pt x="975" y="275"/>
                    <a:pt x="1914" y="275"/>
                  </a:cubicBezTo>
                  <a:cubicBezTo>
                    <a:pt x="2384" y="275"/>
                    <a:pt x="2903" y="361"/>
                    <a:pt x="3403" y="616"/>
                  </a:cubicBezTo>
                  <a:lnTo>
                    <a:pt x="3436" y="616"/>
                  </a:lnTo>
                  <a:cubicBezTo>
                    <a:pt x="3503" y="616"/>
                    <a:pt x="3536" y="583"/>
                    <a:pt x="3570" y="550"/>
                  </a:cubicBezTo>
                  <a:cubicBezTo>
                    <a:pt x="3603" y="483"/>
                    <a:pt x="3570" y="383"/>
                    <a:pt x="3503" y="350"/>
                  </a:cubicBezTo>
                  <a:cubicBezTo>
                    <a:pt x="2958" y="88"/>
                    <a:pt x="2397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3970500" y="2335450"/>
              <a:ext cx="500400" cy="1452650"/>
            </a:xfrm>
            <a:custGeom>
              <a:rect b="b" l="l" r="r" t="t"/>
              <a:pathLst>
                <a:path extrusionOk="0" h="58106" w="20016">
                  <a:moveTo>
                    <a:pt x="16279" y="0"/>
                  </a:moveTo>
                  <a:lnTo>
                    <a:pt x="1202" y="3269"/>
                  </a:lnTo>
                  <a:cubicBezTo>
                    <a:pt x="134" y="10308"/>
                    <a:pt x="1" y="22583"/>
                    <a:pt x="134" y="29321"/>
                  </a:cubicBezTo>
                  <a:cubicBezTo>
                    <a:pt x="201" y="32757"/>
                    <a:pt x="601" y="52905"/>
                    <a:pt x="601" y="52905"/>
                  </a:cubicBezTo>
                  <a:cubicBezTo>
                    <a:pt x="1347" y="53706"/>
                    <a:pt x="2466" y="53941"/>
                    <a:pt x="3520" y="53941"/>
                  </a:cubicBezTo>
                  <a:cubicBezTo>
                    <a:pt x="5010" y="53941"/>
                    <a:pt x="6372" y="53472"/>
                    <a:pt x="6372" y="53472"/>
                  </a:cubicBezTo>
                  <a:cubicBezTo>
                    <a:pt x="6372" y="53472"/>
                    <a:pt x="7173" y="38928"/>
                    <a:pt x="7306" y="36093"/>
                  </a:cubicBezTo>
                  <a:cubicBezTo>
                    <a:pt x="7439" y="33624"/>
                    <a:pt x="7273" y="29855"/>
                    <a:pt x="7273" y="29855"/>
                  </a:cubicBezTo>
                  <a:lnTo>
                    <a:pt x="9007" y="16345"/>
                  </a:lnTo>
                  <a:cubicBezTo>
                    <a:pt x="9007" y="16345"/>
                    <a:pt x="10508" y="25485"/>
                    <a:pt x="11009" y="29688"/>
                  </a:cubicBezTo>
                  <a:cubicBezTo>
                    <a:pt x="11642" y="34525"/>
                    <a:pt x="14278" y="57141"/>
                    <a:pt x="14278" y="57141"/>
                  </a:cubicBezTo>
                  <a:cubicBezTo>
                    <a:pt x="15095" y="57874"/>
                    <a:pt x="16002" y="58106"/>
                    <a:pt x="16824" y="58106"/>
                  </a:cubicBezTo>
                  <a:cubicBezTo>
                    <a:pt x="18248" y="58106"/>
                    <a:pt x="19415" y="57408"/>
                    <a:pt x="19415" y="57408"/>
                  </a:cubicBezTo>
                  <a:cubicBezTo>
                    <a:pt x="19415" y="57408"/>
                    <a:pt x="20015" y="40930"/>
                    <a:pt x="19548" y="36060"/>
                  </a:cubicBezTo>
                  <a:cubicBezTo>
                    <a:pt x="19148" y="31957"/>
                    <a:pt x="18547" y="29822"/>
                    <a:pt x="18481" y="28888"/>
                  </a:cubicBezTo>
                  <a:cubicBezTo>
                    <a:pt x="18481" y="28888"/>
                    <a:pt x="18848" y="16079"/>
                    <a:pt x="18147" y="7139"/>
                  </a:cubicBezTo>
                  <a:cubicBezTo>
                    <a:pt x="17880" y="4670"/>
                    <a:pt x="17246" y="2269"/>
                    <a:pt x="16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4064750" y="2623975"/>
              <a:ext cx="130950" cy="417000"/>
            </a:xfrm>
            <a:custGeom>
              <a:rect b="b" l="l" r="r" t="t"/>
              <a:pathLst>
                <a:path extrusionOk="0" h="16680" w="5238">
                  <a:moveTo>
                    <a:pt x="0" y="1"/>
                  </a:moveTo>
                  <a:cubicBezTo>
                    <a:pt x="0" y="1"/>
                    <a:pt x="634" y="2069"/>
                    <a:pt x="3803" y="2336"/>
                  </a:cubicBezTo>
                  <a:lnTo>
                    <a:pt x="4236" y="5071"/>
                  </a:lnTo>
                  <a:lnTo>
                    <a:pt x="3703" y="16680"/>
                  </a:lnTo>
                  <a:lnTo>
                    <a:pt x="5237" y="4804"/>
                  </a:lnTo>
                  <a:lnTo>
                    <a:pt x="4770" y="1502"/>
                  </a:lnTo>
                  <a:cubicBezTo>
                    <a:pt x="4770" y="1502"/>
                    <a:pt x="4751" y="1502"/>
                    <a:pt x="4715" y="1502"/>
                  </a:cubicBezTo>
                  <a:cubicBezTo>
                    <a:pt x="4288" y="1502"/>
                    <a:pt x="1506" y="1446"/>
                    <a:pt x="0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3875450" y="1903200"/>
              <a:ext cx="223500" cy="472275"/>
            </a:xfrm>
            <a:custGeom>
              <a:rect b="b" l="l" r="r" t="t"/>
              <a:pathLst>
                <a:path extrusionOk="0" h="18891" w="8940">
                  <a:moveTo>
                    <a:pt x="8468" y="0"/>
                  </a:moveTo>
                  <a:cubicBezTo>
                    <a:pt x="7142" y="0"/>
                    <a:pt x="5558" y="275"/>
                    <a:pt x="4637" y="1346"/>
                  </a:cubicBezTo>
                  <a:cubicBezTo>
                    <a:pt x="3402" y="2813"/>
                    <a:pt x="3069" y="3747"/>
                    <a:pt x="1968" y="8017"/>
                  </a:cubicBezTo>
                  <a:cubicBezTo>
                    <a:pt x="1234" y="10852"/>
                    <a:pt x="0" y="17157"/>
                    <a:pt x="1067" y="18191"/>
                  </a:cubicBezTo>
                  <a:cubicBezTo>
                    <a:pt x="1683" y="18768"/>
                    <a:pt x="2821" y="18890"/>
                    <a:pt x="3673" y="18890"/>
                  </a:cubicBezTo>
                  <a:cubicBezTo>
                    <a:pt x="4298" y="18890"/>
                    <a:pt x="4770" y="18825"/>
                    <a:pt x="4770" y="18825"/>
                  </a:cubicBezTo>
                  <a:lnTo>
                    <a:pt x="8940" y="11"/>
                  </a:lnTo>
                  <a:cubicBezTo>
                    <a:pt x="8787" y="4"/>
                    <a:pt x="8630" y="0"/>
                    <a:pt x="8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3877950" y="1898300"/>
              <a:ext cx="238525" cy="319450"/>
            </a:xfrm>
            <a:custGeom>
              <a:rect b="b" l="l" r="r" t="t"/>
              <a:pathLst>
                <a:path extrusionOk="0" h="12778" w="9541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3877950" y="1898300"/>
              <a:ext cx="238525" cy="319450"/>
            </a:xfrm>
            <a:custGeom>
              <a:rect b="b" l="l" r="r" t="t"/>
              <a:pathLst>
                <a:path extrusionOk="0" h="12778" w="9541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3960500" y="1897625"/>
              <a:ext cx="496200" cy="711050"/>
            </a:xfrm>
            <a:custGeom>
              <a:rect b="b" l="l" r="r" t="t"/>
              <a:pathLst>
                <a:path extrusionOk="0" h="28442" w="19848">
                  <a:moveTo>
                    <a:pt x="12243" y="1"/>
                  </a:moveTo>
                  <a:lnTo>
                    <a:pt x="6005" y="134"/>
                  </a:lnTo>
                  <a:cubicBezTo>
                    <a:pt x="4337" y="201"/>
                    <a:pt x="2636" y="2069"/>
                    <a:pt x="1935" y="6739"/>
                  </a:cubicBezTo>
                  <a:cubicBezTo>
                    <a:pt x="901" y="13210"/>
                    <a:pt x="0" y="26220"/>
                    <a:pt x="0" y="26220"/>
                  </a:cubicBezTo>
                  <a:cubicBezTo>
                    <a:pt x="2413" y="27818"/>
                    <a:pt x="6115" y="28442"/>
                    <a:pt x="9647" y="28442"/>
                  </a:cubicBezTo>
                  <a:cubicBezTo>
                    <a:pt x="13928" y="28442"/>
                    <a:pt x="17960" y="27526"/>
                    <a:pt x="19147" y="26320"/>
                  </a:cubicBezTo>
                  <a:lnTo>
                    <a:pt x="17880" y="17413"/>
                  </a:lnTo>
                  <a:cubicBezTo>
                    <a:pt x="17880" y="17413"/>
                    <a:pt x="19681" y="7907"/>
                    <a:pt x="19581" y="3337"/>
                  </a:cubicBezTo>
                  <a:cubicBezTo>
                    <a:pt x="19581" y="2002"/>
                    <a:pt x="19848" y="1235"/>
                    <a:pt x="18747" y="801"/>
                  </a:cubicBezTo>
                  <a:cubicBezTo>
                    <a:pt x="17480" y="535"/>
                    <a:pt x="13844" y="134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4229025" y="2121125"/>
              <a:ext cx="113450" cy="25875"/>
            </a:xfrm>
            <a:custGeom>
              <a:rect b="b" l="l" r="r" t="t"/>
              <a:pathLst>
                <a:path extrusionOk="0" h="1035" w="4538">
                  <a:moveTo>
                    <a:pt x="34" y="1"/>
                  </a:moveTo>
                  <a:lnTo>
                    <a:pt x="0" y="835"/>
                  </a:lnTo>
                  <a:lnTo>
                    <a:pt x="4537" y="1035"/>
                  </a:lnTo>
                  <a:lnTo>
                    <a:pt x="4537" y="16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4266550" y="2090275"/>
              <a:ext cx="75925" cy="35050"/>
            </a:xfrm>
            <a:custGeom>
              <a:rect b="b" l="l" r="r" t="t"/>
              <a:pathLst>
                <a:path extrusionOk="0" h="1402" w="3037">
                  <a:moveTo>
                    <a:pt x="101" y="0"/>
                  </a:moveTo>
                  <a:lnTo>
                    <a:pt x="1" y="1268"/>
                  </a:lnTo>
                  <a:lnTo>
                    <a:pt x="2903" y="14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4234850" y="2062550"/>
              <a:ext cx="22550" cy="59425"/>
            </a:xfrm>
            <a:custGeom>
              <a:rect b="b" l="l" r="r" t="t"/>
              <a:pathLst>
                <a:path extrusionOk="0" h="2377" w="902">
                  <a:moveTo>
                    <a:pt x="535" y="0"/>
                  </a:moveTo>
                  <a:cubicBezTo>
                    <a:pt x="476" y="0"/>
                    <a:pt x="418" y="25"/>
                    <a:pt x="368" y="75"/>
                  </a:cubicBezTo>
                  <a:cubicBezTo>
                    <a:pt x="234" y="142"/>
                    <a:pt x="101" y="876"/>
                    <a:pt x="1" y="2344"/>
                  </a:cubicBezTo>
                  <a:lnTo>
                    <a:pt x="902" y="2377"/>
                  </a:lnTo>
                  <a:cubicBezTo>
                    <a:pt x="902" y="943"/>
                    <a:pt x="802" y="209"/>
                    <a:pt x="701" y="75"/>
                  </a:cubicBezTo>
                  <a:cubicBezTo>
                    <a:pt x="651" y="25"/>
                    <a:pt x="593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4242375" y="2117800"/>
              <a:ext cx="10025" cy="40900"/>
            </a:xfrm>
            <a:custGeom>
              <a:rect b="b" l="l" r="r" t="t"/>
              <a:pathLst>
                <a:path extrusionOk="0" h="1636" w="401">
                  <a:moveTo>
                    <a:pt x="67" y="0"/>
                  </a:moveTo>
                  <a:cubicBezTo>
                    <a:pt x="67" y="567"/>
                    <a:pt x="0" y="1635"/>
                    <a:pt x="200" y="1635"/>
                  </a:cubicBezTo>
                  <a:cubicBezTo>
                    <a:pt x="203" y="1635"/>
                    <a:pt x="206" y="1635"/>
                    <a:pt x="209" y="1635"/>
                  </a:cubicBezTo>
                  <a:cubicBezTo>
                    <a:pt x="400" y="1635"/>
                    <a:pt x="400" y="591"/>
                    <a:pt x="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4128950" y="1897625"/>
              <a:ext cx="200175" cy="138475"/>
            </a:xfrm>
            <a:custGeom>
              <a:rect b="b" l="l" r="r" t="t"/>
              <a:pathLst>
                <a:path extrusionOk="0" h="5539" w="8007">
                  <a:moveTo>
                    <a:pt x="5505" y="1"/>
                  </a:moveTo>
                  <a:lnTo>
                    <a:pt x="1201" y="101"/>
                  </a:lnTo>
                  <a:cubicBezTo>
                    <a:pt x="601" y="1368"/>
                    <a:pt x="1" y="3237"/>
                    <a:pt x="1101" y="5538"/>
                  </a:cubicBezTo>
                  <a:cubicBezTo>
                    <a:pt x="2836" y="4971"/>
                    <a:pt x="4437" y="4070"/>
                    <a:pt x="5805" y="2870"/>
                  </a:cubicBezTo>
                  <a:cubicBezTo>
                    <a:pt x="7239" y="1569"/>
                    <a:pt x="7806" y="801"/>
                    <a:pt x="8006" y="268"/>
                  </a:cubicBezTo>
                  <a:cubicBezTo>
                    <a:pt x="7039" y="134"/>
                    <a:pt x="6138" y="34"/>
                    <a:pt x="5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4268225" y="1558225"/>
              <a:ext cx="105100" cy="269375"/>
            </a:xfrm>
            <a:custGeom>
              <a:rect b="b" l="l" r="r" t="t"/>
              <a:pathLst>
                <a:path extrusionOk="0" h="10775" w="4204">
                  <a:moveTo>
                    <a:pt x="2068" y="0"/>
                  </a:moveTo>
                  <a:lnTo>
                    <a:pt x="334" y="1401"/>
                  </a:lnTo>
                  <a:cubicBezTo>
                    <a:pt x="334" y="1401"/>
                    <a:pt x="0" y="2069"/>
                    <a:pt x="200" y="3703"/>
                  </a:cubicBezTo>
                  <a:cubicBezTo>
                    <a:pt x="367" y="4971"/>
                    <a:pt x="1535" y="6472"/>
                    <a:pt x="1535" y="6472"/>
                  </a:cubicBezTo>
                  <a:lnTo>
                    <a:pt x="1501" y="8240"/>
                  </a:lnTo>
                  <a:lnTo>
                    <a:pt x="1501" y="10775"/>
                  </a:lnTo>
                  <a:cubicBezTo>
                    <a:pt x="1902" y="10641"/>
                    <a:pt x="2202" y="10341"/>
                    <a:pt x="2402" y="9974"/>
                  </a:cubicBezTo>
                  <a:cubicBezTo>
                    <a:pt x="2969" y="8673"/>
                    <a:pt x="3369" y="7339"/>
                    <a:pt x="3636" y="5938"/>
                  </a:cubicBezTo>
                  <a:cubicBezTo>
                    <a:pt x="4103" y="3803"/>
                    <a:pt x="4203" y="1835"/>
                    <a:pt x="3770" y="1035"/>
                  </a:cubicBezTo>
                  <a:cubicBezTo>
                    <a:pt x="3303" y="134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4042225" y="1515650"/>
              <a:ext cx="239350" cy="236100"/>
            </a:xfrm>
            <a:custGeom>
              <a:rect b="b" l="l" r="r" t="t"/>
              <a:pathLst>
                <a:path extrusionOk="0" h="9444" w="9574">
                  <a:moveTo>
                    <a:pt x="4793" y="1"/>
                  </a:moveTo>
                  <a:cubicBezTo>
                    <a:pt x="4752" y="1"/>
                    <a:pt x="4711" y="1"/>
                    <a:pt x="4670" y="2"/>
                  </a:cubicBezTo>
                  <a:cubicBezTo>
                    <a:pt x="2069" y="69"/>
                    <a:pt x="0" y="2271"/>
                    <a:pt x="67" y="4872"/>
                  </a:cubicBezTo>
                  <a:cubicBezTo>
                    <a:pt x="133" y="7433"/>
                    <a:pt x="2266" y="9444"/>
                    <a:pt x="4813" y="9444"/>
                  </a:cubicBezTo>
                  <a:cubicBezTo>
                    <a:pt x="4854" y="9444"/>
                    <a:pt x="4896" y="9443"/>
                    <a:pt x="4937" y="9442"/>
                  </a:cubicBezTo>
                  <a:cubicBezTo>
                    <a:pt x="7539" y="9376"/>
                    <a:pt x="9574" y="7207"/>
                    <a:pt x="9507" y="4606"/>
                  </a:cubicBezTo>
                  <a:cubicBezTo>
                    <a:pt x="9442" y="2045"/>
                    <a:pt x="7340" y="1"/>
                    <a:pt x="4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4050575" y="1528700"/>
              <a:ext cx="348600" cy="479875"/>
            </a:xfrm>
            <a:custGeom>
              <a:rect b="b" l="l" r="r" t="t"/>
              <a:pathLst>
                <a:path extrusionOk="0" h="19195" w="13944">
                  <a:moveTo>
                    <a:pt x="4895" y="0"/>
                  </a:moveTo>
                  <a:cubicBezTo>
                    <a:pt x="2752" y="0"/>
                    <a:pt x="724" y="1031"/>
                    <a:pt x="434" y="3683"/>
                  </a:cubicBezTo>
                  <a:cubicBezTo>
                    <a:pt x="0" y="7586"/>
                    <a:pt x="234" y="9187"/>
                    <a:pt x="801" y="11155"/>
                  </a:cubicBezTo>
                  <a:cubicBezTo>
                    <a:pt x="1134" y="12389"/>
                    <a:pt x="1868" y="13257"/>
                    <a:pt x="3002" y="13424"/>
                  </a:cubicBezTo>
                  <a:cubicBezTo>
                    <a:pt x="3177" y="13432"/>
                    <a:pt x="3352" y="13436"/>
                    <a:pt x="3528" y="13436"/>
                  </a:cubicBezTo>
                  <a:cubicBezTo>
                    <a:pt x="4053" y="13436"/>
                    <a:pt x="4578" y="13399"/>
                    <a:pt x="5104" y="13323"/>
                  </a:cubicBezTo>
                  <a:lnTo>
                    <a:pt x="5104" y="14991"/>
                  </a:lnTo>
                  <a:cubicBezTo>
                    <a:pt x="4370" y="16259"/>
                    <a:pt x="4236" y="17793"/>
                    <a:pt x="4737" y="19194"/>
                  </a:cubicBezTo>
                  <a:cubicBezTo>
                    <a:pt x="6872" y="18494"/>
                    <a:pt x="9073" y="16659"/>
                    <a:pt x="10141" y="15292"/>
                  </a:cubicBezTo>
                  <a:lnTo>
                    <a:pt x="10207" y="9554"/>
                  </a:lnTo>
                  <a:cubicBezTo>
                    <a:pt x="10207" y="9554"/>
                    <a:pt x="10355" y="10165"/>
                    <a:pt x="11202" y="10165"/>
                  </a:cubicBezTo>
                  <a:cubicBezTo>
                    <a:pt x="11421" y="10165"/>
                    <a:pt x="11686" y="10124"/>
                    <a:pt x="12009" y="10021"/>
                  </a:cubicBezTo>
                  <a:cubicBezTo>
                    <a:pt x="12876" y="9754"/>
                    <a:pt x="13943" y="8086"/>
                    <a:pt x="13376" y="6919"/>
                  </a:cubicBezTo>
                  <a:cubicBezTo>
                    <a:pt x="13092" y="6349"/>
                    <a:pt x="12687" y="6163"/>
                    <a:pt x="12304" y="6163"/>
                  </a:cubicBezTo>
                  <a:cubicBezTo>
                    <a:pt x="11880" y="6163"/>
                    <a:pt x="11484" y="6392"/>
                    <a:pt x="11308" y="6585"/>
                  </a:cubicBezTo>
                  <a:cubicBezTo>
                    <a:pt x="11016" y="6907"/>
                    <a:pt x="10672" y="7383"/>
                    <a:pt x="10389" y="7383"/>
                  </a:cubicBezTo>
                  <a:cubicBezTo>
                    <a:pt x="10350" y="7383"/>
                    <a:pt x="10311" y="7373"/>
                    <a:pt x="10274" y="7353"/>
                  </a:cubicBezTo>
                  <a:cubicBezTo>
                    <a:pt x="9073" y="6052"/>
                    <a:pt x="8606" y="4284"/>
                    <a:pt x="9006" y="2582"/>
                  </a:cubicBezTo>
                  <a:cubicBezTo>
                    <a:pt x="8740" y="2015"/>
                    <a:pt x="9140" y="1348"/>
                    <a:pt x="8573" y="1015"/>
                  </a:cubicBezTo>
                  <a:cubicBezTo>
                    <a:pt x="7550" y="383"/>
                    <a:pt x="6201" y="0"/>
                    <a:pt x="4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4178150" y="1805900"/>
              <a:ext cx="115950" cy="72575"/>
            </a:xfrm>
            <a:custGeom>
              <a:rect b="b" l="l" r="r" t="t"/>
              <a:pathLst>
                <a:path extrusionOk="0" h="2903" w="4638">
                  <a:moveTo>
                    <a:pt x="4637" y="1"/>
                  </a:moveTo>
                  <a:lnTo>
                    <a:pt x="4637" y="1"/>
                  </a:lnTo>
                  <a:cubicBezTo>
                    <a:pt x="4370" y="501"/>
                    <a:pt x="3937" y="935"/>
                    <a:pt x="3403" y="1235"/>
                  </a:cubicBezTo>
                  <a:cubicBezTo>
                    <a:pt x="2536" y="1702"/>
                    <a:pt x="1" y="2235"/>
                    <a:pt x="1" y="2235"/>
                  </a:cubicBezTo>
                  <a:lnTo>
                    <a:pt x="1" y="2903"/>
                  </a:lnTo>
                  <a:cubicBezTo>
                    <a:pt x="1" y="2903"/>
                    <a:pt x="3303" y="2269"/>
                    <a:pt x="3937" y="1435"/>
                  </a:cubicBezTo>
                  <a:cubicBezTo>
                    <a:pt x="4270" y="1001"/>
                    <a:pt x="4504" y="501"/>
                    <a:pt x="4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4191500" y="1684150"/>
              <a:ext cx="25875" cy="25125"/>
            </a:xfrm>
            <a:custGeom>
              <a:rect b="b" l="l" r="r" t="t"/>
              <a:pathLst>
                <a:path extrusionOk="0" h="1005" w="1035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cubicBezTo>
                    <a:pt x="32" y="784"/>
                    <a:pt x="238" y="1004"/>
                    <a:pt x="483" y="1004"/>
                  </a:cubicBezTo>
                  <a:cubicBezTo>
                    <a:pt x="500" y="1004"/>
                    <a:pt x="517" y="1003"/>
                    <a:pt x="534" y="1001"/>
                  </a:cubicBezTo>
                  <a:cubicBezTo>
                    <a:pt x="834" y="1001"/>
                    <a:pt x="1034" y="734"/>
                    <a:pt x="1034" y="467"/>
                  </a:cubicBezTo>
                  <a:cubicBezTo>
                    <a:pt x="1001" y="201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4204850" y="1640450"/>
              <a:ext cx="31700" cy="23700"/>
            </a:xfrm>
            <a:custGeom>
              <a:rect b="b" l="l" r="r" t="t"/>
              <a:pathLst>
                <a:path extrusionOk="0" h="948" w="1268">
                  <a:moveTo>
                    <a:pt x="530" y="0"/>
                  </a:moveTo>
                  <a:cubicBezTo>
                    <a:pt x="320" y="0"/>
                    <a:pt x="123" y="112"/>
                    <a:pt x="33" y="314"/>
                  </a:cubicBezTo>
                  <a:cubicBezTo>
                    <a:pt x="0" y="347"/>
                    <a:pt x="0" y="347"/>
                    <a:pt x="0" y="347"/>
                  </a:cubicBezTo>
                  <a:lnTo>
                    <a:pt x="1101" y="948"/>
                  </a:lnTo>
                  <a:cubicBezTo>
                    <a:pt x="1268" y="614"/>
                    <a:pt x="1134" y="247"/>
                    <a:pt x="834" y="81"/>
                  </a:cubicBezTo>
                  <a:cubicBezTo>
                    <a:pt x="736" y="26"/>
                    <a:pt x="631" y="0"/>
                    <a:pt x="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4151475" y="1775050"/>
              <a:ext cx="45875" cy="31300"/>
            </a:xfrm>
            <a:custGeom>
              <a:rect b="b" l="l" r="r" t="t"/>
              <a:pathLst>
                <a:path extrusionOk="0" h="1252" w="1835">
                  <a:moveTo>
                    <a:pt x="1668" y="0"/>
                  </a:moveTo>
                  <a:lnTo>
                    <a:pt x="0" y="634"/>
                  </a:lnTo>
                  <a:cubicBezTo>
                    <a:pt x="107" y="1006"/>
                    <a:pt x="446" y="1251"/>
                    <a:pt x="815" y="1251"/>
                  </a:cubicBezTo>
                  <a:cubicBezTo>
                    <a:pt x="910" y="1251"/>
                    <a:pt x="1006" y="1235"/>
                    <a:pt x="1101" y="1201"/>
                  </a:cubicBezTo>
                  <a:lnTo>
                    <a:pt x="1134" y="1201"/>
                  </a:lnTo>
                  <a:cubicBezTo>
                    <a:pt x="1601" y="1001"/>
                    <a:pt x="1835" y="467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4073075" y="1635375"/>
              <a:ext cx="30050" cy="25450"/>
            </a:xfrm>
            <a:custGeom>
              <a:rect b="b" l="l" r="r" t="t"/>
              <a:pathLst>
                <a:path extrusionOk="0" h="1018" w="1202">
                  <a:moveTo>
                    <a:pt x="706" y="0"/>
                  </a:moveTo>
                  <a:cubicBezTo>
                    <a:pt x="581" y="0"/>
                    <a:pt x="453" y="38"/>
                    <a:pt x="334" y="117"/>
                  </a:cubicBezTo>
                  <a:cubicBezTo>
                    <a:pt x="67" y="350"/>
                    <a:pt x="1" y="751"/>
                    <a:pt x="201" y="1017"/>
                  </a:cubicBezTo>
                  <a:lnTo>
                    <a:pt x="1202" y="250"/>
                  </a:lnTo>
                  <a:cubicBezTo>
                    <a:pt x="1080" y="89"/>
                    <a:pt x="898" y="0"/>
                    <a:pt x="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4085600" y="1681650"/>
              <a:ext cx="25875" cy="25125"/>
            </a:xfrm>
            <a:custGeom>
              <a:rect b="b" l="l" r="r" t="t"/>
              <a:pathLst>
                <a:path extrusionOk="0" h="1005" w="1035">
                  <a:moveTo>
                    <a:pt x="534" y="0"/>
                  </a:moveTo>
                  <a:cubicBezTo>
                    <a:pt x="234" y="0"/>
                    <a:pt x="0" y="234"/>
                    <a:pt x="33" y="534"/>
                  </a:cubicBezTo>
                  <a:cubicBezTo>
                    <a:pt x="33" y="784"/>
                    <a:pt x="238" y="1004"/>
                    <a:pt x="510" y="1004"/>
                  </a:cubicBezTo>
                  <a:cubicBezTo>
                    <a:pt x="529" y="1004"/>
                    <a:pt x="548" y="1003"/>
                    <a:pt x="567" y="1001"/>
                  </a:cubicBezTo>
                  <a:cubicBezTo>
                    <a:pt x="834" y="1001"/>
                    <a:pt x="1034" y="768"/>
                    <a:pt x="1034" y="467"/>
                  </a:cubicBezTo>
                  <a:cubicBezTo>
                    <a:pt x="1034" y="200"/>
                    <a:pt x="8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4107275" y="1681650"/>
              <a:ext cx="43375" cy="76750"/>
            </a:xfrm>
            <a:custGeom>
              <a:rect b="b" l="l" r="r" t="t"/>
              <a:pathLst>
                <a:path extrusionOk="0" h="3070" w="1735">
                  <a:moveTo>
                    <a:pt x="1735" y="0"/>
                  </a:moveTo>
                  <a:lnTo>
                    <a:pt x="0" y="2535"/>
                  </a:lnTo>
                  <a:lnTo>
                    <a:pt x="1601" y="30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8900" y="1461100"/>
              <a:ext cx="295225" cy="150125"/>
            </a:xfrm>
            <a:custGeom>
              <a:rect b="b" l="l" r="r" t="t"/>
              <a:pathLst>
                <a:path extrusionOk="0" h="6005" w="11809">
                  <a:moveTo>
                    <a:pt x="2094" y="1"/>
                  </a:moveTo>
                  <a:cubicBezTo>
                    <a:pt x="2063" y="1"/>
                    <a:pt x="2032" y="6"/>
                    <a:pt x="2001" y="16"/>
                  </a:cubicBezTo>
                  <a:cubicBezTo>
                    <a:pt x="1635" y="83"/>
                    <a:pt x="1568" y="750"/>
                    <a:pt x="1534" y="1050"/>
                  </a:cubicBezTo>
                  <a:cubicBezTo>
                    <a:pt x="1468" y="1517"/>
                    <a:pt x="1468" y="1984"/>
                    <a:pt x="1601" y="2451"/>
                  </a:cubicBezTo>
                  <a:cubicBezTo>
                    <a:pt x="1234" y="2251"/>
                    <a:pt x="867" y="2051"/>
                    <a:pt x="534" y="1784"/>
                  </a:cubicBezTo>
                  <a:cubicBezTo>
                    <a:pt x="500" y="1751"/>
                    <a:pt x="434" y="1717"/>
                    <a:pt x="367" y="1717"/>
                  </a:cubicBezTo>
                  <a:cubicBezTo>
                    <a:pt x="300" y="1717"/>
                    <a:pt x="234" y="1784"/>
                    <a:pt x="200" y="1851"/>
                  </a:cubicBezTo>
                  <a:cubicBezTo>
                    <a:pt x="200" y="1884"/>
                    <a:pt x="200" y="1884"/>
                    <a:pt x="200" y="1884"/>
                  </a:cubicBezTo>
                  <a:cubicBezTo>
                    <a:pt x="67" y="2251"/>
                    <a:pt x="0" y="2651"/>
                    <a:pt x="67" y="3018"/>
                  </a:cubicBezTo>
                  <a:cubicBezTo>
                    <a:pt x="133" y="3519"/>
                    <a:pt x="367" y="3952"/>
                    <a:pt x="667" y="4319"/>
                  </a:cubicBezTo>
                  <a:cubicBezTo>
                    <a:pt x="1745" y="5610"/>
                    <a:pt x="3208" y="6004"/>
                    <a:pt x="4752" y="6004"/>
                  </a:cubicBezTo>
                  <a:cubicBezTo>
                    <a:pt x="6361" y="6004"/>
                    <a:pt x="8060" y="5576"/>
                    <a:pt x="9507" y="5286"/>
                  </a:cubicBezTo>
                  <a:cubicBezTo>
                    <a:pt x="10107" y="5186"/>
                    <a:pt x="10708" y="4953"/>
                    <a:pt x="11208" y="4586"/>
                  </a:cubicBezTo>
                  <a:cubicBezTo>
                    <a:pt x="11808" y="4119"/>
                    <a:pt x="11708" y="3452"/>
                    <a:pt x="11408" y="2818"/>
                  </a:cubicBezTo>
                  <a:cubicBezTo>
                    <a:pt x="10741" y="1450"/>
                    <a:pt x="8973" y="917"/>
                    <a:pt x="7539" y="917"/>
                  </a:cubicBezTo>
                  <a:cubicBezTo>
                    <a:pt x="7496" y="916"/>
                    <a:pt x="7454" y="915"/>
                    <a:pt x="7411" y="915"/>
                  </a:cubicBezTo>
                  <a:cubicBezTo>
                    <a:pt x="6589" y="915"/>
                    <a:pt x="5738" y="1063"/>
                    <a:pt x="4915" y="1063"/>
                  </a:cubicBezTo>
                  <a:cubicBezTo>
                    <a:pt x="4073" y="1063"/>
                    <a:pt x="3259" y="908"/>
                    <a:pt x="2535" y="283"/>
                  </a:cubicBezTo>
                  <a:cubicBezTo>
                    <a:pt x="2422" y="142"/>
                    <a:pt x="2262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4037225" y="1508200"/>
              <a:ext cx="239350" cy="103125"/>
            </a:xfrm>
            <a:custGeom>
              <a:rect b="b" l="l" r="r" t="t"/>
              <a:pathLst>
                <a:path extrusionOk="0" h="4125" w="9574">
                  <a:moveTo>
                    <a:pt x="301" y="0"/>
                  </a:moveTo>
                  <a:cubicBezTo>
                    <a:pt x="134" y="367"/>
                    <a:pt x="67" y="767"/>
                    <a:pt x="134" y="1168"/>
                  </a:cubicBezTo>
                  <a:cubicBezTo>
                    <a:pt x="234" y="1668"/>
                    <a:pt x="434" y="2102"/>
                    <a:pt x="768" y="2468"/>
                  </a:cubicBezTo>
                  <a:cubicBezTo>
                    <a:pt x="1824" y="3736"/>
                    <a:pt x="3267" y="4125"/>
                    <a:pt x="4798" y="4125"/>
                  </a:cubicBezTo>
                  <a:cubicBezTo>
                    <a:pt x="6411" y="4125"/>
                    <a:pt x="8119" y="3693"/>
                    <a:pt x="9574" y="3402"/>
                  </a:cubicBezTo>
                  <a:cubicBezTo>
                    <a:pt x="9016" y="3096"/>
                    <a:pt x="8366" y="2952"/>
                    <a:pt x="7739" y="2952"/>
                  </a:cubicBezTo>
                  <a:cubicBezTo>
                    <a:pt x="7615" y="2952"/>
                    <a:pt x="7493" y="2958"/>
                    <a:pt x="7372" y="2969"/>
                  </a:cubicBezTo>
                  <a:cubicBezTo>
                    <a:pt x="6632" y="3047"/>
                    <a:pt x="5540" y="3238"/>
                    <a:pt x="4401" y="3238"/>
                  </a:cubicBezTo>
                  <a:cubicBezTo>
                    <a:pt x="3588" y="3238"/>
                    <a:pt x="2752" y="3141"/>
                    <a:pt x="2002" y="2835"/>
                  </a:cubicBezTo>
                  <a:cubicBezTo>
                    <a:pt x="167" y="2102"/>
                    <a:pt x="0" y="801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3958000" y="1915150"/>
              <a:ext cx="577925" cy="505625"/>
            </a:xfrm>
            <a:custGeom>
              <a:rect b="b" l="l" r="r" t="t"/>
              <a:pathLst>
                <a:path extrusionOk="0" h="20225" w="23117">
                  <a:moveTo>
                    <a:pt x="18280" y="0"/>
                  </a:moveTo>
                  <a:cubicBezTo>
                    <a:pt x="17613" y="434"/>
                    <a:pt x="16045" y="3336"/>
                    <a:pt x="16746" y="8106"/>
                  </a:cubicBezTo>
                  <a:lnTo>
                    <a:pt x="17379" y="14077"/>
                  </a:lnTo>
                  <a:cubicBezTo>
                    <a:pt x="17379" y="14077"/>
                    <a:pt x="15678" y="13977"/>
                    <a:pt x="13677" y="13910"/>
                  </a:cubicBezTo>
                  <a:cubicBezTo>
                    <a:pt x="13652" y="13909"/>
                    <a:pt x="13627" y="13908"/>
                    <a:pt x="13601" y="13908"/>
                  </a:cubicBezTo>
                  <a:cubicBezTo>
                    <a:pt x="12563" y="13908"/>
                    <a:pt x="10486" y="15147"/>
                    <a:pt x="9388" y="15147"/>
                  </a:cubicBezTo>
                  <a:cubicBezTo>
                    <a:pt x="9360" y="15147"/>
                    <a:pt x="9333" y="15146"/>
                    <a:pt x="9307" y="15145"/>
                  </a:cubicBezTo>
                  <a:cubicBezTo>
                    <a:pt x="8206" y="15078"/>
                    <a:pt x="7139" y="14878"/>
                    <a:pt x="6071" y="14744"/>
                  </a:cubicBezTo>
                  <a:cubicBezTo>
                    <a:pt x="5338" y="14627"/>
                    <a:pt x="4604" y="14569"/>
                    <a:pt x="3870" y="14569"/>
                  </a:cubicBezTo>
                  <a:cubicBezTo>
                    <a:pt x="3136" y="14569"/>
                    <a:pt x="2402" y="14627"/>
                    <a:pt x="1668" y="14744"/>
                  </a:cubicBezTo>
                  <a:cubicBezTo>
                    <a:pt x="1335" y="14778"/>
                    <a:pt x="1001" y="14878"/>
                    <a:pt x="701" y="15011"/>
                  </a:cubicBezTo>
                  <a:cubicBezTo>
                    <a:pt x="401" y="15145"/>
                    <a:pt x="201" y="15445"/>
                    <a:pt x="134" y="15778"/>
                  </a:cubicBezTo>
                  <a:cubicBezTo>
                    <a:pt x="0" y="16979"/>
                    <a:pt x="3003" y="17613"/>
                    <a:pt x="3803" y="17813"/>
                  </a:cubicBezTo>
                  <a:cubicBezTo>
                    <a:pt x="4871" y="18113"/>
                    <a:pt x="6939" y="18647"/>
                    <a:pt x="8306" y="18914"/>
                  </a:cubicBezTo>
                  <a:cubicBezTo>
                    <a:pt x="11560" y="19540"/>
                    <a:pt x="17161" y="20224"/>
                    <a:pt x="19468" y="20224"/>
                  </a:cubicBezTo>
                  <a:cubicBezTo>
                    <a:pt x="19621" y="20224"/>
                    <a:pt x="19759" y="20221"/>
                    <a:pt x="19881" y="20215"/>
                  </a:cubicBezTo>
                  <a:cubicBezTo>
                    <a:pt x="22250" y="20081"/>
                    <a:pt x="23050" y="19714"/>
                    <a:pt x="23084" y="17846"/>
                  </a:cubicBezTo>
                  <a:cubicBezTo>
                    <a:pt x="23117" y="15211"/>
                    <a:pt x="23117" y="12876"/>
                    <a:pt x="22950" y="10641"/>
                  </a:cubicBezTo>
                  <a:cubicBezTo>
                    <a:pt x="22717" y="7806"/>
                    <a:pt x="22717" y="5971"/>
                    <a:pt x="22316" y="4470"/>
                  </a:cubicBezTo>
                  <a:cubicBezTo>
                    <a:pt x="21249" y="367"/>
                    <a:pt x="20115" y="301"/>
                    <a:pt x="18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4356625" y="1913300"/>
              <a:ext cx="192650" cy="350075"/>
            </a:xfrm>
            <a:custGeom>
              <a:rect b="b" l="l" r="r" t="t"/>
              <a:pathLst>
                <a:path extrusionOk="0" h="14003" w="7706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4356625" y="1913300"/>
              <a:ext cx="192650" cy="350075"/>
            </a:xfrm>
            <a:custGeom>
              <a:rect b="b" l="l" r="r" t="t"/>
              <a:pathLst>
                <a:path extrusionOk="0" h="14003" w="7706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3958000" y="2262850"/>
              <a:ext cx="507875" cy="112650"/>
            </a:xfrm>
            <a:custGeom>
              <a:rect b="b" l="l" r="r" t="t"/>
              <a:pathLst>
                <a:path extrusionOk="0" h="4506" w="20315">
                  <a:moveTo>
                    <a:pt x="13600" y="0"/>
                  </a:moveTo>
                  <a:cubicBezTo>
                    <a:pt x="12543" y="0"/>
                    <a:pt x="10470" y="1242"/>
                    <a:pt x="9418" y="1242"/>
                  </a:cubicBezTo>
                  <a:cubicBezTo>
                    <a:pt x="9380" y="1242"/>
                    <a:pt x="9343" y="1240"/>
                    <a:pt x="9307" y="1237"/>
                  </a:cubicBezTo>
                  <a:cubicBezTo>
                    <a:pt x="8273" y="1170"/>
                    <a:pt x="7139" y="970"/>
                    <a:pt x="6071" y="836"/>
                  </a:cubicBezTo>
                  <a:cubicBezTo>
                    <a:pt x="5338" y="719"/>
                    <a:pt x="4604" y="661"/>
                    <a:pt x="3870" y="661"/>
                  </a:cubicBezTo>
                  <a:cubicBezTo>
                    <a:pt x="3136" y="661"/>
                    <a:pt x="2402" y="719"/>
                    <a:pt x="1668" y="836"/>
                  </a:cubicBezTo>
                  <a:cubicBezTo>
                    <a:pt x="1335" y="870"/>
                    <a:pt x="1001" y="936"/>
                    <a:pt x="701" y="1103"/>
                  </a:cubicBezTo>
                  <a:cubicBezTo>
                    <a:pt x="401" y="1237"/>
                    <a:pt x="201" y="1537"/>
                    <a:pt x="134" y="1870"/>
                  </a:cubicBezTo>
                  <a:cubicBezTo>
                    <a:pt x="0" y="3071"/>
                    <a:pt x="3003" y="3705"/>
                    <a:pt x="3803" y="3905"/>
                  </a:cubicBezTo>
                  <a:cubicBezTo>
                    <a:pt x="4370" y="4072"/>
                    <a:pt x="5204" y="4305"/>
                    <a:pt x="6071" y="4506"/>
                  </a:cubicBezTo>
                  <a:cubicBezTo>
                    <a:pt x="9135" y="3441"/>
                    <a:pt x="15692" y="693"/>
                    <a:pt x="17239" y="693"/>
                  </a:cubicBezTo>
                  <a:cubicBezTo>
                    <a:pt x="17291" y="693"/>
                    <a:pt x="17339" y="696"/>
                    <a:pt x="17379" y="703"/>
                  </a:cubicBezTo>
                  <a:cubicBezTo>
                    <a:pt x="18747" y="970"/>
                    <a:pt x="19915" y="1704"/>
                    <a:pt x="20315" y="2571"/>
                  </a:cubicBezTo>
                  <a:cubicBezTo>
                    <a:pt x="20315" y="2571"/>
                    <a:pt x="20181" y="903"/>
                    <a:pt x="17346" y="169"/>
                  </a:cubicBezTo>
                  <a:cubicBezTo>
                    <a:pt x="17346" y="169"/>
                    <a:pt x="15678" y="69"/>
                    <a:pt x="13677" y="2"/>
                  </a:cubicBezTo>
                  <a:cubicBezTo>
                    <a:pt x="13652" y="1"/>
                    <a:pt x="13626" y="0"/>
                    <a:pt x="13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3917975" y="2216200"/>
              <a:ext cx="473700" cy="159300"/>
            </a:xfrm>
            <a:custGeom>
              <a:rect b="b" l="l" r="r" t="t"/>
              <a:pathLst>
                <a:path extrusionOk="0" h="6372" w="18948">
                  <a:moveTo>
                    <a:pt x="3069" y="0"/>
                  </a:moveTo>
                  <a:cubicBezTo>
                    <a:pt x="1868" y="167"/>
                    <a:pt x="0" y="2068"/>
                    <a:pt x="434" y="3736"/>
                  </a:cubicBezTo>
                  <a:cubicBezTo>
                    <a:pt x="868" y="5404"/>
                    <a:pt x="1034" y="6038"/>
                    <a:pt x="2302" y="6372"/>
                  </a:cubicBezTo>
                  <a:cubicBezTo>
                    <a:pt x="6338" y="6205"/>
                    <a:pt x="15111" y="2636"/>
                    <a:pt x="17713" y="2169"/>
                  </a:cubicBezTo>
                  <a:cubicBezTo>
                    <a:pt x="18447" y="2068"/>
                    <a:pt x="18947" y="2035"/>
                    <a:pt x="18947" y="2035"/>
                  </a:cubicBezTo>
                  <a:lnTo>
                    <a:pt x="18914" y="1635"/>
                  </a:lnTo>
                  <a:cubicBezTo>
                    <a:pt x="18914" y="1635"/>
                    <a:pt x="15044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4379125" y="2252900"/>
              <a:ext cx="13375" cy="15025"/>
            </a:xfrm>
            <a:custGeom>
              <a:rect b="b" l="l" r="r" t="t"/>
              <a:pathLst>
                <a:path extrusionOk="0" h="601" w="535">
                  <a:moveTo>
                    <a:pt x="34" y="0"/>
                  </a:moveTo>
                  <a:lnTo>
                    <a:pt x="1" y="600"/>
                  </a:lnTo>
                  <a:lnTo>
                    <a:pt x="534" y="567"/>
                  </a:lnTo>
                  <a:lnTo>
                    <a:pt x="4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3932150" y="2217025"/>
              <a:ext cx="57550" cy="47575"/>
            </a:xfrm>
            <a:custGeom>
              <a:rect b="b" l="l" r="r" t="t"/>
              <a:pathLst>
                <a:path extrusionOk="0" h="1903" w="2302">
                  <a:moveTo>
                    <a:pt x="2302" y="1"/>
                  </a:moveTo>
                  <a:lnTo>
                    <a:pt x="2302" y="1"/>
                  </a:lnTo>
                  <a:cubicBezTo>
                    <a:pt x="1902" y="34"/>
                    <a:pt x="1535" y="34"/>
                    <a:pt x="1168" y="34"/>
                  </a:cubicBezTo>
                  <a:cubicBezTo>
                    <a:pt x="567" y="501"/>
                    <a:pt x="167" y="1168"/>
                    <a:pt x="0" y="1902"/>
                  </a:cubicBezTo>
                  <a:cubicBezTo>
                    <a:pt x="0" y="1902"/>
                    <a:pt x="901" y="334"/>
                    <a:pt x="2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3256675" y="871075"/>
              <a:ext cx="397800" cy="390300"/>
            </a:xfrm>
            <a:custGeom>
              <a:rect b="b" l="l" r="r" t="t"/>
              <a:pathLst>
                <a:path extrusionOk="0" h="15612" w="15912">
                  <a:moveTo>
                    <a:pt x="3302" y="0"/>
                  </a:moveTo>
                  <a:cubicBezTo>
                    <a:pt x="2735" y="5304"/>
                    <a:pt x="1601" y="10508"/>
                    <a:pt x="0" y="15611"/>
                  </a:cubicBezTo>
                  <a:lnTo>
                    <a:pt x="14477" y="15611"/>
                  </a:lnTo>
                  <a:cubicBezTo>
                    <a:pt x="15411" y="10708"/>
                    <a:pt x="15911" y="5671"/>
                    <a:pt x="14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3595250" y="1016175"/>
              <a:ext cx="235675" cy="389250"/>
            </a:xfrm>
            <a:custGeom>
              <a:rect b="b" l="l" r="r" t="t"/>
              <a:pathLst>
                <a:path extrusionOk="0" h="15570" w="9427">
                  <a:moveTo>
                    <a:pt x="0" y="0"/>
                  </a:moveTo>
                  <a:lnTo>
                    <a:pt x="1701" y="9040"/>
                  </a:lnTo>
                  <a:cubicBezTo>
                    <a:pt x="1701" y="9040"/>
                    <a:pt x="4470" y="13410"/>
                    <a:pt x="4837" y="13944"/>
                  </a:cubicBezTo>
                  <a:cubicBezTo>
                    <a:pt x="5270" y="14611"/>
                    <a:pt x="5871" y="15345"/>
                    <a:pt x="6772" y="15511"/>
                  </a:cubicBezTo>
                  <a:cubicBezTo>
                    <a:pt x="6961" y="15551"/>
                    <a:pt x="7135" y="15569"/>
                    <a:pt x="7294" y="15569"/>
                  </a:cubicBezTo>
                  <a:cubicBezTo>
                    <a:pt x="9426" y="15569"/>
                    <a:pt x="8906" y="12276"/>
                    <a:pt x="8906" y="12276"/>
                  </a:cubicBezTo>
                  <a:cubicBezTo>
                    <a:pt x="8906" y="12276"/>
                    <a:pt x="5437" y="4704"/>
                    <a:pt x="4103" y="2802"/>
                  </a:cubicBezTo>
                  <a:cubicBezTo>
                    <a:pt x="2802" y="934"/>
                    <a:pt x="2168" y="6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3451800" y="1014525"/>
              <a:ext cx="307750" cy="1080775"/>
            </a:xfrm>
            <a:custGeom>
              <a:rect b="b" l="l" r="r" t="t"/>
              <a:pathLst>
                <a:path extrusionOk="0" h="43231" w="12310">
                  <a:moveTo>
                    <a:pt x="5031" y="0"/>
                  </a:moveTo>
                  <a:cubicBezTo>
                    <a:pt x="4742" y="0"/>
                    <a:pt x="4423" y="42"/>
                    <a:pt x="4070" y="133"/>
                  </a:cubicBezTo>
                  <a:lnTo>
                    <a:pt x="1" y="42497"/>
                  </a:lnTo>
                  <a:cubicBezTo>
                    <a:pt x="415" y="42490"/>
                    <a:pt x="830" y="42487"/>
                    <a:pt x="1244" y="42487"/>
                  </a:cubicBezTo>
                  <a:cubicBezTo>
                    <a:pt x="4933" y="42487"/>
                    <a:pt x="8621" y="42751"/>
                    <a:pt x="12309" y="43231"/>
                  </a:cubicBezTo>
                  <a:cubicBezTo>
                    <a:pt x="12309" y="43231"/>
                    <a:pt x="12076" y="37860"/>
                    <a:pt x="11609" y="30955"/>
                  </a:cubicBezTo>
                  <a:cubicBezTo>
                    <a:pt x="11309" y="26352"/>
                    <a:pt x="9641" y="20514"/>
                    <a:pt x="9574" y="15677"/>
                  </a:cubicBezTo>
                  <a:cubicBezTo>
                    <a:pt x="9474" y="8139"/>
                    <a:pt x="8840" y="4036"/>
                    <a:pt x="7739" y="2034"/>
                  </a:cubicBezTo>
                  <a:cubicBezTo>
                    <a:pt x="7158" y="983"/>
                    <a:pt x="6440" y="0"/>
                    <a:pt x="5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3224150" y="2770750"/>
              <a:ext cx="141775" cy="349125"/>
            </a:xfrm>
            <a:custGeom>
              <a:rect b="b" l="l" r="r" t="t"/>
              <a:pathLst>
                <a:path extrusionOk="0" h="13965" w="5671">
                  <a:moveTo>
                    <a:pt x="1234" y="1"/>
                  </a:moveTo>
                  <a:cubicBezTo>
                    <a:pt x="567" y="34"/>
                    <a:pt x="1101" y="2569"/>
                    <a:pt x="967" y="4204"/>
                  </a:cubicBezTo>
                  <a:cubicBezTo>
                    <a:pt x="834" y="5972"/>
                    <a:pt x="300" y="7273"/>
                    <a:pt x="200" y="8740"/>
                  </a:cubicBezTo>
                  <a:cubicBezTo>
                    <a:pt x="0" y="9975"/>
                    <a:pt x="234" y="11276"/>
                    <a:pt x="867" y="12410"/>
                  </a:cubicBezTo>
                  <a:cubicBezTo>
                    <a:pt x="1206" y="13111"/>
                    <a:pt x="2388" y="13965"/>
                    <a:pt x="3374" y="13965"/>
                  </a:cubicBezTo>
                  <a:cubicBezTo>
                    <a:pt x="3843" y="13965"/>
                    <a:pt x="4268" y="13772"/>
                    <a:pt x="4537" y="13277"/>
                  </a:cubicBezTo>
                  <a:cubicBezTo>
                    <a:pt x="5304" y="11743"/>
                    <a:pt x="5571" y="10041"/>
                    <a:pt x="5337" y="8374"/>
                  </a:cubicBezTo>
                  <a:cubicBezTo>
                    <a:pt x="5170" y="6706"/>
                    <a:pt x="5037" y="5438"/>
                    <a:pt x="4970" y="4171"/>
                  </a:cubicBezTo>
                  <a:cubicBezTo>
                    <a:pt x="4904" y="3036"/>
                    <a:pt x="5671" y="334"/>
                    <a:pt x="4837" y="201"/>
                  </a:cubicBezTo>
                  <a:lnTo>
                    <a:pt x="4804" y="635"/>
                  </a:lnTo>
                  <a:cubicBezTo>
                    <a:pt x="4635" y="991"/>
                    <a:pt x="3646" y="1304"/>
                    <a:pt x="2746" y="1304"/>
                  </a:cubicBezTo>
                  <a:cubicBezTo>
                    <a:pt x="2043" y="1304"/>
                    <a:pt x="1395" y="1113"/>
                    <a:pt x="1234" y="601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611075" y="2784100"/>
              <a:ext cx="60900" cy="108425"/>
            </a:xfrm>
            <a:custGeom>
              <a:rect b="b" l="l" r="r" t="t"/>
              <a:pathLst>
                <a:path extrusionOk="0" h="4337" w="2436">
                  <a:moveTo>
                    <a:pt x="201" y="1"/>
                  </a:moveTo>
                  <a:cubicBezTo>
                    <a:pt x="1" y="834"/>
                    <a:pt x="301" y="3069"/>
                    <a:pt x="301" y="3069"/>
                  </a:cubicBezTo>
                  <a:cubicBezTo>
                    <a:pt x="701" y="3670"/>
                    <a:pt x="1268" y="4137"/>
                    <a:pt x="1969" y="4337"/>
                  </a:cubicBezTo>
                  <a:lnTo>
                    <a:pt x="2436" y="11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3660275" y="2804125"/>
              <a:ext cx="83425" cy="87575"/>
            </a:xfrm>
            <a:custGeom>
              <a:rect b="b" l="l" r="r" t="t"/>
              <a:pathLst>
                <a:path extrusionOk="0" h="3503" w="3337">
                  <a:moveTo>
                    <a:pt x="3337" y="0"/>
                  </a:moveTo>
                  <a:lnTo>
                    <a:pt x="268" y="1701"/>
                  </a:lnTo>
                  <a:lnTo>
                    <a:pt x="1" y="3503"/>
                  </a:lnTo>
                  <a:lnTo>
                    <a:pt x="2770" y="2502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3610250" y="2693125"/>
              <a:ext cx="296225" cy="279450"/>
            </a:xfrm>
            <a:custGeom>
              <a:rect b="b" l="l" r="r" t="t"/>
              <a:pathLst>
                <a:path extrusionOk="0" h="11178" w="11849">
                  <a:moveTo>
                    <a:pt x="739" y="0"/>
                  </a:moveTo>
                  <a:cubicBezTo>
                    <a:pt x="491" y="0"/>
                    <a:pt x="360" y="830"/>
                    <a:pt x="167" y="1505"/>
                  </a:cubicBezTo>
                  <a:cubicBezTo>
                    <a:pt x="0" y="2205"/>
                    <a:pt x="34" y="2972"/>
                    <a:pt x="234" y="3640"/>
                  </a:cubicBezTo>
                  <a:cubicBezTo>
                    <a:pt x="501" y="4407"/>
                    <a:pt x="1602" y="5174"/>
                    <a:pt x="2102" y="5841"/>
                  </a:cubicBezTo>
                  <a:cubicBezTo>
                    <a:pt x="2569" y="6508"/>
                    <a:pt x="2836" y="8210"/>
                    <a:pt x="3403" y="9110"/>
                  </a:cubicBezTo>
                  <a:cubicBezTo>
                    <a:pt x="4003" y="10011"/>
                    <a:pt x="6105" y="10811"/>
                    <a:pt x="7506" y="11078"/>
                  </a:cubicBezTo>
                  <a:cubicBezTo>
                    <a:pt x="7887" y="11146"/>
                    <a:pt x="8248" y="11177"/>
                    <a:pt x="8583" y="11177"/>
                  </a:cubicBezTo>
                  <a:cubicBezTo>
                    <a:pt x="10714" y="11177"/>
                    <a:pt x="11849" y="9928"/>
                    <a:pt x="11042" y="8977"/>
                  </a:cubicBezTo>
                  <a:cubicBezTo>
                    <a:pt x="10341" y="8176"/>
                    <a:pt x="8273" y="7175"/>
                    <a:pt x="7172" y="5307"/>
                  </a:cubicBezTo>
                  <a:cubicBezTo>
                    <a:pt x="5971" y="3239"/>
                    <a:pt x="5037" y="204"/>
                    <a:pt x="4670" y="37"/>
                  </a:cubicBezTo>
                  <a:lnTo>
                    <a:pt x="4670" y="637"/>
                  </a:lnTo>
                  <a:cubicBezTo>
                    <a:pt x="4370" y="1238"/>
                    <a:pt x="3736" y="1371"/>
                    <a:pt x="3069" y="1371"/>
                  </a:cubicBezTo>
                  <a:cubicBezTo>
                    <a:pt x="1668" y="1338"/>
                    <a:pt x="1001" y="904"/>
                    <a:pt x="801" y="537"/>
                  </a:cubicBezTo>
                  <a:lnTo>
                    <a:pt x="768" y="4"/>
                  </a:lnTo>
                  <a:cubicBezTo>
                    <a:pt x="758" y="1"/>
                    <a:pt x="748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3215800" y="1464000"/>
              <a:ext cx="543750" cy="1433875"/>
            </a:xfrm>
            <a:custGeom>
              <a:rect b="b" l="l" r="r" t="t"/>
              <a:pathLst>
                <a:path extrusionOk="0" h="57355" w="21750">
                  <a:moveTo>
                    <a:pt x="5638" y="0"/>
                  </a:moveTo>
                  <a:cubicBezTo>
                    <a:pt x="4671" y="1434"/>
                    <a:pt x="3837" y="2936"/>
                    <a:pt x="3136" y="4503"/>
                  </a:cubicBezTo>
                  <a:cubicBezTo>
                    <a:pt x="2235" y="6638"/>
                    <a:pt x="1869" y="9840"/>
                    <a:pt x="1902" y="14644"/>
                  </a:cubicBezTo>
                  <a:cubicBezTo>
                    <a:pt x="1902" y="19414"/>
                    <a:pt x="1702" y="32023"/>
                    <a:pt x="1702" y="32023"/>
                  </a:cubicBezTo>
                  <a:cubicBezTo>
                    <a:pt x="1235" y="33624"/>
                    <a:pt x="868" y="35225"/>
                    <a:pt x="568" y="36893"/>
                  </a:cubicBezTo>
                  <a:cubicBezTo>
                    <a:pt x="267" y="39262"/>
                    <a:pt x="1" y="47934"/>
                    <a:pt x="1" y="56574"/>
                  </a:cubicBezTo>
                  <a:cubicBezTo>
                    <a:pt x="868" y="57036"/>
                    <a:pt x="2002" y="57354"/>
                    <a:pt x="3158" y="57354"/>
                  </a:cubicBezTo>
                  <a:cubicBezTo>
                    <a:pt x="4091" y="57354"/>
                    <a:pt x="5037" y="57147"/>
                    <a:pt x="5871" y="56641"/>
                  </a:cubicBezTo>
                  <a:cubicBezTo>
                    <a:pt x="5871" y="56641"/>
                    <a:pt x="9541" y="35292"/>
                    <a:pt x="9774" y="33291"/>
                  </a:cubicBezTo>
                  <a:cubicBezTo>
                    <a:pt x="10008" y="31323"/>
                    <a:pt x="11375" y="18547"/>
                    <a:pt x="11375" y="18547"/>
                  </a:cubicBezTo>
                  <a:lnTo>
                    <a:pt x="13410" y="31956"/>
                  </a:lnTo>
                  <a:cubicBezTo>
                    <a:pt x="13077" y="34091"/>
                    <a:pt x="13010" y="36259"/>
                    <a:pt x="13177" y="38394"/>
                  </a:cubicBezTo>
                  <a:cubicBezTo>
                    <a:pt x="13443" y="41830"/>
                    <a:pt x="14578" y="51837"/>
                    <a:pt x="14578" y="51837"/>
                  </a:cubicBezTo>
                  <a:cubicBezTo>
                    <a:pt x="16191" y="52419"/>
                    <a:pt x="17579" y="52605"/>
                    <a:pt x="18693" y="52605"/>
                  </a:cubicBezTo>
                  <a:cubicBezTo>
                    <a:pt x="20642" y="52605"/>
                    <a:pt x="21749" y="52037"/>
                    <a:pt x="21749" y="52037"/>
                  </a:cubicBezTo>
                  <a:cubicBezTo>
                    <a:pt x="21749" y="52037"/>
                    <a:pt x="21149" y="43264"/>
                    <a:pt x="21116" y="39262"/>
                  </a:cubicBezTo>
                  <a:cubicBezTo>
                    <a:pt x="21049" y="33958"/>
                    <a:pt x="20982" y="30922"/>
                    <a:pt x="20882" y="28320"/>
                  </a:cubicBezTo>
                  <a:cubicBezTo>
                    <a:pt x="20749" y="25218"/>
                    <a:pt x="20649" y="22083"/>
                    <a:pt x="20215" y="15211"/>
                  </a:cubicBezTo>
                  <a:cubicBezTo>
                    <a:pt x="19681" y="6638"/>
                    <a:pt x="18047" y="967"/>
                    <a:pt x="18047" y="967"/>
                  </a:cubicBezTo>
                  <a:cubicBezTo>
                    <a:pt x="18047" y="967"/>
                    <a:pt x="17446" y="2368"/>
                    <a:pt x="11909" y="2368"/>
                  </a:cubicBezTo>
                  <a:cubicBezTo>
                    <a:pt x="6338" y="2368"/>
                    <a:pt x="5638" y="0"/>
                    <a:pt x="5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500175" y="1673300"/>
              <a:ext cx="133450" cy="540425"/>
            </a:xfrm>
            <a:custGeom>
              <a:rect b="b" l="l" r="r" t="t"/>
              <a:pathLst>
                <a:path extrusionOk="0" h="21617" w="5338">
                  <a:moveTo>
                    <a:pt x="5337" y="1"/>
                  </a:moveTo>
                  <a:cubicBezTo>
                    <a:pt x="4203" y="1135"/>
                    <a:pt x="2736" y="1869"/>
                    <a:pt x="1101" y="2036"/>
                  </a:cubicBezTo>
                  <a:lnTo>
                    <a:pt x="0" y="10175"/>
                  </a:lnTo>
                  <a:lnTo>
                    <a:pt x="1735" y="21616"/>
                  </a:lnTo>
                  <a:lnTo>
                    <a:pt x="667" y="10175"/>
                  </a:lnTo>
                  <a:lnTo>
                    <a:pt x="2135" y="3070"/>
                  </a:lnTo>
                  <a:cubicBezTo>
                    <a:pt x="4737" y="1969"/>
                    <a:pt x="5337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256675" y="1032025"/>
              <a:ext cx="465350" cy="739975"/>
            </a:xfrm>
            <a:custGeom>
              <a:rect b="b" l="l" r="r" t="t"/>
              <a:pathLst>
                <a:path extrusionOk="0" h="29599" w="18614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256675" y="1032025"/>
              <a:ext cx="465350" cy="739975"/>
            </a:xfrm>
            <a:custGeom>
              <a:rect b="b" l="l" r="r" t="t"/>
              <a:pathLst>
                <a:path extrusionOk="0" h="29599" w="18614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554375" y="986150"/>
              <a:ext cx="110100" cy="141800"/>
            </a:xfrm>
            <a:custGeom>
              <a:rect b="b" l="l" r="r" t="t"/>
              <a:pathLst>
                <a:path extrusionOk="0" h="5672" w="4404">
                  <a:moveTo>
                    <a:pt x="1" y="0"/>
                  </a:moveTo>
                  <a:lnTo>
                    <a:pt x="1" y="1902"/>
                  </a:lnTo>
                  <a:cubicBezTo>
                    <a:pt x="334" y="1968"/>
                    <a:pt x="634" y="2102"/>
                    <a:pt x="935" y="2269"/>
                  </a:cubicBezTo>
                  <a:cubicBezTo>
                    <a:pt x="2436" y="3036"/>
                    <a:pt x="4404" y="5671"/>
                    <a:pt x="4404" y="5671"/>
                  </a:cubicBezTo>
                  <a:cubicBezTo>
                    <a:pt x="4404" y="5671"/>
                    <a:pt x="1902" y="1535"/>
                    <a:pt x="1535" y="1001"/>
                  </a:cubicBezTo>
                  <a:cubicBezTo>
                    <a:pt x="868" y="134"/>
                    <a:pt x="768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3211625" y="1031950"/>
              <a:ext cx="298575" cy="1100875"/>
            </a:xfrm>
            <a:custGeom>
              <a:rect b="b" l="l" r="r" t="t"/>
              <a:pathLst>
                <a:path extrusionOk="0" h="44035" w="11943">
                  <a:moveTo>
                    <a:pt x="8518" y="1"/>
                  </a:moveTo>
                  <a:cubicBezTo>
                    <a:pt x="7739" y="1"/>
                    <a:pt x="5549" y="44"/>
                    <a:pt x="4037" y="503"/>
                  </a:cubicBezTo>
                  <a:cubicBezTo>
                    <a:pt x="2102" y="1070"/>
                    <a:pt x="1969" y="3139"/>
                    <a:pt x="1969" y="3139"/>
                  </a:cubicBezTo>
                  <a:lnTo>
                    <a:pt x="4938" y="15414"/>
                  </a:lnTo>
                  <a:cubicBezTo>
                    <a:pt x="4938" y="15414"/>
                    <a:pt x="2469" y="19984"/>
                    <a:pt x="1869" y="24554"/>
                  </a:cubicBezTo>
                  <a:cubicBezTo>
                    <a:pt x="1268" y="29424"/>
                    <a:pt x="1" y="42000"/>
                    <a:pt x="1" y="42000"/>
                  </a:cubicBezTo>
                  <a:cubicBezTo>
                    <a:pt x="434" y="42534"/>
                    <a:pt x="1402" y="43201"/>
                    <a:pt x="3937" y="43668"/>
                  </a:cubicBezTo>
                  <a:cubicBezTo>
                    <a:pt x="5405" y="43935"/>
                    <a:pt x="6872" y="44035"/>
                    <a:pt x="8373" y="44035"/>
                  </a:cubicBezTo>
                  <a:cubicBezTo>
                    <a:pt x="8373" y="44035"/>
                    <a:pt x="9074" y="36729"/>
                    <a:pt x="9541" y="31726"/>
                  </a:cubicBezTo>
                  <a:cubicBezTo>
                    <a:pt x="10275" y="24020"/>
                    <a:pt x="11943" y="13313"/>
                    <a:pt x="11442" y="9477"/>
                  </a:cubicBezTo>
                  <a:cubicBezTo>
                    <a:pt x="10975" y="5640"/>
                    <a:pt x="8807" y="3"/>
                    <a:pt x="8807" y="3"/>
                  </a:cubicBezTo>
                  <a:cubicBezTo>
                    <a:pt x="8807" y="3"/>
                    <a:pt x="8702" y="1"/>
                    <a:pt x="8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266675" y="1534875"/>
              <a:ext cx="211000" cy="115100"/>
            </a:xfrm>
            <a:custGeom>
              <a:rect b="b" l="l" r="r" t="t"/>
              <a:pathLst>
                <a:path extrusionOk="0" h="4604" w="8440">
                  <a:moveTo>
                    <a:pt x="734" y="0"/>
                  </a:moveTo>
                  <a:cubicBezTo>
                    <a:pt x="467" y="801"/>
                    <a:pt x="200" y="1668"/>
                    <a:pt x="0" y="2536"/>
                  </a:cubicBezTo>
                  <a:cubicBezTo>
                    <a:pt x="2636" y="3470"/>
                    <a:pt x="5371" y="4137"/>
                    <a:pt x="8106" y="4604"/>
                  </a:cubicBezTo>
                  <a:cubicBezTo>
                    <a:pt x="8240" y="3636"/>
                    <a:pt x="8340" y="2669"/>
                    <a:pt x="8440" y="17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3263325" y="1093725"/>
              <a:ext cx="101775" cy="520400"/>
            </a:xfrm>
            <a:custGeom>
              <a:rect b="b" l="l" r="r" t="t"/>
              <a:pathLst>
                <a:path extrusionOk="0" h="20816" w="4071">
                  <a:moveTo>
                    <a:pt x="3337" y="1"/>
                  </a:moveTo>
                  <a:lnTo>
                    <a:pt x="868" y="4737"/>
                  </a:lnTo>
                  <a:lnTo>
                    <a:pt x="2870" y="12943"/>
                  </a:lnTo>
                  <a:cubicBezTo>
                    <a:pt x="1569" y="15445"/>
                    <a:pt x="601" y="18080"/>
                    <a:pt x="1" y="20815"/>
                  </a:cubicBezTo>
                  <a:cubicBezTo>
                    <a:pt x="1969" y="15311"/>
                    <a:pt x="4070" y="13644"/>
                    <a:pt x="4070" y="13644"/>
                  </a:cubicBezTo>
                  <a:lnTo>
                    <a:pt x="2936" y="9007"/>
                  </a:lnTo>
                  <a:cubicBezTo>
                    <a:pt x="2936" y="9007"/>
                    <a:pt x="3170" y="7839"/>
                    <a:pt x="3537" y="5304"/>
                  </a:cubicBezTo>
                  <a:cubicBezTo>
                    <a:pt x="3937" y="2369"/>
                    <a:pt x="3804" y="935"/>
                    <a:pt x="3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3402600" y="1013675"/>
              <a:ext cx="29225" cy="191825"/>
            </a:xfrm>
            <a:custGeom>
              <a:rect b="b" l="l" r="r" t="t"/>
              <a:pathLst>
                <a:path extrusionOk="0" h="7673" w="1169">
                  <a:moveTo>
                    <a:pt x="1068" y="0"/>
                  </a:moveTo>
                  <a:cubicBezTo>
                    <a:pt x="1" y="234"/>
                    <a:pt x="101" y="3102"/>
                    <a:pt x="301" y="6271"/>
                  </a:cubicBezTo>
                  <a:cubicBezTo>
                    <a:pt x="334" y="6905"/>
                    <a:pt x="367" y="7439"/>
                    <a:pt x="367" y="7672"/>
                  </a:cubicBezTo>
                  <a:lnTo>
                    <a:pt x="834" y="7672"/>
                  </a:lnTo>
                  <a:cubicBezTo>
                    <a:pt x="834" y="7406"/>
                    <a:pt x="801" y="6872"/>
                    <a:pt x="768" y="6238"/>
                  </a:cubicBezTo>
                  <a:cubicBezTo>
                    <a:pt x="668" y="4704"/>
                    <a:pt x="401" y="601"/>
                    <a:pt x="1168" y="4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322550" y="677125"/>
              <a:ext cx="50900" cy="43025"/>
            </a:xfrm>
            <a:custGeom>
              <a:rect b="b" l="l" r="r" t="t"/>
              <a:pathLst>
                <a:path extrusionOk="0" h="1721" w="2036">
                  <a:moveTo>
                    <a:pt x="811" y="0"/>
                  </a:moveTo>
                  <a:cubicBezTo>
                    <a:pt x="512" y="0"/>
                    <a:pt x="217" y="118"/>
                    <a:pt x="0" y="353"/>
                  </a:cubicBezTo>
                  <a:lnTo>
                    <a:pt x="1668" y="1720"/>
                  </a:lnTo>
                  <a:cubicBezTo>
                    <a:pt x="2035" y="1287"/>
                    <a:pt x="1968" y="653"/>
                    <a:pt x="1568" y="286"/>
                  </a:cubicBezTo>
                  <a:cubicBezTo>
                    <a:pt x="1535" y="253"/>
                    <a:pt x="1535" y="253"/>
                    <a:pt x="1535" y="253"/>
                  </a:cubicBezTo>
                  <a:cubicBezTo>
                    <a:pt x="1321" y="85"/>
                    <a:pt x="1065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3307525" y="606600"/>
              <a:ext cx="397825" cy="384575"/>
            </a:xfrm>
            <a:custGeom>
              <a:rect b="b" l="l" r="r" t="t"/>
              <a:pathLst>
                <a:path extrusionOk="0" h="15383" w="15913">
                  <a:moveTo>
                    <a:pt x="8688" y="0"/>
                  </a:moveTo>
                  <a:cubicBezTo>
                    <a:pt x="8010" y="0"/>
                    <a:pt x="7273" y="55"/>
                    <a:pt x="6472" y="172"/>
                  </a:cubicBezTo>
                  <a:cubicBezTo>
                    <a:pt x="5004" y="405"/>
                    <a:pt x="3703" y="1272"/>
                    <a:pt x="2903" y="2507"/>
                  </a:cubicBezTo>
                  <a:cubicBezTo>
                    <a:pt x="2669" y="2874"/>
                    <a:pt x="2503" y="3274"/>
                    <a:pt x="2403" y="3674"/>
                  </a:cubicBezTo>
                  <a:cubicBezTo>
                    <a:pt x="2403" y="3708"/>
                    <a:pt x="2336" y="4175"/>
                    <a:pt x="2336" y="4175"/>
                  </a:cubicBezTo>
                  <a:cubicBezTo>
                    <a:pt x="635" y="4742"/>
                    <a:pt x="1" y="8378"/>
                    <a:pt x="1268" y="10579"/>
                  </a:cubicBezTo>
                  <a:cubicBezTo>
                    <a:pt x="2503" y="12781"/>
                    <a:pt x="4938" y="14348"/>
                    <a:pt x="4938" y="15383"/>
                  </a:cubicBezTo>
                  <a:lnTo>
                    <a:pt x="13644" y="8978"/>
                  </a:lnTo>
                  <a:cubicBezTo>
                    <a:pt x="14911" y="8711"/>
                    <a:pt x="15812" y="7610"/>
                    <a:pt x="15845" y="6343"/>
                  </a:cubicBezTo>
                  <a:cubicBezTo>
                    <a:pt x="15912" y="5475"/>
                    <a:pt x="15779" y="4642"/>
                    <a:pt x="15445" y="3841"/>
                  </a:cubicBezTo>
                  <a:cubicBezTo>
                    <a:pt x="14591" y="1848"/>
                    <a:pt x="12643" y="0"/>
                    <a:pt x="8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3351725" y="682600"/>
              <a:ext cx="321100" cy="401775"/>
            </a:xfrm>
            <a:custGeom>
              <a:rect b="b" l="l" r="r" t="t"/>
              <a:pathLst>
                <a:path extrusionOk="0" h="16071" w="12844">
                  <a:moveTo>
                    <a:pt x="10742" y="0"/>
                  </a:moveTo>
                  <a:cubicBezTo>
                    <a:pt x="10775" y="1401"/>
                    <a:pt x="10475" y="3003"/>
                    <a:pt x="7539" y="4470"/>
                  </a:cubicBezTo>
                  <a:cubicBezTo>
                    <a:pt x="6405" y="5071"/>
                    <a:pt x="4838" y="5237"/>
                    <a:pt x="3770" y="5371"/>
                  </a:cubicBezTo>
                  <a:lnTo>
                    <a:pt x="3170" y="5671"/>
                  </a:lnTo>
                  <a:cubicBezTo>
                    <a:pt x="2757" y="5242"/>
                    <a:pt x="2328" y="5041"/>
                    <a:pt x="1911" y="5041"/>
                  </a:cubicBezTo>
                  <a:cubicBezTo>
                    <a:pt x="1485" y="5041"/>
                    <a:pt x="1072" y="5250"/>
                    <a:pt x="701" y="5638"/>
                  </a:cubicBezTo>
                  <a:cubicBezTo>
                    <a:pt x="1" y="6438"/>
                    <a:pt x="334" y="7873"/>
                    <a:pt x="1302" y="8707"/>
                  </a:cubicBezTo>
                  <a:cubicBezTo>
                    <a:pt x="1774" y="9124"/>
                    <a:pt x="2166" y="9245"/>
                    <a:pt x="2462" y="9245"/>
                  </a:cubicBezTo>
                  <a:cubicBezTo>
                    <a:pt x="2876" y="9245"/>
                    <a:pt x="3103" y="9007"/>
                    <a:pt x="3103" y="9007"/>
                  </a:cubicBezTo>
                  <a:lnTo>
                    <a:pt x="3136" y="13910"/>
                  </a:lnTo>
                  <a:cubicBezTo>
                    <a:pt x="3136" y="13910"/>
                    <a:pt x="3570" y="15211"/>
                    <a:pt x="5538" y="15812"/>
                  </a:cubicBezTo>
                  <a:cubicBezTo>
                    <a:pt x="6088" y="15995"/>
                    <a:pt x="6578" y="16070"/>
                    <a:pt x="7000" y="16070"/>
                  </a:cubicBezTo>
                  <a:cubicBezTo>
                    <a:pt x="7885" y="16070"/>
                    <a:pt x="8470" y="15739"/>
                    <a:pt x="8674" y="15378"/>
                  </a:cubicBezTo>
                  <a:cubicBezTo>
                    <a:pt x="8940" y="14844"/>
                    <a:pt x="8107" y="14010"/>
                    <a:pt x="8107" y="14010"/>
                  </a:cubicBezTo>
                  <a:lnTo>
                    <a:pt x="8107" y="11809"/>
                  </a:lnTo>
                  <a:cubicBezTo>
                    <a:pt x="8775" y="11907"/>
                    <a:pt x="9455" y="11994"/>
                    <a:pt x="10031" y="11994"/>
                  </a:cubicBezTo>
                  <a:cubicBezTo>
                    <a:pt x="10432" y="11994"/>
                    <a:pt x="10782" y="11952"/>
                    <a:pt x="11042" y="11842"/>
                  </a:cubicBezTo>
                  <a:cubicBezTo>
                    <a:pt x="11642" y="11542"/>
                    <a:pt x="12843" y="10541"/>
                    <a:pt x="12843" y="6672"/>
                  </a:cubicBezTo>
                  <a:cubicBezTo>
                    <a:pt x="12843" y="2102"/>
                    <a:pt x="11809" y="467"/>
                    <a:pt x="10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3430950" y="809350"/>
              <a:ext cx="25875" cy="54225"/>
            </a:xfrm>
            <a:custGeom>
              <a:rect b="b" l="l" r="r" t="t"/>
              <a:pathLst>
                <a:path extrusionOk="0" h="2169" w="1035">
                  <a:moveTo>
                    <a:pt x="1" y="1"/>
                  </a:moveTo>
                  <a:lnTo>
                    <a:pt x="1" y="2169"/>
                  </a:lnTo>
                  <a:cubicBezTo>
                    <a:pt x="568" y="2169"/>
                    <a:pt x="1035" y="1735"/>
                    <a:pt x="1035" y="1168"/>
                  </a:cubicBezTo>
                  <a:lnTo>
                    <a:pt x="1035" y="1101"/>
                  </a:lnTo>
                  <a:cubicBezTo>
                    <a:pt x="1035" y="534"/>
                    <a:pt x="601" y="34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3621925" y="804275"/>
              <a:ext cx="27550" cy="26875"/>
            </a:xfrm>
            <a:custGeom>
              <a:rect b="b" l="l" r="r" t="t"/>
              <a:pathLst>
                <a:path extrusionOk="0" h="1075" w="1102">
                  <a:moveTo>
                    <a:pt x="511" y="0"/>
                  </a:moveTo>
                  <a:cubicBezTo>
                    <a:pt x="238" y="0"/>
                    <a:pt x="34" y="223"/>
                    <a:pt x="34" y="504"/>
                  </a:cubicBezTo>
                  <a:cubicBezTo>
                    <a:pt x="0" y="771"/>
                    <a:pt x="201" y="1038"/>
                    <a:pt x="501" y="1071"/>
                  </a:cubicBezTo>
                  <a:cubicBezTo>
                    <a:pt x="520" y="1073"/>
                    <a:pt x="540" y="1075"/>
                    <a:pt x="559" y="1075"/>
                  </a:cubicBezTo>
                  <a:cubicBezTo>
                    <a:pt x="806" y="1075"/>
                    <a:pt x="1037" y="885"/>
                    <a:pt x="1068" y="637"/>
                  </a:cubicBezTo>
                  <a:cubicBezTo>
                    <a:pt x="1068" y="604"/>
                    <a:pt x="1068" y="571"/>
                    <a:pt x="1068" y="537"/>
                  </a:cubicBezTo>
                  <a:cubicBezTo>
                    <a:pt x="1101" y="270"/>
                    <a:pt x="868" y="4"/>
                    <a:pt x="568" y="4"/>
                  </a:cubicBezTo>
                  <a:cubicBezTo>
                    <a:pt x="548" y="1"/>
                    <a:pt x="529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3520175" y="808525"/>
              <a:ext cx="27550" cy="27550"/>
            </a:xfrm>
            <a:custGeom>
              <a:rect b="b" l="l" r="r" t="t"/>
              <a:pathLst>
                <a:path extrusionOk="0" h="1102" w="1102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868"/>
                    <a:pt x="268" y="1101"/>
                    <a:pt x="568" y="1101"/>
                  </a:cubicBezTo>
                  <a:cubicBezTo>
                    <a:pt x="868" y="1101"/>
                    <a:pt x="1102" y="868"/>
                    <a:pt x="1102" y="567"/>
                  </a:cubicBezTo>
                  <a:cubicBezTo>
                    <a:pt x="1102" y="267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3623600" y="767850"/>
              <a:ext cx="36700" cy="24850"/>
            </a:xfrm>
            <a:custGeom>
              <a:rect b="b" l="l" r="r" t="t"/>
              <a:pathLst>
                <a:path extrusionOk="0" h="994" w="1468">
                  <a:moveTo>
                    <a:pt x="676" y="0"/>
                  </a:moveTo>
                  <a:cubicBezTo>
                    <a:pt x="379" y="0"/>
                    <a:pt x="110" y="185"/>
                    <a:pt x="0" y="460"/>
                  </a:cubicBezTo>
                  <a:lnTo>
                    <a:pt x="1334" y="994"/>
                  </a:lnTo>
                  <a:cubicBezTo>
                    <a:pt x="1468" y="627"/>
                    <a:pt x="1301" y="226"/>
                    <a:pt x="934" y="60"/>
                  </a:cubicBezTo>
                  <a:cubicBezTo>
                    <a:pt x="901" y="60"/>
                    <a:pt x="901" y="26"/>
                    <a:pt x="867" y="26"/>
                  </a:cubicBezTo>
                  <a:cubicBezTo>
                    <a:pt x="803" y="9"/>
                    <a:pt x="739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3590225" y="806025"/>
              <a:ext cx="42575" cy="80075"/>
            </a:xfrm>
            <a:custGeom>
              <a:rect b="b" l="l" r="r" t="t"/>
              <a:pathLst>
                <a:path extrusionOk="0" h="3203" w="1703">
                  <a:moveTo>
                    <a:pt x="68" y="0"/>
                  </a:moveTo>
                  <a:lnTo>
                    <a:pt x="1" y="3203"/>
                  </a:lnTo>
                  <a:lnTo>
                    <a:pt x="1702" y="28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3537700" y="901925"/>
              <a:ext cx="45050" cy="29700"/>
            </a:xfrm>
            <a:custGeom>
              <a:rect b="b" l="l" r="r" t="t"/>
              <a:pathLst>
                <a:path extrusionOk="0" h="1188" w="1802">
                  <a:moveTo>
                    <a:pt x="134" y="0"/>
                  </a:moveTo>
                  <a:lnTo>
                    <a:pt x="134" y="0"/>
                  </a:lnTo>
                  <a:cubicBezTo>
                    <a:pt x="0" y="501"/>
                    <a:pt x="267" y="1001"/>
                    <a:pt x="734" y="1168"/>
                  </a:cubicBezTo>
                  <a:lnTo>
                    <a:pt x="834" y="1168"/>
                  </a:lnTo>
                  <a:cubicBezTo>
                    <a:pt x="895" y="1181"/>
                    <a:pt x="956" y="1187"/>
                    <a:pt x="1015" y="1187"/>
                  </a:cubicBezTo>
                  <a:cubicBezTo>
                    <a:pt x="1408" y="1187"/>
                    <a:pt x="1744" y="911"/>
                    <a:pt x="1802" y="5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3452625" y="931950"/>
              <a:ext cx="101775" cy="64225"/>
            </a:xfrm>
            <a:custGeom>
              <a:rect b="b" l="l" r="r" t="t"/>
              <a:pathLst>
                <a:path extrusionOk="0" h="2569" w="4071">
                  <a:moveTo>
                    <a:pt x="1" y="0"/>
                  </a:moveTo>
                  <a:cubicBezTo>
                    <a:pt x="134" y="501"/>
                    <a:pt x="468" y="934"/>
                    <a:pt x="868" y="1268"/>
                  </a:cubicBezTo>
                  <a:cubicBezTo>
                    <a:pt x="1635" y="1902"/>
                    <a:pt x="4071" y="2569"/>
                    <a:pt x="4071" y="2569"/>
                  </a:cubicBezTo>
                  <a:lnTo>
                    <a:pt x="4071" y="1835"/>
                  </a:lnTo>
                  <a:cubicBezTo>
                    <a:pt x="2870" y="1668"/>
                    <a:pt x="368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3380925" y="985750"/>
              <a:ext cx="125950" cy="462425"/>
            </a:xfrm>
            <a:custGeom>
              <a:rect b="b" l="l" r="r" t="t"/>
              <a:pathLst>
                <a:path extrusionOk="0" h="18497" w="5038">
                  <a:moveTo>
                    <a:pt x="1813" y="0"/>
                  </a:moveTo>
                  <a:cubicBezTo>
                    <a:pt x="1550" y="0"/>
                    <a:pt x="1330" y="153"/>
                    <a:pt x="1134" y="517"/>
                  </a:cubicBezTo>
                  <a:cubicBezTo>
                    <a:pt x="901" y="950"/>
                    <a:pt x="300" y="1884"/>
                    <a:pt x="300" y="1884"/>
                  </a:cubicBezTo>
                  <a:cubicBezTo>
                    <a:pt x="300" y="1884"/>
                    <a:pt x="0" y="4920"/>
                    <a:pt x="300" y="5687"/>
                  </a:cubicBezTo>
                  <a:cubicBezTo>
                    <a:pt x="534" y="6354"/>
                    <a:pt x="3336" y="8789"/>
                    <a:pt x="3336" y="8789"/>
                  </a:cubicBezTo>
                  <a:cubicBezTo>
                    <a:pt x="3336" y="8789"/>
                    <a:pt x="2602" y="11525"/>
                    <a:pt x="2569" y="12425"/>
                  </a:cubicBezTo>
                  <a:cubicBezTo>
                    <a:pt x="2535" y="13326"/>
                    <a:pt x="4237" y="16728"/>
                    <a:pt x="4437" y="18496"/>
                  </a:cubicBezTo>
                  <a:cubicBezTo>
                    <a:pt x="4437" y="18496"/>
                    <a:pt x="5037" y="12992"/>
                    <a:pt x="4804" y="11024"/>
                  </a:cubicBezTo>
                  <a:cubicBezTo>
                    <a:pt x="4303" y="7822"/>
                    <a:pt x="3336" y="4720"/>
                    <a:pt x="1968" y="1784"/>
                  </a:cubicBezTo>
                  <a:lnTo>
                    <a:pt x="1968" y="16"/>
                  </a:lnTo>
                  <a:cubicBezTo>
                    <a:pt x="1915" y="6"/>
                    <a:pt x="1863" y="0"/>
                    <a:pt x="1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3359225" y="1200475"/>
              <a:ext cx="124300" cy="269375"/>
            </a:xfrm>
            <a:custGeom>
              <a:rect b="b" l="l" r="r" t="t"/>
              <a:pathLst>
                <a:path extrusionOk="0" h="10775" w="4972">
                  <a:moveTo>
                    <a:pt x="2336" y="300"/>
                  </a:moveTo>
                  <a:cubicBezTo>
                    <a:pt x="2803" y="300"/>
                    <a:pt x="3737" y="1701"/>
                    <a:pt x="4271" y="2869"/>
                  </a:cubicBezTo>
                  <a:cubicBezTo>
                    <a:pt x="4671" y="3836"/>
                    <a:pt x="4004" y="8406"/>
                    <a:pt x="3570" y="9073"/>
                  </a:cubicBezTo>
                  <a:cubicBezTo>
                    <a:pt x="3337" y="9374"/>
                    <a:pt x="3070" y="9674"/>
                    <a:pt x="2770" y="9907"/>
                  </a:cubicBezTo>
                  <a:cubicBezTo>
                    <a:pt x="2436" y="9674"/>
                    <a:pt x="2136" y="9440"/>
                    <a:pt x="1869" y="9140"/>
                  </a:cubicBezTo>
                  <a:cubicBezTo>
                    <a:pt x="1402" y="8506"/>
                    <a:pt x="368" y="4036"/>
                    <a:pt x="668" y="3036"/>
                  </a:cubicBezTo>
                  <a:cubicBezTo>
                    <a:pt x="1035" y="1802"/>
                    <a:pt x="1869" y="300"/>
                    <a:pt x="2336" y="300"/>
                  </a:cubicBezTo>
                  <a:close/>
                  <a:moveTo>
                    <a:pt x="2336" y="0"/>
                  </a:moveTo>
                  <a:cubicBezTo>
                    <a:pt x="1535" y="0"/>
                    <a:pt x="635" y="2035"/>
                    <a:pt x="368" y="2936"/>
                  </a:cubicBezTo>
                  <a:cubicBezTo>
                    <a:pt x="1" y="4003"/>
                    <a:pt x="1102" y="8673"/>
                    <a:pt x="1602" y="9307"/>
                  </a:cubicBezTo>
                  <a:cubicBezTo>
                    <a:pt x="1869" y="9607"/>
                    <a:pt x="2136" y="9874"/>
                    <a:pt x="2436" y="10074"/>
                  </a:cubicBezTo>
                  <a:cubicBezTo>
                    <a:pt x="2136" y="10308"/>
                    <a:pt x="1802" y="10441"/>
                    <a:pt x="1435" y="10474"/>
                  </a:cubicBezTo>
                  <a:lnTo>
                    <a:pt x="1435" y="10775"/>
                  </a:lnTo>
                  <a:lnTo>
                    <a:pt x="1469" y="10775"/>
                  </a:lnTo>
                  <a:cubicBezTo>
                    <a:pt x="1936" y="10741"/>
                    <a:pt x="2403" y="10541"/>
                    <a:pt x="2770" y="10241"/>
                  </a:cubicBezTo>
                  <a:cubicBezTo>
                    <a:pt x="3170" y="10508"/>
                    <a:pt x="3637" y="10675"/>
                    <a:pt x="4137" y="10675"/>
                  </a:cubicBezTo>
                  <a:lnTo>
                    <a:pt x="4104" y="10341"/>
                  </a:lnTo>
                  <a:cubicBezTo>
                    <a:pt x="3737" y="10341"/>
                    <a:pt x="3370" y="10241"/>
                    <a:pt x="3036" y="10041"/>
                  </a:cubicBezTo>
                  <a:cubicBezTo>
                    <a:pt x="3337" y="9807"/>
                    <a:pt x="3604" y="9540"/>
                    <a:pt x="3837" y="9207"/>
                  </a:cubicBezTo>
                  <a:cubicBezTo>
                    <a:pt x="4271" y="8540"/>
                    <a:pt x="4971" y="3803"/>
                    <a:pt x="4538" y="2769"/>
                  </a:cubicBezTo>
                  <a:cubicBezTo>
                    <a:pt x="4204" y="1868"/>
                    <a:pt x="3137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3450125" y="1451475"/>
              <a:ext cx="24225" cy="23375"/>
            </a:xfrm>
            <a:custGeom>
              <a:rect b="b" l="l" r="r" t="t"/>
              <a:pathLst>
                <a:path extrusionOk="0" h="935" w="969">
                  <a:moveTo>
                    <a:pt x="468" y="1"/>
                  </a:moveTo>
                  <a:cubicBezTo>
                    <a:pt x="201" y="34"/>
                    <a:pt x="1" y="234"/>
                    <a:pt x="34" y="501"/>
                  </a:cubicBezTo>
                  <a:cubicBezTo>
                    <a:pt x="34" y="735"/>
                    <a:pt x="234" y="935"/>
                    <a:pt x="501" y="935"/>
                  </a:cubicBezTo>
                  <a:cubicBezTo>
                    <a:pt x="768" y="935"/>
                    <a:pt x="968" y="701"/>
                    <a:pt x="935" y="468"/>
                  </a:cubicBezTo>
                  <a:cubicBezTo>
                    <a:pt x="935" y="201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383425" y="1454825"/>
              <a:ext cx="23375" cy="22625"/>
            </a:xfrm>
            <a:custGeom>
              <a:rect b="b" l="l" r="r" t="t"/>
              <a:pathLst>
                <a:path extrusionOk="0" h="905" w="935">
                  <a:moveTo>
                    <a:pt x="434" y="0"/>
                  </a:moveTo>
                  <a:cubicBezTo>
                    <a:pt x="200" y="0"/>
                    <a:pt x="0" y="234"/>
                    <a:pt x="0" y="467"/>
                  </a:cubicBezTo>
                  <a:cubicBezTo>
                    <a:pt x="31" y="714"/>
                    <a:pt x="205" y="904"/>
                    <a:pt x="443" y="904"/>
                  </a:cubicBezTo>
                  <a:cubicBezTo>
                    <a:pt x="462" y="904"/>
                    <a:pt x="481" y="903"/>
                    <a:pt x="501" y="901"/>
                  </a:cubicBezTo>
                  <a:cubicBezTo>
                    <a:pt x="734" y="901"/>
                    <a:pt x="934" y="701"/>
                    <a:pt x="934" y="434"/>
                  </a:cubicBezTo>
                  <a:cubicBezTo>
                    <a:pt x="901" y="167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363400" y="1198800"/>
              <a:ext cx="115950" cy="126775"/>
            </a:xfrm>
            <a:custGeom>
              <a:rect b="b" l="l" r="r" t="t"/>
              <a:pathLst>
                <a:path extrusionOk="0" h="5071" w="4638">
                  <a:moveTo>
                    <a:pt x="2156" y="0"/>
                  </a:moveTo>
                  <a:cubicBezTo>
                    <a:pt x="2149" y="0"/>
                    <a:pt x="2143" y="0"/>
                    <a:pt x="2136" y="1"/>
                  </a:cubicBezTo>
                  <a:cubicBezTo>
                    <a:pt x="1235" y="34"/>
                    <a:pt x="301" y="2369"/>
                    <a:pt x="101" y="3003"/>
                  </a:cubicBezTo>
                  <a:cubicBezTo>
                    <a:pt x="1" y="3670"/>
                    <a:pt x="1" y="4337"/>
                    <a:pt x="168" y="4971"/>
                  </a:cubicBezTo>
                  <a:cubicBezTo>
                    <a:pt x="168" y="5037"/>
                    <a:pt x="234" y="5071"/>
                    <a:pt x="268" y="5071"/>
                  </a:cubicBezTo>
                  <a:lnTo>
                    <a:pt x="534" y="5037"/>
                  </a:lnTo>
                  <a:cubicBezTo>
                    <a:pt x="601" y="5004"/>
                    <a:pt x="635" y="4971"/>
                    <a:pt x="635" y="4904"/>
                  </a:cubicBezTo>
                  <a:cubicBezTo>
                    <a:pt x="501" y="4337"/>
                    <a:pt x="468" y="3737"/>
                    <a:pt x="534" y="3136"/>
                  </a:cubicBezTo>
                  <a:cubicBezTo>
                    <a:pt x="901" y="1969"/>
                    <a:pt x="1735" y="501"/>
                    <a:pt x="2169" y="468"/>
                  </a:cubicBezTo>
                  <a:cubicBezTo>
                    <a:pt x="2174" y="467"/>
                    <a:pt x="2178" y="467"/>
                    <a:pt x="2183" y="467"/>
                  </a:cubicBezTo>
                  <a:cubicBezTo>
                    <a:pt x="2591" y="467"/>
                    <a:pt x="3542" y="1881"/>
                    <a:pt x="4004" y="3003"/>
                  </a:cubicBezTo>
                  <a:cubicBezTo>
                    <a:pt x="4137" y="3570"/>
                    <a:pt x="4170" y="4170"/>
                    <a:pt x="4070" y="4771"/>
                  </a:cubicBezTo>
                  <a:cubicBezTo>
                    <a:pt x="4070" y="4804"/>
                    <a:pt x="4137" y="4871"/>
                    <a:pt x="4170" y="4871"/>
                  </a:cubicBezTo>
                  <a:lnTo>
                    <a:pt x="4437" y="4871"/>
                  </a:lnTo>
                  <a:cubicBezTo>
                    <a:pt x="4504" y="4871"/>
                    <a:pt x="4537" y="4837"/>
                    <a:pt x="4537" y="4804"/>
                  </a:cubicBezTo>
                  <a:cubicBezTo>
                    <a:pt x="4637" y="4137"/>
                    <a:pt x="4604" y="3470"/>
                    <a:pt x="4437" y="2803"/>
                  </a:cubicBezTo>
                  <a:cubicBezTo>
                    <a:pt x="4205" y="2207"/>
                    <a:pt x="3086" y="0"/>
                    <a:pt x="2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3500175" y="1237150"/>
              <a:ext cx="346925" cy="508725"/>
            </a:xfrm>
            <a:custGeom>
              <a:rect b="b" l="l" r="r" t="t"/>
              <a:pathLst>
                <a:path extrusionOk="0" h="20349" w="13877">
                  <a:moveTo>
                    <a:pt x="13610" y="1"/>
                  </a:moveTo>
                  <a:lnTo>
                    <a:pt x="1768" y="4171"/>
                  </a:lnTo>
                  <a:lnTo>
                    <a:pt x="0" y="20082"/>
                  </a:lnTo>
                  <a:lnTo>
                    <a:pt x="267" y="20349"/>
                  </a:lnTo>
                  <a:lnTo>
                    <a:pt x="11542" y="16146"/>
                  </a:lnTo>
                  <a:lnTo>
                    <a:pt x="13877" y="268"/>
                  </a:lnTo>
                  <a:lnTo>
                    <a:pt x="13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3500175" y="1341400"/>
              <a:ext cx="50900" cy="404475"/>
            </a:xfrm>
            <a:custGeom>
              <a:rect b="b" l="l" r="r" t="t"/>
              <a:pathLst>
                <a:path extrusionOk="0" h="16179" w="2036">
                  <a:moveTo>
                    <a:pt x="1768" y="1"/>
                  </a:moveTo>
                  <a:lnTo>
                    <a:pt x="0" y="15912"/>
                  </a:lnTo>
                  <a:lnTo>
                    <a:pt x="267" y="16179"/>
                  </a:lnTo>
                  <a:lnTo>
                    <a:pt x="2035" y="2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3619425" y="1300450"/>
              <a:ext cx="141250" cy="64325"/>
            </a:xfrm>
            <a:custGeom>
              <a:rect b="b" l="l" r="r" t="t"/>
              <a:pathLst>
                <a:path extrusionOk="0" h="2573" w="5650">
                  <a:moveTo>
                    <a:pt x="5436" y="0"/>
                  </a:moveTo>
                  <a:cubicBezTo>
                    <a:pt x="5174" y="0"/>
                    <a:pt x="4678" y="155"/>
                    <a:pt x="4070" y="438"/>
                  </a:cubicBezTo>
                  <a:lnTo>
                    <a:pt x="1935" y="1105"/>
                  </a:lnTo>
                  <a:cubicBezTo>
                    <a:pt x="1034" y="1505"/>
                    <a:pt x="167" y="1839"/>
                    <a:pt x="100" y="2106"/>
                  </a:cubicBezTo>
                  <a:lnTo>
                    <a:pt x="0" y="2573"/>
                  </a:lnTo>
                  <a:lnTo>
                    <a:pt x="5538" y="605"/>
                  </a:lnTo>
                  <a:cubicBezTo>
                    <a:pt x="5538" y="605"/>
                    <a:pt x="5571" y="404"/>
                    <a:pt x="5638" y="138"/>
                  </a:cubicBezTo>
                  <a:cubicBezTo>
                    <a:pt x="5649" y="45"/>
                    <a:pt x="5576" y="0"/>
                    <a:pt x="5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3623600" y="1281232"/>
              <a:ext cx="152200" cy="65275"/>
            </a:xfrm>
            <a:custGeom>
              <a:rect b="b" l="l" r="r" t="t"/>
              <a:pathLst>
                <a:path extrusionOk="0" h="2611" w="6088">
                  <a:moveTo>
                    <a:pt x="4300" y="1"/>
                  </a:moveTo>
                  <a:cubicBezTo>
                    <a:pt x="4101" y="1"/>
                    <a:pt x="3822" y="40"/>
                    <a:pt x="3436" y="142"/>
                  </a:cubicBezTo>
                  <a:cubicBezTo>
                    <a:pt x="1668" y="643"/>
                    <a:pt x="1635" y="1510"/>
                    <a:pt x="1635" y="1510"/>
                  </a:cubicBezTo>
                  <a:cubicBezTo>
                    <a:pt x="1368" y="1643"/>
                    <a:pt x="1068" y="1743"/>
                    <a:pt x="801" y="1844"/>
                  </a:cubicBezTo>
                  <a:cubicBezTo>
                    <a:pt x="200" y="2010"/>
                    <a:pt x="134" y="2144"/>
                    <a:pt x="100" y="2311"/>
                  </a:cubicBezTo>
                  <a:lnTo>
                    <a:pt x="0" y="2611"/>
                  </a:lnTo>
                  <a:lnTo>
                    <a:pt x="6038" y="476"/>
                  </a:lnTo>
                  <a:cubicBezTo>
                    <a:pt x="6038" y="476"/>
                    <a:pt x="6038" y="342"/>
                    <a:pt x="6071" y="209"/>
                  </a:cubicBezTo>
                  <a:cubicBezTo>
                    <a:pt x="6088" y="126"/>
                    <a:pt x="6029" y="92"/>
                    <a:pt x="5921" y="92"/>
                  </a:cubicBezTo>
                  <a:cubicBezTo>
                    <a:pt x="5813" y="92"/>
                    <a:pt x="5654" y="126"/>
                    <a:pt x="5471" y="176"/>
                  </a:cubicBezTo>
                  <a:lnTo>
                    <a:pt x="4770" y="409"/>
                  </a:lnTo>
                  <a:cubicBezTo>
                    <a:pt x="4770" y="409"/>
                    <a:pt x="4945" y="1"/>
                    <a:pt x="4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3578550" y="1347250"/>
              <a:ext cx="250225" cy="105925"/>
            </a:xfrm>
            <a:custGeom>
              <a:rect b="b" l="l" r="r" t="t"/>
              <a:pathLst>
                <a:path extrusionOk="0" h="4237" w="10009">
                  <a:moveTo>
                    <a:pt x="8540" y="0"/>
                  </a:moveTo>
                  <a:lnTo>
                    <a:pt x="1" y="3236"/>
                  </a:lnTo>
                  <a:cubicBezTo>
                    <a:pt x="468" y="3636"/>
                    <a:pt x="968" y="3970"/>
                    <a:pt x="1535" y="4236"/>
                  </a:cubicBezTo>
                  <a:lnTo>
                    <a:pt x="10008" y="1001"/>
                  </a:lnTo>
                  <a:cubicBezTo>
                    <a:pt x="9441" y="834"/>
                    <a:pt x="8907" y="467"/>
                    <a:pt x="8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3566875" y="1332225"/>
              <a:ext cx="277725" cy="124325"/>
            </a:xfrm>
            <a:custGeom>
              <a:rect b="b" l="l" r="r" t="t"/>
              <a:pathLst>
                <a:path extrusionOk="0" h="4973" w="11109">
                  <a:moveTo>
                    <a:pt x="8774" y="1"/>
                  </a:moveTo>
                  <a:lnTo>
                    <a:pt x="334" y="3236"/>
                  </a:lnTo>
                  <a:cubicBezTo>
                    <a:pt x="268" y="3270"/>
                    <a:pt x="168" y="3336"/>
                    <a:pt x="134" y="3403"/>
                  </a:cubicBezTo>
                  <a:cubicBezTo>
                    <a:pt x="1" y="3603"/>
                    <a:pt x="68" y="3870"/>
                    <a:pt x="268" y="3970"/>
                  </a:cubicBezTo>
                  <a:lnTo>
                    <a:pt x="1335" y="4737"/>
                  </a:lnTo>
                  <a:cubicBezTo>
                    <a:pt x="1574" y="4897"/>
                    <a:pt x="1849" y="4973"/>
                    <a:pt x="2116" y="4973"/>
                  </a:cubicBezTo>
                  <a:cubicBezTo>
                    <a:pt x="2297" y="4973"/>
                    <a:pt x="2475" y="4938"/>
                    <a:pt x="2636" y="4871"/>
                  </a:cubicBezTo>
                  <a:lnTo>
                    <a:pt x="11109" y="1669"/>
                  </a:lnTo>
                  <a:lnTo>
                    <a:pt x="10809" y="1435"/>
                  </a:lnTo>
                  <a:lnTo>
                    <a:pt x="2469" y="4604"/>
                  </a:lnTo>
                  <a:cubicBezTo>
                    <a:pt x="2353" y="4648"/>
                    <a:pt x="2230" y="4672"/>
                    <a:pt x="2109" y="4672"/>
                  </a:cubicBezTo>
                  <a:cubicBezTo>
                    <a:pt x="1953" y="4672"/>
                    <a:pt x="1800" y="4631"/>
                    <a:pt x="1669" y="4537"/>
                  </a:cubicBezTo>
                  <a:lnTo>
                    <a:pt x="668" y="3837"/>
                  </a:lnTo>
                  <a:cubicBezTo>
                    <a:pt x="601" y="3803"/>
                    <a:pt x="535" y="3737"/>
                    <a:pt x="535" y="3670"/>
                  </a:cubicBezTo>
                  <a:cubicBezTo>
                    <a:pt x="501" y="3537"/>
                    <a:pt x="568" y="3403"/>
                    <a:pt x="701" y="3370"/>
                  </a:cubicBezTo>
                  <a:lnTo>
                    <a:pt x="9041" y="201"/>
                  </a:lnTo>
                  <a:lnTo>
                    <a:pt x="8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3536025" y="1373925"/>
              <a:ext cx="307750" cy="417450"/>
            </a:xfrm>
            <a:custGeom>
              <a:rect b="b" l="l" r="r" t="t"/>
              <a:pathLst>
                <a:path extrusionOk="0" h="16698" w="12310">
                  <a:moveTo>
                    <a:pt x="1268" y="1902"/>
                  </a:moveTo>
                  <a:cubicBezTo>
                    <a:pt x="1264" y="1925"/>
                    <a:pt x="1262" y="1948"/>
                    <a:pt x="1262" y="1971"/>
                  </a:cubicBezTo>
                  <a:lnTo>
                    <a:pt x="1262" y="1971"/>
                  </a:lnTo>
                  <a:lnTo>
                    <a:pt x="1268" y="1902"/>
                  </a:lnTo>
                  <a:close/>
                  <a:moveTo>
                    <a:pt x="12309" y="1"/>
                  </a:moveTo>
                  <a:lnTo>
                    <a:pt x="3870" y="3203"/>
                  </a:lnTo>
                  <a:cubicBezTo>
                    <a:pt x="3694" y="3284"/>
                    <a:pt x="3513" y="3321"/>
                    <a:pt x="3332" y="3321"/>
                  </a:cubicBezTo>
                  <a:cubicBezTo>
                    <a:pt x="3068" y="3321"/>
                    <a:pt x="2807" y="3241"/>
                    <a:pt x="2569" y="3103"/>
                  </a:cubicBezTo>
                  <a:lnTo>
                    <a:pt x="1502" y="2336"/>
                  </a:lnTo>
                  <a:cubicBezTo>
                    <a:pt x="1358" y="2249"/>
                    <a:pt x="1264" y="2113"/>
                    <a:pt x="1262" y="1971"/>
                  </a:cubicBezTo>
                  <a:lnTo>
                    <a:pt x="1262" y="1971"/>
                  </a:lnTo>
                  <a:lnTo>
                    <a:pt x="34" y="15278"/>
                  </a:lnTo>
                  <a:cubicBezTo>
                    <a:pt x="1" y="15445"/>
                    <a:pt x="101" y="15612"/>
                    <a:pt x="268" y="15712"/>
                  </a:cubicBezTo>
                  <a:lnTo>
                    <a:pt x="1335" y="16479"/>
                  </a:lnTo>
                  <a:cubicBezTo>
                    <a:pt x="1573" y="16618"/>
                    <a:pt x="1834" y="16698"/>
                    <a:pt x="2098" y="16698"/>
                  </a:cubicBezTo>
                  <a:cubicBezTo>
                    <a:pt x="2278" y="16698"/>
                    <a:pt x="2460" y="16660"/>
                    <a:pt x="2636" y="16579"/>
                  </a:cubicBezTo>
                  <a:lnTo>
                    <a:pt x="11075" y="13377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3536025" y="1421450"/>
              <a:ext cx="80925" cy="370300"/>
            </a:xfrm>
            <a:custGeom>
              <a:rect b="b" l="l" r="r" t="t"/>
              <a:pathLst>
                <a:path extrusionOk="0" h="14812" w="3237">
                  <a:moveTo>
                    <a:pt x="1268" y="1"/>
                  </a:moveTo>
                  <a:lnTo>
                    <a:pt x="1" y="13410"/>
                  </a:lnTo>
                  <a:cubicBezTo>
                    <a:pt x="1" y="13577"/>
                    <a:pt x="101" y="13744"/>
                    <a:pt x="234" y="13811"/>
                  </a:cubicBezTo>
                  <a:lnTo>
                    <a:pt x="1335" y="14578"/>
                  </a:lnTo>
                  <a:cubicBezTo>
                    <a:pt x="1502" y="14711"/>
                    <a:pt x="1735" y="14778"/>
                    <a:pt x="1969" y="14811"/>
                  </a:cubicBezTo>
                  <a:lnTo>
                    <a:pt x="3236" y="1402"/>
                  </a:lnTo>
                  <a:cubicBezTo>
                    <a:pt x="3003" y="1369"/>
                    <a:pt x="2769" y="1302"/>
                    <a:pt x="2569" y="1168"/>
                  </a:cubicBezTo>
                  <a:lnTo>
                    <a:pt x="1502" y="401"/>
                  </a:lnTo>
                  <a:cubicBezTo>
                    <a:pt x="1368" y="334"/>
                    <a:pt x="1268" y="168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3764525" y="1421450"/>
              <a:ext cx="94250" cy="172800"/>
            </a:xfrm>
            <a:custGeom>
              <a:rect b="b" l="l" r="r" t="t"/>
              <a:pathLst>
                <a:path extrusionOk="0" h="6912" w="3770">
                  <a:moveTo>
                    <a:pt x="3003" y="1"/>
                  </a:moveTo>
                  <a:lnTo>
                    <a:pt x="2903" y="1202"/>
                  </a:lnTo>
                  <a:cubicBezTo>
                    <a:pt x="2169" y="1735"/>
                    <a:pt x="1535" y="2303"/>
                    <a:pt x="935" y="2936"/>
                  </a:cubicBezTo>
                  <a:cubicBezTo>
                    <a:pt x="67" y="3870"/>
                    <a:pt x="1" y="6472"/>
                    <a:pt x="734" y="6839"/>
                  </a:cubicBezTo>
                  <a:cubicBezTo>
                    <a:pt x="835" y="6889"/>
                    <a:pt x="942" y="6912"/>
                    <a:pt x="1055" y="6912"/>
                  </a:cubicBezTo>
                  <a:cubicBezTo>
                    <a:pt x="1767" y="6912"/>
                    <a:pt x="2680" y="6001"/>
                    <a:pt x="3169" y="5338"/>
                  </a:cubicBezTo>
                  <a:cubicBezTo>
                    <a:pt x="3770" y="4571"/>
                    <a:pt x="3770" y="3136"/>
                    <a:pt x="3770" y="2236"/>
                  </a:cubicBezTo>
                  <a:cubicBezTo>
                    <a:pt x="3770" y="1335"/>
                    <a:pt x="3703" y="50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3119075" y="1044525"/>
              <a:ext cx="568050" cy="588075"/>
            </a:xfrm>
            <a:custGeom>
              <a:rect b="b" l="l" r="r" t="t"/>
              <a:pathLst>
                <a:path extrusionOk="0" h="23523" w="22722">
                  <a:moveTo>
                    <a:pt x="7739" y="0"/>
                  </a:moveTo>
                  <a:cubicBezTo>
                    <a:pt x="5104" y="0"/>
                    <a:pt x="4303" y="1235"/>
                    <a:pt x="3503" y="3603"/>
                  </a:cubicBezTo>
                  <a:cubicBezTo>
                    <a:pt x="2769" y="5771"/>
                    <a:pt x="267" y="15812"/>
                    <a:pt x="134" y="17313"/>
                  </a:cubicBezTo>
                  <a:cubicBezTo>
                    <a:pt x="0" y="18847"/>
                    <a:pt x="667" y="19448"/>
                    <a:pt x="2202" y="20115"/>
                  </a:cubicBezTo>
                  <a:cubicBezTo>
                    <a:pt x="3703" y="20782"/>
                    <a:pt x="7205" y="21616"/>
                    <a:pt x="10374" y="22483"/>
                  </a:cubicBezTo>
                  <a:cubicBezTo>
                    <a:pt x="11975" y="22950"/>
                    <a:pt x="13610" y="23250"/>
                    <a:pt x="15244" y="23417"/>
                  </a:cubicBezTo>
                  <a:cubicBezTo>
                    <a:pt x="16100" y="23485"/>
                    <a:pt x="16851" y="23523"/>
                    <a:pt x="17510" y="23523"/>
                  </a:cubicBezTo>
                  <a:cubicBezTo>
                    <a:pt x="19753" y="23523"/>
                    <a:pt x="20930" y="23091"/>
                    <a:pt x="21549" y="21983"/>
                  </a:cubicBezTo>
                  <a:cubicBezTo>
                    <a:pt x="22721" y="20019"/>
                    <a:pt x="22194" y="19059"/>
                    <a:pt x="20690" y="19059"/>
                  </a:cubicBezTo>
                  <a:cubicBezTo>
                    <a:pt x="20483" y="19059"/>
                    <a:pt x="20257" y="19078"/>
                    <a:pt x="20014" y="19114"/>
                  </a:cubicBezTo>
                  <a:cubicBezTo>
                    <a:pt x="19489" y="19195"/>
                    <a:pt x="18976" y="19239"/>
                    <a:pt x="18461" y="19239"/>
                  </a:cubicBezTo>
                  <a:cubicBezTo>
                    <a:pt x="18125" y="19239"/>
                    <a:pt x="17788" y="19220"/>
                    <a:pt x="17446" y="19181"/>
                  </a:cubicBezTo>
                  <a:cubicBezTo>
                    <a:pt x="17846" y="19014"/>
                    <a:pt x="18213" y="18814"/>
                    <a:pt x="18547" y="18514"/>
                  </a:cubicBezTo>
                  <a:cubicBezTo>
                    <a:pt x="18914" y="18247"/>
                    <a:pt x="19014" y="17746"/>
                    <a:pt x="18780" y="17346"/>
                  </a:cubicBezTo>
                  <a:cubicBezTo>
                    <a:pt x="18755" y="17314"/>
                    <a:pt x="18722" y="17301"/>
                    <a:pt x="18680" y="17301"/>
                  </a:cubicBezTo>
                  <a:cubicBezTo>
                    <a:pt x="18502" y="17301"/>
                    <a:pt x="18160" y="17545"/>
                    <a:pt x="17513" y="17680"/>
                  </a:cubicBezTo>
                  <a:cubicBezTo>
                    <a:pt x="16545" y="17913"/>
                    <a:pt x="15911" y="17746"/>
                    <a:pt x="14977" y="18247"/>
                  </a:cubicBezTo>
                  <a:cubicBezTo>
                    <a:pt x="14644" y="18386"/>
                    <a:pt x="14287" y="18455"/>
                    <a:pt x="13927" y="18455"/>
                  </a:cubicBezTo>
                  <a:cubicBezTo>
                    <a:pt x="13854" y="18455"/>
                    <a:pt x="13782" y="18453"/>
                    <a:pt x="13710" y="18447"/>
                  </a:cubicBezTo>
                  <a:cubicBezTo>
                    <a:pt x="12976" y="18447"/>
                    <a:pt x="11975" y="18180"/>
                    <a:pt x="10074" y="17613"/>
                  </a:cubicBezTo>
                  <a:cubicBezTo>
                    <a:pt x="8506" y="17079"/>
                    <a:pt x="6972" y="16446"/>
                    <a:pt x="5471" y="15712"/>
                  </a:cubicBezTo>
                  <a:lnTo>
                    <a:pt x="8339" y="7372"/>
                  </a:lnTo>
                  <a:cubicBezTo>
                    <a:pt x="8339" y="7372"/>
                    <a:pt x="10007" y="1802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3101550" y="1040575"/>
              <a:ext cx="292725" cy="563550"/>
            </a:xfrm>
            <a:custGeom>
              <a:rect b="b" l="l" r="r" t="t"/>
              <a:pathLst>
                <a:path extrusionOk="0" h="22542" w="11709">
                  <a:moveTo>
                    <a:pt x="7973" y="0"/>
                  </a:moveTo>
                  <a:cubicBezTo>
                    <a:pt x="6743" y="0"/>
                    <a:pt x="5679" y="238"/>
                    <a:pt x="4837" y="1760"/>
                  </a:cubicBezTo>
                  <a:cubicBezTo>
                    <a:pt x="3803" y="3628"/>
                    <a:pt x="2236" y="9365"/>
                    <a:pt x="1402" y="13501"/>
                  </a:cubicBezTo>
                  <a:cubicBezTo>
                    <a:pt x="568" y="17638"/>
                    <a:pt x="1" y="19272"/>
                    <a:pt x="1902" y="20139"/>
                  </a:cubicBezTo>
                  <a:cubicBezTo>
                    <a:pt x="3803" y="20973"/>
                    <a:pt x="10175" y="22541"/>
                    <a:pt x="10175" y="22541"/>
                  </a:cubicBezTo>
                  <a:cubicBezTo>
                    <a:pt x="10175" y="22541"/>
                    <a:pt x="9941" y="19939"/>
                    <a:pt x="11709" y="18038"/>
                  </a:cubicBezTo>
                  <a:lnTo>
                    <a:pt x="6472" y="15803"/>
                  </a:lnTo>
                  <a:lnTo>
                    <a:pt x="9274" y="7630"/>
                  </a:lnTo>
                  <a:cubicBezTo>
                    <a:pt x="9274" y="7630"/>
                    <a:pt x="11042" y="2393"/>
                    <a:pt x="8840" y="25"/>
                  </a:cubicBezTo>
                  <a:cubicBezTo>
                    <a:pt x="8543" y="13"/>
                    <a:pt x="8254" y="0"/>
                    <a:pt x="7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2886400" y="4042500"/>
              <a:ext cx="320250" cy="135300"/>
            </a:xfrm>
            <a:custGeom>
              <a:rect b="b" l="l" r="r" t="t"/>
              <a:pathLst>
                <a:path extrusionOk="0" h="5412" w="12810">
                  <a:moveTo>
                    <a:pt x="34" y="1"/>
                  </a:moveTo>
                  <a:cubicBezTo>
                    <a:pt x="34" y="1"/>
                    <a:pt x="0" y="1101"/>
                    <a:pt x="267" y="1368"/>
                  </a:cubicBezTo>
                  <a:cubicBezTo>
                    <a:pt x="834" y="1735"/>
                    <a:pt x="1502" y="2002"/>
                    <a:pt x="2169" y="2135"/>
                  </a:cubicBezTo>
                  <a:cubicBezTo>
                    <a:pt x="3036" y="2336"/>
                    <a:pt x="4103" y="3236"/>
                    <a:pt x="4871" y="3870"/>
                  </a:cubicBezTo>
                  <a:cubicBezTo>
                    <a:pt x="5638" y="4504"/>
                    <a:pt x="6672" y="5104"/>
                    <a:pt x="8573" y="5338"/>
                  </a:cubicBezTo>
                  <a:cubicBezTo>
                    <a:pt x="8855" y="5387"/>
                    <a:pt x="9140" y="5411"/>
                    <a:pt x="9424" y="5411"/>
                  </a:cubicBezTo>
                  <a:cubicBezTo>
                    <a:pt x="10486" y="5411"/>
                    <a:pt x="11541" y="5076"/>
                    <a:pt x="12409" y="4470"/>
                  </a:cubicBezTo>
                  <a:cubicBezTo>
                    <a:pt x="12710" y="4137"/>
                    <a:pt x="12810" y="3637"/>
                    <a:pt x="12643" y="323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2886400" y="3936600"/>
              <a:ext cx="325250" cy="226850"/>
            </a:xfrm>
            <a:custGeom>
              <a:rect b="b" l="l" r="r" t="t"/>
              <a:pathLst>
                <a:path extrusionOk="0" h="9074" w="1301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2886400" y="3936600"/>
              <a:ext cx="325250" cy="226850"/>
            </a:xfrm>
            <a:custGeom>
              <a:rect b="b" l="l" r="r" t="t"/>
              <a:pathLst>
                <a:path extrusionOk="0" h="9074" w="1301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2982300" y="4070025"/>
              <a:ext cx="229350" cy="94275"/>
            </a:xfrm>
            <a:custGeom>
              <a:rect b="b" l="l" r="r" t="t"/>
              <a:pathLst>
                <a:path extrusionOk="0" h="3771" w="9174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2982300" y="4070025"/>
              <a:ext cx="229350" cy="94275"/>
            </a:xfrm>
            <a:custGeom>
              <a:rect b="b" l="l" r="r" t="t"/>
              <a:pathLst>
                <a:path extrusionOk="0" h="3771" w="9174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2897250" y="3935750"/>
              <a:ext cx="212675" cy="167675"/>
            </a:xfrm>
            <a:custGeom>
              <a:rect b="b" l="l" r="r" t="t"/>
              <a:pathLst>
                <a:path extrusionOk="0" h="6707" w="8507">
                  <a:moveTo>
                    <a:pt x="367" y="1"/>
                  </a:moveTo>
                  <a:cubicBezTo>
                    <a:pt x="234" y="1"/>
                    <a:pt x="100" y="134"/>
                    <a:pt x="67" y="268"/>
                  </a:cubicBezTo>
                  <a:cubicBezTo>
                    <a:pt x="67" y="401"/>
                    <a:pt x="33" y="668"/>
                    <a:pt x="0" y="968"/>
                  </a:cubicBezTo>
                  <a:cubicBezTo>
                    <a:pt x="167" y="1168"/>
                    <a:pt x="400" y="1335"/>
                    <a:pt x="601" y="1502"/>
                  </a:cubicBezTo>
                  <a:cubicBezTo>
                    <a:pt x="1134" y="1936"/>
                    <a:pt x="2068" y="3170"/>
                    <a:pt x="3503" y="4337"/>
                  </a:cubicBezTo>
                  <a:cubicBezTo>
                    <a:pt x="4886" y="5424"/>
                    <a:pt x="7147" y="6706"/>
                    <a:pt x="7557" y="6706"/>
                  </a:cubicBezTo>
                  <a:cubicBezTo>
                    <a:pt x="7563" y="6706"/>
                    <a:pt x="7568" y="6706"/>
                    <a:pt x="7572" y="6706"/>
                  </a:cubicBezTo>
                  <a:cubicBezTo>
                    <a:pt x="7939" y="6672"/>
                    <a:pt x="8506" y="6405"/>
                    <a:pt x="7139" y="5872"/>
                  </a:cubicBezTo>
                  <a:cubicBezTo>
                    <a:pt x="5804" y="5338"/>
                    <a:pt x="2969" y="3303"/>
                    <a:pt x="1768" y="1769"/>
                  </a:cubicBezTo>
                  <a:cubicBezTo>
                    <a:pt x="1568" y="1569"/>
                    <a:pt x="1368" y="1335"/>
                    <a:pt x="1201" y="1068"/>
                  </a:cubicBezTo>
                  <a:cubicBezTo>
                    <a:pt x="1101" y="935"/>
                    <a:pt x="967" y="835"/>
                    <a:pt x="834" y="735"/>
                  </a:cubicBezTo>
                  <a:cubicBezTo>
                    <a:pt x="734" y="635"/>
                    <a:pt x="601" y="568"/>
                    <a:pt x="467" y="468"/>
                  </a:cubicBezTo>
                  <a:cubicBezTo>
                    <a:pt x="334" y="334"/>
                    <a:pt x="367" y="168"/>
                    <a:pt x="367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3079875" y="4069000"/>
              <a:ext cx="66725" cy="30225"/>
            </a:xfrm>
            <a:custGeom>
              <a:rect b="b" l="l" r="r" t="t"/>
              <a:pathLst>
                <a:path extrusionOk="0" h="1209" w="2669">
                  <a:moveTo>
                    <a:pt x="2318" y="0"/>
                  </a:moveTo>
                  <a:cubicBezTo>
                    <a:pt x="1463" y="0"/>
                    <a:pt x="649" y="360"/>
                    <a:pt x="34" y="975"/>
                  </a:cubicBezTo>
                  <a:cubicBezTo>
                    <a:pt x="34" y="1009"/>
                    <a:pt x="0" y="1009"/>
                    <a:pt x="0" y="1042"/>
                  </a:cubicBezTo>
                  <a:cubicBezTo>
                    <a:pt x="0" y="1142"/>
                    <a:pt x="67" y="1176"/>
                    <a:pt x="134" y="1209"/>
                  </a:cubicBezTo>
                  <a:cubicBezTo>
                    <a:pt x="200" y="1209"/>
                    <a:pt x="234" y="1176"/>
                    <a:pt x="267" y="1142"/>
                  </a:cubicBezTo>
                  <a:cubicBezTo>
                    <a:pt x="838" y="572"/>
                    <a:pt x="1588" y="272"/>
                    <a:pt x="2377" y="272"/>
                  </a:cubicBezTo>
                  <a:cubicBezTo>
                    <a:pt x="2419" y="272"/>
                    <a:pt x="2460" y="273"/>
                    <a:pt x="2502" y="275"/>
                  </a:cubicBezTo>
                  <a:cubicBezTo>
                    <a:pt x="2602" y="275"/>
                    <a:pt x="2636" y="208"/>
                    <a:pt x="2669" y="141"/>
                  </a:cubicBezTo>
                  <a:cubicBezTo>
                    <a:pt x="2669" y="75"/>
                    <a:pt x="2602" y="8"/>
                    <a:pt x="2535" y="8"/>
                  </a:cubicBezTo>
                  <a:cubicBezTo>
                    <a:pt x="2463" y="3"/>
                    <a:pt x="2390" y="0"/>
                    <a:pt x="2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3050675" y="4050775"/>
              <a:ext cx="65925" cy="30125"/>
            </a:xfrm>
            <a:custGeom>
              <a:rect b="b" l="l" r="r" t="t"/>
              <a:pathLst>
                <a:path extrusionOk="0" h="1205" w="2637">
                  <a:moveTo>
                    <a:pt x="2409" y="1"/>
                  </a:moveTo>
                  <a:cubicBezTo>
                    <a:pt x="1520" y="1"/>
                    <a:pt x="671" y="334"/>
                    <a:pt x="34" y="971"/>
                  </a:cubicBezTo>
                  <a:cubicBezTo>
                    <a:pt x="1" y="1037"/>
                    <a:pt x="1" y="1104"/>
                    <a:pt x="34" y="1171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34" y="1171"/>
                    <a:pt x="234" y="1137"/>
                  </a:cubicBezTo>
                  <a:cubicBezTo>
                    <a:pt x="807" y="596"/>
                    <a:pt x="1593" y="268"/>
                    <a:pt x="2388" y="268"/>
                  </a:cubicBezTo>
                  <a:cubicBezTo>
                    <a:pt x="2426" y="268"/>
                    <a:pt x="2464" y="269"/>
                    <a:pt x="2503" y="270"/>
                  </a:cubicBezTo>
                  <a:cubicBezTo>
                    <a:pt x="2569" y="270"/>
                    <a:pt x="2636" y="237"/>
                    <a:pt x="2636" y="137"/>
                  </a:cubicBezTo>
                  <a:cubicBezTo>
                    <a:pt x="2636" y="70"/>
                    <a:pt x="2603" y="3"/>
                    <a:pt x="2536" y="3"/>
                  </a:cubicBezTo>
                  <a:cubicBezTo>
                    <a:pt x="2493" y="2"/>
                    <a:pt x="2451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3020650" y="4033275"/>
              <a:ext cx="67575" cy="30450"/>
            </a:xfrm>
            <a:custGeom>
              <a:rect b="b" l="l" r="r" t="t"/>
              <a:pathLst>
                <a:path extrusionOk="0" h="1218" w="2703">
                  <a:moveTo>
                    <a:pt x="2442" y="0"/>
                  </a:moveTo>
                  <a:cubicBezTo>
                    <a:pt x="1551" y="0"/>
                    <a:pt x="673" y="335"/>
                    <a:pt x="68" y="1003"/>
                  </a:cubicBezTo>
                  <a:cubicBezTo>
                    <a:pt x="1" y="1037"/>
                    <a:pt x="1" y="1137"/>
                    <a:pt x="68" y="1170"/>
                  </a:cubicBezTo>
                  <a:cubicBezTo>
                    <a:pt x="101" y="1204"/>
                    <a:pt x="134" y="1204"/>
                    <a:pt x="134" y="1204"/>
                  </a:cubicBezTo>
                  <a:cubicBezTo>
                    <a:pt x="154" y="1213"/>
                    <a:pt x="173" y="1217"/>
                    <a:pt x="192" y="1217"/>
                  </a:cubicBezTo>
                  <a:cubicBezTo>
                    <a:pt x="237" y="1217"/>
                    <a:pt x="278" y="1194"/>
                    <a:pt x="301" y="1170"/>
                  </a:cubicBezTo>
                  <a:cubicBezTo>
                    <a:pt x="842" y="597"/>
                    <a:pt x="1626" y="267"/>
                    <a:pt x="2422" y="267"/>
                  </a:cubicBezTo>
                  <a:cubicBezTo>
                    <a:pt x="2460" y="267"/>
                    <a:pt x="2498" y="268"/>
                    <a:pt x="2536" y="270"/>
                  </a:cubicBezTo>
                  <a:cubicBezTo>
                    <a:pt x="2548" y="276"/>
                    <a:pt x="2561" y="278"/>
                    <a:pt x="2572" y="278"/>
                  </a:cubicBezTo>
                  <a:cubicBezTo>
                    <a:pt x="2625" y="278"/>
                    <a:pt x="2670" y="224"/>
                    <a:pt x="2670" y="169"/>
                  </a:cubicBezTo>
                  <a:cubicBezTo>
                    <a:pt x="2703" y="103"/>
                    <a:pt x="2636" y="36"/>
                    <a:pt x="2569" y="3"/>
                  </a:cubicBezTo>
                  <a:cubicBezTo>
                    <a:pt x="2527" y="1"/>
                    <a:pt x="248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2993975" y="4013950"/>
              <a:ext cx="66750" cy="30250"/>
            </a:xfrm>
            <a:custGeom>
              <a:rect b="b" l="l" r="r" t="t"/>
              <a:pathLst>
                <a:path extrusionOk="0" h="1210" w="2670">
                  <a:moveTo>
                    <a:pt x="2318" y="1"/>
                  </a:moveTo>
                  <a:cubicBezTo>
                    <a:pt x="1463" y="1"/>
                    <a:pt x="649" y="361"/>
                    <a:pt x="34" y="976"/>
                  </a:cubicBezTo>
                  <a:cubicBezTo>
                    <a:pt x="1" y="1043"/>
                    <a:pt x="1" y="1109"/>
                    <a:pt x="34" y="1176"/>
                  </a:cubicBezTo>
                  <a:cubicBezTo>
                    <a:pt x="67" y="1176"/>
                    <a:pt x="101" y="1209"/>
                    <a:pt x="134" y="1209"/>
                  </a:cubicBezTo>
                  <a:cubicBezTo>
                    <a:pt x="167" y="1209"/>
                    <a:pt x="234" y="1176"/>
                    <a:pt x="267" y="1143"/>
                  </a:cubicBezTo>
                  <a:cubicBezTo>
                    <a:pt x="838" y="572"/>
                    <a:pt x="1589" y="273"/>
                    <a:pt x="2377" y="273"/>
                  </a:cubicBezTo>
                  <a:cubicBezTo>
                    <a:pt x="2419" y="273"/>
                    <a:pt x="2461" y="274"/>
                    <a:pt x="2502" y="275"/>
                  </a:cubicBezTo>
                  <a:cubicBezTo>
                    <a:pt x="2569" y="275"/>
                    <a:pt x="2636" y="209"/>
                    <a:pt x="2669" y="142"/>
                  </a:cubicBezTo>
                  <a:cubicBezTo>
                    <a:pt x="2669" y="75"/>
                    <a:pt x="2602" y="8"/>
                    <a:pt x="2536" y="8"/>
                  </a:cubicBezTo>
                  <a:cubicBezTo>
                    <a:pt x="2463" y="3"/>
                    <a:pt x="2390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2966450" y="3993725"/>
              <a:ext cx="71750" cy="30450"/>
            </a:xfrm>
            <a:custGeom>
              <a:rect b="b" l="l" r="r" t="t"/>
              <a:pathLst>
                <a:path extrusionOk="0" h="1218" w="2870">
                  <a:moveTo>
                    <a:pt x="2433" y="1"/>
                  </a:moveTo>
                  <a:cubicBezTo>
                    <a:pt x="1521" y="1"/>
                    <a:pt x="658" y="360"/>
                    <a:pt x="34" y="984"/>
                  </a:cubicBezTo>
                  <a:cubicBezTo>
                    <a:pt x="1" y="1051"/>
                    <a:pt x="1" y="1151"/>
                    <a:pt x="67" y="1184"/>
                  </a:cubicBezTo>
                  <a:cubicBezTo>
                    <a:pt x="101" y="1218"/>
                    <a:pt x="134" y="1218"/>
                    <a:pt x="134" y="1218"/>
                  </a:cubicBezTo>
                  <a:cubicBezTo>
                    <a:pt x="201" y="1218"/>
                    <a:pt x="234" y="1184"/>
                    <a:pt x="234" y="1151"/>
                  </a:cubicBezTo>
                  <a:cubicBezTo>
                    <a:pt x="823" y="592"/>
                    <a:pt x="1594" y="266"/>
                    <a:pt x="2408" y="266"/>
                  </a:cubicBezTo>
                  <a:cubicBezTo>
                    <a:pt x="2517" y="266"/>
                    <a:pt x="2626" y="272"/>
                    <a:pt x="2736" y="284"/>
                  </a:cubicBezTo>
                  <a:cubicBezTo>
                    <a:pt x="2769" y="284"/>
                    <a:pt x="2836" y="217"/>
                    <a:pt x="2836" y="184"/>
                  </a:cubicBezTo>
                  <a:cubicBezTo>
                    <a:pt x="2869" y="117"/>
                    <a:pt x="2836" y="17"/>
                    <a:pt x="2769" y="17"/>
                  </a:cubicBezTo>
                  <a:cubicBezTo>
                    <a:pt x="2657" y="6"/>
                    <a:pt x="2545" y="1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2552000" y="4186775"/>
              <a:ext cx="136775" cy="120550"/>
            </a:xfrm>
            <a:custGeom>
              <a:rect b="b" l="l" r="r" t="t"/>
              <a:pathLst>
                <a:path extrusionOk="0" h="4822" w="5471">
                  <a:moveTo>
                    <a:pt x="100" y="0"/>
                  </a:moveTo>
                  <a:lnTo>
                    <a:pt x="100" y="0"/>
                  </a:lnTo>
                  <a:cubicBezTo>
                    <a:pt x="0" y="1034"/>
                    <a:pt x="100" y="2102"/>
                    <a:pt x="434" y="3069"/>
                  </a:cubicBezTo>
                  <a:cubicBezTo>
                    <a:pt x="767" y="4170"/>
                    <a:pt x="1968" y="4637"/>
                    <a:pt x="2869" y="4770"/>
                  </a:cubicBezTo>
                  <a:cubicBezTo>
                    <a:pt x="3012" y="4805"/>
                    <a:pt x="3156" y="4821"/>
                    <a:pt x="3299" y="4821"/>
                  </a:cubicBezTo>
                  <a:cubicBezTo>
                    <a:pt x="3987" y="4821"/>
                    <a:pt x="4639" y="4433"/>
                    <a:pt x="4970" y="3770"/>
                  </a:cubicBezTo>
                  <a:cubicBezTo>
                    <a:pt x="5337" y="2969"/>
                    <a:pt x="5471" y="2102"/>
                    <a:pt x="5404" y="8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2553650" y="3982450"/>
              <a:ext cx="137625" cy="310850"/>
            </a:xfrm>
            <a:custGeom>
              <a:rect b="b" l="l" r="r" t="t"/>
              <a:pathLst>
                <a:path extrusionOk="0" h="12434" w="5505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2553650" y="3982450"/>
              <a:ext cx="137625" cy="310850"/>
            </a:xfrm>
            <a:custGeom>
              <a:rect b="b" l="l" r="r" t="t"/>
              <a:pathLst>
                <a:path extrusionOk="0" h="12434" w="5505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2552825" y="4164250"/>
              <a:ext cx="137625" cy="129100"/>
            </a:xfrm>
            <a:custGeom>
              <a:rect b="b" l="l" r="r" t="t"/>
              <a:pathLst>
                <a:path extrusionOk="0" h="5164" w="5505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2552825" y="4164250"/>
              <a:ext cx="137625" cy="129100"/>
            </a:xfrm>
            <a:custGeom>
              <a:rect b="b" l="l" r="r" t="t"/>
              <a:pathLst>
                <a:path extrusionOk="0" h="5164" w="5505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2566175" y="3982450"/>
              <a:ext cx="20700" cy="223025"/>
            </a:xfrm>
            <a:custGeom>
              <a:rect b="b" l="l" r="r" t="t"/>
              <a:pathLst>
                <a:path extrusionOk="0" h="8921" w="828">
                  <a:moveTo>
                    <a:pt x="434" y="1"/>
                  </a:moveTo>
                  <a:cubicBezTo>
                    <a:pt x="67" y="68"/>
                    <a:pt x="134" y="1802"/>
                    <a:pt x="100" y="3537"/>
                  </a:cubicBezTo>
                  <a:cubicBezTo>
                    <a:pt x="267" y="5071"/>
                    <a:pt x="0" y="7206"/>
                    <a:pt x="100" y="8107"/>
                  </a:cubicBezTo>
                  <a:cubicBezTo>
                    <a:pt x="180" y="8645"/>
                    <a:pt x="438" y="8921"/>
                    <a:pt x="619" y="8921"/>
                  </a:cubicBezTo>
                  <a:cubicBezTo>
                    <a:pt x="741" y="8921"/>
                    <a:pt x="828" y="8795"/>
                    <a:pt x="801" y="8540"/>
                  </a:cubicBezTo>
                  <a:cubicBezTo>
                    <a:pt x="734" y="7773"/>
                    <a:pt x="667" y="7039"/>
                    <a:pt x="667" y="6272"/>
                  </a:cubicBezTo>
                  <a:cubicBezTo>
                    <a:pt x="667" y="5105"/>
                    <a:pt x="601" y="2603"/>
                    <a:pt x="467" y="1335"/>
                  </a:cubicBezTo>
                  <a:cubicBezTo>
                    <a:pt x="467" y="1202"/>
                    <a:pt x="467" y="1068"/>
                    <a:pt x="467" y="935"/>
                  </a:cubicBezTo>
                  <a:lnTo>
                    <a:pt x="434" y="68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2648875" y="3982450"/>
              <a:ext cx="20725" cy="223400"/>
            </a:xfrm>
            <a:custGeom>
              <a:rect b="b" l="l" r="r" t="t"/>
              <a:pathLst>
                <a:path extrusionOk="0" h="8936" w="829">
                  <a:moveTo>
                    <a:pt x="395" y="1"/>
                  </a:moveTo>
                  <a:lnTo>
                    <a:pt x="395" y="34"/>
                  </a:lnTo>
                  <a:lnTo>
                    <a:pt x="395" y="635"/>
                  </a:lnTo>
                  <a:cubicBezTo>
                    <a:pt x="395" y="868"/>
                    <a:pt x="362" y="1135"/>
                    <a:pt x="328" y="1369"/>
                  </a:cubicBezTo>
                  <a:cubicBezTo>
                    <a:pt x="228" y="2669"/>
                    <a:pt x="128" y="5105"/>
                    <a:pt x="128" y="6305"/>
                  </a:cubicBezTo>
                  <a:cubicBezTo>
                    <a:pt x="128" y="7039"/>
                    <a:pt x="95" y="7806"/>
                    <a:pt x="28" y="8540"/>
                  </a:cubicBezTo>
                  <a:cubicBezTo>
                    <a:pt x="0" y="8805"/>
                    <a:pt x="94" y="8935"/>
                    <a:pt x="220" y="8935"/>
                  </a:cubicBezTo>
                  <a:cubicBezTo>
                    <a:pt x="397" y="8935"/>
                    <a:pt x="637" y="8679"/>
                    <a:pt x="695" y="8173"/>
                  </a:cubicBezTo>
                  <a:cubicBezTo>
                    <a:pt x="829" y="7273"/>
                    <a:pt x="562" y="5105"/>
                    <a:pt x="695" y="3570"/>
                  </a:cubicBezTo>
                  <a:cubicBezTo>
                    <a:pt x="762" y="2803"/>
                    <a:pt x="762" y="2169"/>
                    <a:pt x="762" y="1669"/>
                  </a:cubicBezTo>
                  <a:cubicBezTo>
                    <a:pt x="695" y="801"/>
                    <a:pt x="628" y="101"/>
                    <a:pt x="39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2578675" y="4184050"/>
              <a:ext cx="80075" cy="13075"/>
            </a:xfrm>
            <a:custGeom>
              <a:rect b="b" l="l" r="r" t="t"/>
              <a:pathLst>
                <a:path extrusionOk="0" h="523" w="3203">
                  <a:moveTo>
                    <a:pt x="1602" y="1"/>
                  </a:moveTo>
                  <a:cubicBezTo>
                    <a:pt x="1093" y="1"/>
                    <a:pt x="584" y="93"/>
                    <a:pt x="101" y="276"/>
                  </a:cubicBezTo>
                  <a:cubicBezTo>
                    <a:pt x="34" y="310"/>
                    <a:pt x="1" y="376"/>
                    <a:pt x="34" y="443"/>
                  </a:cubicBezTo>
                  <a:cubicBezTo>
                    <a:pt x="58" y="492"/>
                    <a:pt x="101" y="523"/>
                    <a:pt x="148" y="523"/>
                  </a:cubicBezTo>
                  <a:cubicBezTo>
                    <a:pt x="165" y="523"/>
                    <a:pt x="183" y="519"/>
                    <a:pt x="201" y="510"/>
                  </a:cubicBezTo>
                  <a:cubicBezTo>
                    <a:pt x="651" y="360"/>
                    <a:pt x="1126" y="285"/>
                    <a:pt x="1602" y="285"/>
                  </a:cubicBezTo>
                  <a:cubicBezTo>
                    <a:pt x="2077" y="285"/>
                    <a:pt x="2552" y="360"/>
                    <a:pt x="3003" y="510"/>
                  </a:cubicBezTo>
                  <a:lnTo>
                    <a:pt x="3070" y="510"/>
                  </a:lnTo>
                  <a:cubicBezTo>
                    <a:pt x="3103" y="510"/>
                    <a:pt x="3170" y="476"/>
                    <a:pt x="3170" y="443"/>
                  </a:cubicBezTo>
                  <a:cubicBezTo>
                    <a:pt x="3203" y="376"/>
                    <a:pt x="3170" y="276"/>
                    <a:pt x="3103" y="276"/>
                  </a:cubicBezTo>
                  <a:cubicBezTo>
                    <a:pt x="2619" y="93"/>
                    <a:pt x="211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2574500" y="4149675"/>
              <a:ext cx="88425" cy="12425"/>
            </a:xfrm>
            <a:custGeom>
              <a:rect b="b" l="l" r="r" t="t"/>
              <a:pathLst>
                <a:path extrusionOk="0" h="497" w="3537">
                  <a:moveTo>
                    <a:pt x="1785" y="0"/>
                  </a:moveTo>
                  <a:cubicBezTo>
                    <a:pt x="1227" y="0"/>
                    <a:pt x="668" y="83"/>
                    <a:pt x="134" y="250"/>
                  </a:cubicBezTo>
                  <a:cubicBezTo>
                    <a:pt x="68" y="284"/>
                    <a:pt x="1" y="350"/>
                    <a:pt x="34" y="417"/>
                  </a:cubicBezTo>
                  <a:cubicBezTo>
                    <a:pt x="59" y="466"/>
                    <a:pt x="101" y="497"/>
                    <a:pt x="148" y="497"/>
                  </a:cubicBezTo>
                  <a:cubicBezTo>
                    <a:pt x="165" y="497"/>
                    <a:pt x="183" y="493"/>
                    <a:pt x="201" y="484"/>
                  </a:cubicBezTo>
                  <a:cubicBezTo>
                    <a:pt x="718" y="334"/>
                    <a:pt x="1252" y="259"/>
                    <a:pt x="1781" y="259"/>
                  </a:cubicBezTo>
                  <a:cubicBezTo>
                    <a:pt x="2311" y="259"/>
                    <a:pt x="2836" y="334"/>
                    <a:pt x="3337" y="484"/>
                  </a:cubicBezTo>
                  <a:lnTo>
                    <a:pt x="3403" y="484"/>
                  </a:lnTo>
                  <a:cubicBezTo>
                    <a:pt x="3437" y="484"/>
                    <a:pt x="3503" y="450"/>
                    <a:pt x="3503" y="417"/>
                  </a:cubicBezTo>
                  <a:cubicBezTo>
                    <a:pt x="3537" y="350"/>
                    <a:pt x="3503" y="284"/>
                    <a:pt x="3437" y="250"/>
                  </a:cubicBezTo>
                  <a:cubicBezTo>
                    <a:pt x="2903" y="83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2575350" y="4115050"/>
              <a:ext cx="87575" cy="14200"/>
            </a:xfrm>
            <a:custGeom>
              <a:rect b="b" l="l" r="r" t="t"/>
              <a:pathLst>
                <a:path extrusionOk="0" h="568" w="3503">
                  <a:moveTo>
                    <a:pt x="1735" y="1"/>
                  </a:moveTo>
                  <a:cubicBezTo>
                    <a:pt x="1168" y="1"/>
                    <a:pt x="601" y="101"/>
                    <a:pt x="67" y="301"/>
                  </a:cubicBezTo>
                  <a:cubicBezTo>
                    <a:pt x="0" y="334"/>
                    <a:pt x="0" y="401"/>
                    <a:pt x="0" y="468"/>
                  </a:cubicBezTo>
                  <a:cubicBezTo>
                    <a:pt x="34" y="534"/>
                    <a:pt x="100" y="568"/>
                    <a:pt x="134" y="568"/>
                  </a:cubicBezTo>
                  <a:cubicBezTo>
                    <a:pt x="167" y="568"/>
                    <a:pt x="167" y="568"/>
                    <a:pt x="200" y="534"/>
                  </a:cubicBezTo>
                  <a:cubicBezTo>
                    <a:pt x="678" y="323"/>
                    <a:pt x="1183" y="253"/>
                    <a:pt x="1642" y="253"/>
                  </a:cubicBezTo>
                  <a:cubicBezTo>
                    <a:pt x="2561" y="253"/>
                    <a:pt x="3303" y="534"/>
                    <a:pt x="3303" y="534"/>
                  </a:cubicBezTo>
                  <a:cubicBezTo>
                    <a:pt x="3320" y="543"/>
                    <a:pt x="3338" y="547"/>
                    <a:pt x="3356" y="547"/>
                  </a:cubicBezTo>
                  <a:cubicBezTo>
                    <a:pt x="3403" y="547"/>
                    <a:pt x="3445" y="517"/>
                    <a:pt x="3469" y="468"/>
                  </a:cubicBezTo>
                  <a:cubicBezTo>
                    <a:pt x="3503" y="401"/>
                    <a:pt x="3469" y="334"/>
                    <a:pt x="3403" y="301"/>
                  </a:cubicBezTo>
                  <a:cubicBezTo>
                    <a:pt x="2869" y="101"/>
                    <a:pt x="2302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2574500" y="4083050"/>
              <a:ext cx="88425" cy="16175"/>
            </a:xfrm>
            <a:custGeom>
              <a:rect b="b" l="l" r="r" t="t"/>
              <a:pathLst>
                <a:path extrusionOk="0" h="647" w="3537">
                  <a:moveTo>
                    <a:pt x="1799" y="0"/>
                  </a:moveTo>
                  <a:cubicBezTo>
                    <a:pt x="1213" y="0"/>
                    <a:pt x="627" y="126"/>
                    <a:pt x="68" y="380"/>
                  </a:cubicBezTo>
                  <a:cubicBezTo>
                    <a:pt x="1" y="413"/>
                    <a:pt x="1" y="480"/>
                    <a:pt x="34" y="547"/>
                  </a:cubicBezTo>
                  <a:cubicBezTo>
                    <a:pt x="34" y="614"/>
                    <a:pt x="101" y="647"/>
                    <a:pt x="134" y="647"/>
                  </a:cubicBezTo>
                  <a:cubicBezTo>
                    <a:pt x="168" y="647"/>
                    <a:pt x="168" y="614"/>
                    <a:pt x="201" y="614"/>
                  </a:cubicBezTo>
                  <a:cubicBezTo>
                    <a:pt x="721" y="388"/>
                    <a:pt x="1276" y="271"/>
                    <a:pt x="1830" y="271"/>
                  </a:cubicBezTo>
                  <a:cubicBezTo>
                    <a:pt x="2343" y="271"/>
                    <a:pt x="2855" y="372"/>
                    <a:pt x="3337" y="580"/>
                  </a:cubicBezTo>
                  <a:cubicBezTo>
                    <a:pt x="3354" y="589"/>
                    <a:pt x="3372" y="593"/>
                    <a:pt x="3390" y="593"/>
                  </a:cubicBezTo>
                  <a:cubicBezTo>
                    <a:pt x="3437" y="593"/>
                    <a:pt x="3479" y="562"/>
                    <a:pt x="3503" y="513"/>
                  </a:cubicBezTo>
                  <a:cubicBezTo>
                    <a:pt x="3537" y="447"/>
                    <a:pt x="3537" y="380"/>
                    <a:pt x="3470" y="347"/>
                  </a:cubicBezTo>
                  <a:cubicBezTo>
                    <a:pt x="2929" y="117"/>
                    <a:pt x="236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2573675" y="4048425"/>
              <a:ext cx="89250" cy="15275"/>
            </a:xfrm>
            <a:custGeom>
              <a:rect b="b" l="l" r="r" t="t"/>
              <a:pathLst>
                <a:path extrusionOk="0" h="611" w="3570">
                  <a:moveTo>
                    <a:pt x="1709" y="1"/>
                  </a:moveTo>
                  <a:cubicBezTo>
                    <a:pt x="1206" y="1"/>
                    <a:pt x="646" y="92"/>
                    <a:pt x="101" y="364"/>
                  </a:cubicBezTo>
                  <a:lnTo>
                    <a:pt x="67" y="364"/>
                  </a:lnTo>
                  <a:cubicBezTo>
                    <a:pt x="1" y="397"/>
                    <a:pt x="1" y="464"/>
                    <a:pt x="34" y="531"/>
                  </a:cubicBezTo>
                  <a:cubicBezTo>
                    <a:pt x="34" y="598"/>
                    <a:pt x="101" y="598"/>
                    <a:pt x="134" y="598"/>
                  </a:cubicBezTo>
                  <a:lnTo>
                    <a:pt x="201" y="598"/>
                  </a:lnTo>
                  <a:cubicBezTo>
                    <a:pt x="701" y="353"/>
                    <a:pt x="1220" y="271"/>
                    <a:pt x="1689" y="271"/>
                  </a:cubicBezTo>
                  <a:cubicBezTo>
                    <a:pt x="2628" y="271"/>
                    <a:pt x="3370" y="598"/>
                    <a:pt x="3370" y="598"/>
                  </a:cubicBezTo>
                  <a:cubicBezTo>
                    <a:pt x="3387" y="606"/>
                    <a:pt x="3408" y="611"/>
                    <a:pt x="3428" y="611"/>
                  </a:cubicBezTo>
                  <a:cubicBezTo>
                    <a:pt x="3483" y="611"/>
                    <a:pt x="3536" y="580"/>
                    <a:pt x="3536" y="531"/>
                  </a:cubicBezTo>
                  <a:cubicBezTo>
                    <a:pt x="3570" y="464"/>
                    <a:pt x="3536" y="397"/>
                    <a:pt x="3470" y="364"/>
                  </a:cubicBezTo>
                  <a:cubicBezTo>
                    <a:pt x="3448" y="342"/>
                    <a:pt x="2685" y="1"/>
                    <a:pt x="1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2538650" y="2644825"/>
              <a:ext cx="500375" cy="1452050"/>
            </a:xfrm>
            <a:custGeom>
              <a:rect b="b" l="l" r="r" t="t"/>
              <a:pathLst>
                <a:path extrusionOk="0" h="58082" w="20015">
                  <a:moveTo>
                    <a:pt x="3737" y="1"/>
                  </a:moveTo>
                  <a:cubicBezTo>
                    <a:pt x="2769" y="2269"/>
                    <a:pt x="2102" y="4671"/>
                    <a:pt x="1835" y="7106"/>
                  </a:cubicBezTo>
                  <a:cubicBezTo>
                    <a:pt x="1168" y="16046"/>
                    <a:pt x="1535" y="28888"/>
                    <a:pt x="1535" y="28888"/>
                  </a:cubicBezTo>
                  <a:cubicBezTo>
                    <a:pt x="1435" y="29822"/>
                    <a:pt x="868" y="31924"/>
                    <a:pt x="468" y="36060"/>
                  </a:cubicBezTo>
                  <a:cubicBezTo>
                    <a:pt x="1" y="40930"/>
                    <a:pt x="568" y="57375"/>
                    <a:pt x="568" y="57375"/>
                  </a:cubicBezTo>
                  <a:cubicBezTo>
                    <a:pt x="568" y="57375"/>
                    <a:pt x="1763" y="58081"/>
                    <a:pt x="3208" y="58081"/>
                  </a:cubicBezTo>
                  <a:cubicBezTo>
                    <a:pt x="4028" y="58081"/>
                    <a:pt x="4929" y="57854"/>
                    <a:pt x="5738" y="57142"/>
                  </a:cubicBezTo>
                  <a:cubicBezTo>
                    <a:pt x="5738" y="57142"/>
                    <a:pt x="8373" y="34492"/>
                    <a:pt x="8974" y="29655"/>
                  </a:cubicBezTo>
                  <a:cubicBezTo>
                    <a:pt x="9507" y="25452"/>
                    <a:pt x="11008" y="16313"/>
                    <a:pt x="11008" y="16313"/>
                  </a:cubicBezTo>
                  <a:lnTo>
                    <a:pt x="12743" y="29822"/>
                  </a:lnTo>
                  <a:cubicBezTo>
                    <a:pt x="12743" y="29822"/>
                    <a:pt x="12576" y="33625"/>
                    <a:pt x="12676" y="36060"/>
                  </a:cubicBezTo>
                  <a:cubicBezTo>
                    <a:pt x="12810" y="38929"/>
                    <a:pt x="13610" y="53439"/>
                    <a:pt x="13610" y="53439"/>
                  </a:cubicBezTo>
                  <a:cubicBezTo>
                    <a:pt x="13610" y="53439"/>
                    <a:pt x="14983" y="53908"/>
                    <a:pt x="16477" y="53908"/>
                  </a:cubicBezTo>
                  <a:cubicBezTo>
                    <a:pt x="17533" y="53908"/>
                    <a:pt x="18649" y="53674"/>
                    <a:pt x="19381" y="52872"/>
                  </a:cubicBezTo>
                  <a:cubicBezTo>
                    <a:pt x="19381" y="52872"/>
                    <a:pt x="19815" y="32724"/>
                    <a:pt x="19881" y="29289"/>
                  </a:cubicBezTo>
                  <a:cubicBezTo>
                    <a:pt x="20015" y="22584"/>
                    <a:pt x="19881" y="10308"/>
                    <a:pt x="18781" y="3237"/>
                  </a:cubicBezTo>
                  <a:lnTo>
                    <a:pt x="3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2813850" y="2895025"/>
              <a:ext cx="146800" cy="455350"/>
            </a:xfrm>
            <a:custGeom>
              <a:rect b="b" l="l" r="r" t="t"/>
              <a:pathLst>
                <a:path extrusionOk="0" h="18214" w="5872">
                  <a:moveTo>
                    <a:pt x="5871" y="0"/>
                  </a:moveTo>
                  <a:cubicBezTo>
                    <a:pt x="4237" y="1535"/>
                    <a:pt x="601" y="2035"/>
                    <a:pt x="601" y="2035"/>
                  </a:cubicBezTo>
                  <a:lnTo>
                    <a:pt x="0" y="6338"/>
                  </a:lnTo>
                  <a:lnTo>
                    <a:pt x="1535" y="18213"/>
                  </a:lnTo>
                  <a:lnTo>
                    <a:pt x="968" y="6571"/>
                  </a:lnTo>
                  <a:lnTo>
                    <a:pt x="1602" y="2702"/>
                  </a:lnTo>
                  <a:cubicBezTo>
                    <a:pt x="3369" y="2469"/>
                    <a:pt x="4937" y="1501"/>
                    <a:pt x="5871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2929775" y="2202025"/>
              <a:ext cx="170125" cy="349425"/>
            </a:xfrm>
            <a:custGeom>
              <a:rect b="b" l="l" r="r" t="t"/>
              <a:pathLst>
                <a:path extrusionOk="0" h="13977" w="6805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929775" y="2202025"/>
              <a:ext cx="170125" cy="349425"/>
            </a:xfrm>
            <a:custGeom>
              <a:rect b="b" l="l" r="r" t="t"/>
              <a:pathLst>
                <a:path extrusionOk="0" h="13977" w="6805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71175" y="2194525"/>
              <a:ext cx="481200" cy="684625"/>
            </a:xfrm>
            <a:custGeom>
              <a:rect b="b" l="l" r="r" t="t"/>
              <a:pathLst>
                <a:path extrusionOk="0" h="27385" w="19248">
                  <a:moveTo>
                    <a:pt x="7873" y="0"/>
                  </a:moveTo>
                  <a:lnTo>
                    <a:pt x="3870" y="400"/>
                  </a:lnTo>
                  <a:cubicBezTo>
                    <a:pt x="4170" y="5304"/>
                    <a:pt x="1235" y="7706"/>
                    <a:pt x="1235" y="7706"/>
                  </a:cubicBezTo>
                  <a:lnTo>
                    <a:pt x="2903" y="15211"/>
                  </a:lnTo>
                  <a:cubicBezTo>
                    <a:pt x="2035" y="17713"/>
                    <a:pt x="634" y="20448"/>
                    <a:pt x="0" y="24885"/>
                  </a:cubicBezTo>
                  <a:cubicBezTo>
                    <a:pt x="821" y="25834"/>
                    <a:pt x="5370" y="27384"/>
                    <a:pt x="10304" y="27384"/>
                  </a:cubicBezTo>
                  <a:cubicBezTo>
                    <a:pt x="12996" y="27384"/>
                    <a:pt x="15802" y="26923"/>
                    <a:pt x="18180" y="25652"/>
                  </a:cubicBezTo>
                  <a:cubicBezTo>
                    <a:pt x="18180" y="25652"/>
                    <a:pt x="17646" y="21249"/>
                    <a:pt x="17013" y="16745"/>
                  </a:cubicBezTo>
                  <a:cubicBezTo>
                    <a:pt x="17013" y="16745"/>
                    <a:pt x="17046" y="13310"/>
                    <a:pt x="17213" y="11542"/>
                  </a:cubicBezTo>
                  <a:cubicBezTo>
                    <a:pt x="19248" y="9407"/>
                    <a:pt x="19214" y="6772"/>
                    <a:pt x="17880" y="4670"/>
                  </a:cubicBezTo>
                  <a:cubicBezTo>
                    <a:pt x="16913" y="3069"/>
                    <a:pt x="15712" y="1601"/>
                    <a:pt x="14344" y="267"/>
                  </a:cubicBezTo>
                  <a:lnTo>
                    <a:pt x="11675" y="100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727950" y="2193675"/>
              <a:ext cx="206850" cy="146800"/>
            </a:xfrm>
            <a:custGeom>
              <a:rect b="b" l="l" r="r" t="t"/>
              <a:pathLst>
                <a:path extrusionOk="0" h="5872" w="8274">
                  <a:moveTo>
                    <a:pt x="1602" y="1"/>
                  </a:moveTo>
                  <a:lnTo>
                    <a:pt x="101" y="167"/>
                  </a:lnTo>
                  <a:cubicBezTo>
                    <a:pt x="1" y="668"/>
                    <a:pt x="1368" y="2302"/>
                    <a:pt x="2569" y="3236"/>
                  </a:cubicBezTo>
                  <a:cubicBezTo>
                    <a:pt x="3737" y="4204"/>
                    <a:pt x="6338" y="5571"/>
                    <a:pt x="7739" y="5872"/>
                  </a:cubicBezTo>
                  <a:cubicBezTo>
                    <a:pt x="8206" y="5038"/>
                    <a:pt x="8273" y="4037"/>
                    <a:pt x="8006" y="3136"/>
                  </a:cubicBezTo>
                  <a:cubicBezTo>
                    <a:pt x="7673" y="2102"/>
                    <a:pt x="7139" y="1101"/>
                    <a:pt x="6505" y="201"/>
                  </a:cubicBezTo>
                  <a:lnTo>
                    <a:pt x="5371" y="10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723775" y="2418850"/>
              <a:ext cx="114275" cy="25875"/>
            </a:xfrm>
            <a:custGeom>
              <a:rect b="b" l="l" r="r" t="t"/>
              <a:pathLst>
                <a:path extrusionOk="0" h="1035" w="4571">
                  <a:moveTo>
                    <a:pt x="4504" y="0"/>
                  </a:moveTo>
                  <a:lnTo>
                    <a:pt x="1" y="167"/>
                  </a:lnTo>
                  <a:lnTo>
                    <a:pt x="1" y="1034"/>
                  </a:lnTo>
                  <a:lnTo>
                    <a:pt x="4571" y="834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723775" y="2387975"/>
              <a:ext cx="76750" cy="35050"/>
            </a:xfrm>
            <a:custGeom>
              <a:rect b="b" l="l" r="r" t="t"/>
              <a:pathLst>
                <a:path extrusionOk="0" h="1402" w="3070">
                  <a:moveTo>
                    <a:pt x="1" y="1"/>
                  </a:moveTo>
                  <a:lnTo>
                    <a:pt x="134" y="1402"/>
                  </a:lnTo>
                  <a:lnTo>
                    <a:pt x="3070" y="12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808850" y="2360250"/>
              <a:ext cx="22525" cy="59450"/>
            </a:xfrm>
            <a:custGeom>
              <a:rect b="b" l="l" r="r" t="t"/>
              <a:pathLst>
                <a:path extrusionOk="0" h="2378" w="901">
                  <a:moveTo>
                    <a:pt x="371" y="1"/>
                  </a:moveTo>
                  <a:cubicBezTo>
                    <a:pt x="309" y="1"/>
                    <a:pt x="250" y="26"/>
                    <a:pt x="200" y="76"/>
                  </a:cubicBezTo>
                  <a:cubicBezTo>
                    <a:pt x="100" y="209"/>
                    <a:pt x="0" y="943"/>
                    <a:pt x="34" y="2377"/>
                  </a:cubicBezTo>
                  <a:lnTo>
                    <a:pt x="901" y="2344"/>
                  </a:lnTo>
                  <a:cubicBezTo>
                    <a:pt x="834" y="876"/>
                    <a:pt x="667" y="143"/>
                    <a:pt x="567" y="76"/>
                  </a:cubicBezTo>
                  <a:cubicBezTo>
                    <a:pt x="501" y="26"/>
                    <a:pt x="434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813875" y="2415500"/>
              <a:ext cx="10000" cy="40900"/>
            </a:xfrm>
            <a:custGeom>
              <a:rect b="b" l="l" r="r" t="t"/>
              <a:pathLst>
                <a:path extrusionOk="0" h="1636" w="400">
                  <a:moveTo>
                    <a:pt x="33" y="1"/>
                  </a:moveTo>
                  <a:cubicBezTo>
                    <a:pt x="33" y="592"/>
                    <a:pt x="0" y="1636"/>
                    <a:pt x="190" y="1636"/>
                  </a:cubicBezTo>
                  <a:cubicBezTo>
                    <a:pt x="193" y="1636"/>
                    <a:pt x="196" y="1636"/>
                    <a:pt x="200" y="1635"/>
                  </a:cubicBezTo>
                  <a:cubicBezTo>
                    <a:pt x="400" y="1635"/>
                    <a:pt x="366" y="568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2657075" y="1804350"/>
              <a:ext cx="327750" cy="330150"/>
            </a:xfrm>
            <a:custGeom>
              <a:rect b="b" l="l" r="r" t="t"/>
              <a:pathLst>
                <a:path extrusionOk="0" h="13206" w="13110">
                  <a:moveTo>
                    <a:pt x="8092" y="1"/>
                  </a:moveTo>
                  <a:cubicBezTo>
                    <a:pt x="5838" y="1"/>
                    <a:pt x="3172" y="1262"/>
                    <a:pt x="1802" y="3065"/>
                  </a:cubicBezTo>
                  <a:cubicBezTo>
                    <a:pt x="0" y="5433"/>
                    <a:pt x="934" y="7968"/>
                    <a:pt x="1802" y="9536"/>
                  </a:cubicBezTo>
                  <a:cubicBezTo>
                    <a:pt x="2635" y="11104"/>
                    <a:pt x="3603" y="12505"/>
                    <a:pt x="3603" y="13205"/>
                  </a:cubicBezTo>
                  <a:lnTo>
                    <a:pt x="13110" y="4266"/>
                  </a:lnTo>
                  <a:cubicBezTo>
                    <a:pt x="13110" y="4266"/>
                    <a:pt x="12442" y="1530"/>
                    <a:pt x="10041" y="396"/>
                  </a:cubicBezTo>
                  <a:cubicBezTo>
                    <a:pt x="9467" y="125"/>
                    <a:pt x="8800" y="1"/>
                    <a:pt x="8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2632875" y="2042450"/>
              <a:ext cx="140125" cy="122525"/>
            </a:xfrm>
            <a:custGeom>
              <a:rect b="b" l="l" r="r" t="t"/>
              <a:pathLst>
                <a:path extrusionOk="0" h="4901" w="5605">
                  <a:moveTo>
                    <a:pt x="2076" y="0"/>
                  </a:moveTo>
                  <a:cubicBezTo>
                    <a:pt x="1720" y="0"/>
                    <a:pt x="1361" y="143"/>
                    <a:pt x="1002" y="479"/>
                  </a:cubicBezTo>
                  <a:cubicBezTo>
                    <a:pt x="68" y="1446"/>
                    <a:pt x="1" y="2981"/>
                    <a:pt x="902" y="4015"/>
                  </a:cubicBezTo>
                  <a:cubicBezTo>
                    <a:pt x="1410" y="4597"/>
                    <a:pt x="2127" y="4901"/>
                    <a:pt x="2847" y="4901"/>
                  </a:cubicBezTo>
                  <a:cubicBezTo>
                    <a:pt x="3448" y="4901"/>
                    <a:pt x="4052" y="4689"/>
                    <a:pt x="4537" y="4248"/>
                  </a:cubicBezTo>
                  <a:cubicBezTo>
                    <a:pt x="5605" y="3281"/>
                    <a:pt x="5004" y="2247"/>
                    <a:pt x="4037" y="1180"/>
                  </a:cubicBezTo>
                  <a:cubicBezTo>
                    <a:pt x="3406" y="505"/>
                    <a:pt x="2746" y="0"/>
                    <a:pt x="2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642900" y="1984375"/>
              <a:ext cx="44900" cy="70175"/>
            </a:xfrm>
            <a:custGeom>
              <a:rect b="b" l="l" r="r" t="t"/>
              <a:pathLst>
                <a:path extrusionOk="0" h="2807" w="1796">
                  <a:moveTo>
                    <a:pt x="794" y="244"/>
                  </a:moveTo>
                  <a:cubicBezTo>
                    <a:pt x="896" y="244"/>
                    <a:pt x="1001" y="263"/>
                    <a:pt x="1101" y="300"/>
                  </a:cubicBezTo>
                  <a:cubicBezTo>
                    <a:pt x="1168" y="300"/>
                    <a:pt x="1234" y="334"/>
                    <a:pt x="1301" y="367"/>
                  </a:cubicBezTo>
                  <a:lnTo>
                    <a:pt x="1401" y="400"/>
                  </a:lnTo>
                  <a:lnTo>
                    <a:pt x="1435" y="434"/>
                  </a:lnTo>
                  <a:lnTo>
                    <a:pt x="1468" y="434"/>
                  </a:lnTo>
                  <a:cubicBezTo>
                    <a:pt x="1301" y="500"/>
                    <a:pt x="1101" y="567"/>
                    <a:pt x="867" y="567"/>
                  </a:cubicBezTo>
                  <a:cubicBezTo>
                    <a:pt x="801" y="567"/>
                    <a:pt x="719" y="582"/>
                    <a:pt x="633" y="582"/>
                  </a:cubicBezTo>
                  <a:cubicBezTo>
                    <a:pt x="589" y="582"/>
                    <a:pt x="545" y="578"/>
                    <a:pt x="501" y="567"/>
                  </a:cubicBezTo>
                  <a:lnTo>
                    <a:pt x="467" y="567"/>
                  </a:lnTo>
                  <a:cubicBezTo>
                    <a:pt x="434" y="567"/>
                    <a:pt x="300" y="534"/>
                    <a:pt x="300" y="500"/>
                  </a:cubicBezTo>
                  <a:cubicBezTo>
                    <a:pt x="267" y="467"/>
                    <a:pt x="300" y="434"/>
                    <a:pt x="334" y="400"/>
                  </a:cubicBezTo>
                  <a:cubicBezTo>
                    <a:pt x="459" y="296"/>
                    <a:pt x="623" y="244"/>
                    <a:pt x="794" y="244"/>
                  </a:cubicBezTo>
                  <a:close/>
                  <a:moveTo>
                    <a:pt x="667" y="0"/>
                  </a:moveTo>
                  <a:cubicBezTo>
                    <a:pt x="434" y="0"/>
                    <a:pt x="0" y="167"/>
                    <a:pt x="0" y="467"/>
                  </a:cubicBezTo>
                  <a:cubicBezTo>
                    <a:pt x="29" y="731"/>
                    <a:pt x="471" y="840"/>
                    <a:pt x="736" y="840"/>
                  </a:cubicBezTo>
                  <a:cubicBezTo>
                    <a:pt x="773" y="840"/>
                    <a:pt x="806" y="838"/>
                    <a:pt x="834" y="834"/>
                  </a:cubicBezTo>
                  <a:cubicBezTo>
                    <a:pt x="1068" y="834"/>
                    <a:pt x="1268" y="801"/>
                    <a:pt x="1468" y="734"/>
                  </a:cubicBezTo>
                  <a:lnTo>
                    <a:pt x="1468" y="734"/>
                  </a:lnTo>
                  <a:cubicBezTo>
                    <a:pt x="1468" y="1168"/>
                    <a:pt x="1435" y="1568"/>
                    <a:pt x="1301" y="1968"/>
                  </a:cubicBezTo>
                  <a:cubicBezTo>
                    <a:pt x="1234" y="2135"/>
                    <a:pt x="1101" y="2302"/>
                    <a:pt x="968" y="2435"/>
                  </a:cubicBezTo>
                  <a:cubicBezTo>
                    <a:pt x="821" y="2533"/>
                    <a:pt x="639" y="2595"/>
                    <a:pt x="460" y="2595"/>
                  </a:cubicBezTo>
                  <a:cubicBezTo>
                    <a:pt x="395" y="2595"/>
                    <a:pt x="330" y="2586"/>
                    <a:pt x="267" y="2569"/>
                  </a:cubicBezTo>
                  <a:cubicBezTo>
                    <a:pt x="257" y="2566"/>
                    <a:pt x="248" y="2565"/>
                    <a:pt x="239" y="2565"/>
                  </a:cubicBezTo>
                  <a:cubicBezTo>
                    <a:pt x="139" y="2565"/>
                    <a:pt x="175" y="2738"/>
                    <a:pt x="267" y="2769"/>
                  </a:cubicBezTo>
                  <a:cubicBezTo>
                    <a:pt x="356" y="2794"/>
                    <a:pt x="446" y="2806"/>
                    <a:pt x="535" y="2806"/>
                  </a:cubicBezTo>
                  <a:cubicBezTo>
                    <a:pt x="913" y="2806"/>
                    <a:pt x="1272" y="2586"/>
                    <a:pt x="1435" y="2235"/>
                  </a:cubicBezTo>
                  <a:cubicBezTo>
                    <a:pt x="1735" y="1735"/>
                    <a:pt x="1635" y="1134"/>
                    <a:pt x="1768" y="567"/>
                  </a:cubicBezTo>
                  <a:cubicBezTo>
                    <a:pt x="1796" y="457"/>
                    <a:pt x="1709" y="392"/>
                    <a:pt x="1640" y="392"/>
                  </a:cubicBezTo>
                  <a:cubicBezTo>
                    <a:pt x="1626" y="392"/>
                    <a:pt x="1613" y="395"/>
                    <a:pt x="1601" y="400"/>
                  </a:cubicBezTo>
                  <a:cubicBezTo>
                    <a:pt x="1501" y="234"/>
                    <a:pt x="1368" y="133"/>
                    <a:pt x="1201" y="100"/>
                  </a:cubicBezTo>
                  <a:cubicBezTo>
                    <a:pt x="1034" y="33"/>
                    <a:pt x="8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2659575" y="1854725"/>
              <a:ext cx="338600" cy="466575"/>
            </a:xfrm>
            <a:custGeom>
              <a:rect b="b" l="l" r="r" t="t"/>
              <a:pathLst>
                <a:path extrusionOk="0" h="18663" w="13544">
                  <a:moveTo>
                    <a:pt x="9928" y="0"/>
                  </a:moveTo>
                  <a:cubicBezTo>
                    <a:pt x="9575" y="0"/>
                    <a:pt x="9221" y="27"/>
                    <a:pt x="8873" y="82"/>
                  </a:cubicBezTo>
                  <a:cubicBezTo>
                    <a:pt x="7472" y="282"/>
                    <a:pt x="6171" y="1050"/>
                    <a:pt x="5304" y="2184"/>
                  </a:cubicBezTo>
                  <a:cubicBezTo>
                    <a:pt x="4937" y="2651"/>
                    <a:pt x="4670" y="3218"/>
                    <a:pt x="4537" y="3852"/>
                  </a:cubicBezTo>
                  <a:cubicBezTo>
                    <a:pt x="4337" y="4619"/>
                    <a:pt x="4470" y="5420"/>
                    <a:pt x="4203" y="6153"/>
                  </a:cubicBezTo>
                  <a:cubicBezTo>
                    <a:pt x="4203" y="6253"/>
                    <a:pt x="4137" y="6354"/>
                    <a:pt x="4103" y="6420"/>
                  </a:cubicBezTo>
                  <a:cubicBezTo>
                    <a:pt x="4037" y="6487"/>
                    <a:pt x="3936" y="6520"/>
                    <a:pt x="3870" y="6520"/>
                  </a:cubicBezTo>
                  <a:cubicBezTo>
                    <a:pt x="3736" y="6487"/>
                    <a:pt x="3636" y="6387"/>
                    <a:pt x="3603" y="6287"/>
                  </a:cubicBezTo>
                  <a:cubicBezTo>
                    <a:pt x="3336" y="5720"/>
                    <a:pt x="2836" y="5319"/>
                    <a:pt x="2202" y="5186"/>
                  </a:cubicBezTo>
                  <a:cubicBezTo>
                    <a:pt x="2102" y="5167"/>
                    <a:pt x="2001" y="5158"/>
                    <a:pt x="1899" y="5158"/>
                  </a:cubicBezTo>
                  <a:cubicBezTo>
                    <a:pt x="1461" y="5158"/>
                    <a:pt x="1026" y="5334"/>
                    <a:pt x="701" y="5686"/>
                  </a:cubicBezTo>
                  <a:cubicBezTo>
                    <a:pt x="0" y="6520"/>
                    <a:pt x="401" y="7921"/>
                    <a:pt x="1435" y="8722"/>
                  </a:cubicBezTo>
                  <a:cubicBezTo>
                    <a:pt x="1992" y="9144"/>
                    <a:pt x="2461" y="9259"/>
                    <a:pt x="2808" y="9259"/>
                  </a:cubicBezTo>
                  <a:cubicBezTo>
                    <a:pt x="3229" y="9259"/>
                    <a:pt x="3469" y="9089"/>
                    <a:pt x="3469" y="9089"/>
                  </a:cubicBezTo>
                  <a:lnTo>
                    <a:pt x="3536" y="13992"/>
                  </a:lnTo>
                  <a:cubicBezTo>
                    <a:pt x="3536" y="13992"/>
                    <a:pt x="3836" y="14993"/>
                    <a:pt x="6438" y="16861"/>
                  </a:cubicBezTo>
                  <a:cubicBezTo>
                    <a:pt x="7739" y="17795"/>
                    <a:pt x="10174" y="18662"/>
                    <a:pt x="10174" y="18662"/>
                  </a:cubicBezTo>
                  <a:cubicBezTo>
                    <a:pt x="11008" y="16828"/>
                    <a:pt x="8707" y="13992"/>
                    <a:pt x="8707" y="13992"/>
                  </a:cubicBezTo>
                  <a:lnTo>
                    <a:pt x="8707" y="11958"/>
                  </a:lnTo>
                  <a:cubicBezTo>
                    <a:pt x="9087" y="12000"/>
                    <a:pt x="9420" y="12022"/>
                    <a:pt x="9718" y="12022"/>
                  </a:cubicBezTo>
                  <a:cubicBezTo>
                    <a:pt x="10362" y="12022"/>
                    <a:pt x="10842" y="11919"/>
                    <a:pt x="11275" y="11691"/>
                  </a:cubicBezTo>
                  <a:cubicBezTo>
                    <a:pt x="11909" y="11390"/>
                    <a:pt x="13210" y="9756"/>
                    <a:pt x="13343" y="6153"/>
                  </a:cubicBezTo>
                  <a:cubicBezTo>
                    <a:pt x="13543" y="1583"/>
                    <a:pt x="12276" y="616"/>
                    <a:pt x="11375" y="149"/>
                  </a:cubicBezTo>
                  <a:cubicBezTo>
                    <a:pt x="10909" y="52"/>
                    <a:pt x="10420" y="0"/>
                    <a:pt x="9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2723775" y="1949600"/>
              <a:ext cx="296900" cy="79825"/>
            </a:xfrm>
            <a:custGeom>
              <a:rect b="b" l="l" r="r" t="t"/>
              <a:pathLst>
                <a:path extrusionOk="0" h="3193" w="11876">
                  <a:moveTo>
                    <a:pt x="10809" y="424"/>
                  </a:moveTo>
                  <a:lnTo>
                    <a:pt x="10909" y="457"/>
                  </a:lnTo>
                  <a:cubicBezTo>
                    <a:pt x="10975" y="490"/>
                    <a:pt x="11042" y="524"/>
                    <a:pt x="11109" y="590"/>
                  </a:cubicBezTo>
                  <a:cubicBezTo>
                    <a:pt x="11242" y="757"/>
                    <a:pt x="11142" y="1391"/>
                    <a:pt x="11042" y="1758"/>
                  </a:cubicBezTo>
                  <a:lnTo>
                    <a:pt x="11042" y="1725"/>
                  </a:lnTo>
                  <a:cubicBezTo>
                    <a:pt x="10975" y="2192"/>
                    <a:pt x="10675" y="2592"/>
                    <a:pt x="10241" y="2792"/>
                  </a:cubicBezTo>
                  <a:cubicBezTo>
                    <a:pt x="10041" y="2859"/>
                    <a:pt x="9841" y="2892"/>
                    <a:pt x="9641" y="2892"/>
                  </a:cubicBezTo>
                  <a:cubicBezTo>
                    <a:pt x="9585" y="2901"/>
                    <a:pt x="9528" y="2905"/>
                    <a:pt x="9472" y="2905"/>
                  </a:cubicBezTo>
                  <a:cubicBezTo>
                    <a:pt x="9090" y="2905"/>
                    <a:pt x="8706" y="2716"/>
                    <a:pt x="8474" y="2425"/>
                  </a:cubicBezTo>
                  <a:lnTo>
                    <a:pt x="8440" y="2392"/>
                  </a:lnTo>
                  <a:lnTo>
                    <a:pt x="8407" y="2358"/>
                  </a:lnTo>
                  <a:cubicBezTo>
                    <a:pt x="8407" y="2325"/>
                    <a:pt x="8407" y="2325"/>
                    <a:pt x="8373" y="2292"/>
                  </a:cubicBezTo>
                  <a:cubicBezTo>
                    <a:pt x="8373" y="2292"/>
                    <a:pt x="8373" y="2258"/>
                    <a:pt x="8340" y="2225"/>
                  </a:cubicBezTo>
                  <a:lnTo>
                    <a:pt x="8340" y="2192"/>
                  </a:lnTo>
                  <a:cubicBezTo>
                    <a:pt x="8340" y="2092"/>
                    <a:pt x="8307" y="2025"/>
                    <a:pt x="8273" y="1925"/>
                  </a:cubicBezTo>
                  <a:cubicBezTo>
                    <a:pt x="8173" y="1591"/>
                    <a:pt x="8207" y="1258"/>
                    <a:pt x="8340" y="924"/>
                  </a:cubicBezTo>
                  <a:cubicBezTo>
                    <a:pt x="8740" y="624"/>
                    <a:pt x="9207" y="457"/>
                    <a:pt x="9674" y="424"/>
                  </a:cubicBezTo>
                  <a:close/>
                  <a:moveTo>
                    <a:pt x="4513" y="352"/>
                  </a:moveTo>
                  <a:cubicBezTo>
                    <a:pt x="4643" y="352"/>
                    <a:pt x="4774" y="364"/>
                    <a:pt x="4904" y="390"/>
                  </a:cubicBezTo>
                  <a:lnTo>
                    <a:pt x="5004" y="390"/>
                  </a:lnTo>
                  <a:cubicBezTo>
                    <a:pt x="5138" y="390"/>
                    <a:pt x="5238" y="424"/>
                    <a:pt x="5371" y="424"/>
                  </a:cubicBezTo>
                  <a:lnTo>
                    <a:pt x="5505" y="457"/>
                  </a:lnTo>
                  <a:cubicBezTo>
                    <a:pt x="5638" y="490"/>
                    <a:pt x="5738" y="524"/>
                    <a:pt x="5872" y="557"/>
                  </a:cubicBezTo>
                  <a:lnTo>
                    <a:pt x="5972" y="624"/>
                  </a:lnTo>
                  <a:cubicBezTo>
                    <a:pt x="6005" y="624"/>
                    <a:pt x="6038" y="624"/>
                    <a:pt x="6072" y="657"/>
                  </a:cubicBezTo>
                  <a:lnTo>
                    <a:pt x="6105" y="657"/>
                  </a:lnTo>
                  <a:lnTo>
                    <a:pt x="6139" y="691"/>
                  </a:lnTo>
                  <a:cubicBezTo>
                    <a:pt x="6239" y="724"/>
                    <a:pt x="6305" y="791"/>
                    <a:pt x="6372" y="857"/>
                  </a:cubicBezTo>
                  <a:cubicBezTo>
                    <a:pt x="6505" y="1191"/>
                    <a:pt x="6505" y="1558"/>
                    <a:pt x="6372" y="1891"/>
                  </a:cubicBezTo>
                  <a:cubicBezTo>
                    <a:pt x="6305" y="2125"/>
                    <a:pt x="6139" y="2358"/>
                    <a:pt x="5938" y="2525"/>
                  </a:cubicBezTo>
                  <a:cubicBezTo>
                    <a:pt x="5668" y="2795"/>
                    <a:pt x="5290" y="2930"/>
                    <a:pt x="4901" y="2930"/>
                  </a:cubicBezTo>
                  <a:cubicBezTo>
                    <a:pt x="4858" y="2930"/>
                    <a:pt x="4814" y="2929"/>
                    <a:pt x="4771" y="2925"/>
                  </a:cubicBezTo>
                  <a:cubicBezTo>
                    <a:pt x="4739" y="2928"/>
                    <a:pt x="4708" y="2929"/>
                    <a:pt x="4677" y="2929"/>
                  </a:cubicBezTo>
                  <a:cubicBezTo>
                    <a:pt x="4280" y="2929"/>
                    <a:pt x="3918" y="2734"/>
                    <a:pt x="3670" y="2425"/>
                  </a:cubicBezTo>
                  <a:lnTo>
                    <a:pt x="3603" y="2392"/>
                  </a:lnTo>
                  <a:lnTo>
                    <a:pt x="3603" y="2358"/>
                  </a:lnTo>
                  <a:lnTo>
                    <a:pt x="3570" y="2292"/>
                  </a:lnTo>
                  <a:cubicBezTo>
                    <a:pt x="3570" y="2292"/>
                    <a:pt x="3537" y="2258"/>
                    <a:pt x="3537" y="2258"/>
                  </a:cubicBezTo>
                  <a:lnTo>
                    <a:pt x="3537" y="2225"/>
                  </a:lnTo>
                  <a:cubicBezTo>
                    <a:pt x="3537" y="2225"/>
                    <a:pt x="3537" y="2192"/>
                    <a:pt x="3537" y="2192"/>
                  </a:cubicBezTo>
                  <a:lnTo>
                    <a:pt x="3503" y="2158"/>
                  </a:lnTo>
                  <a:cubicBezTo>
                    <a:pt x="3470" y="2125"/>
                    <a:pt x="3470" y="2058"/>
                    <a:pt x="3437" y="2025"/>
                  </a:cubicBezTo>
                  <a:lnTo>
                    <a:pt x="3437" y="1925"/>
                  </a:lnTo>
                  <a:cubicBezTo>
                    <a:pt x="3437" y="1891"/>
                    <a:pt x="3403" y="1858"/>
                    <a:pt x="3403" y="1791"/>
                  </a:cubicBezTo>
                  <a:lnTo>
                    <a:pt x="3403" y="1725"/>
                  </a:lnTo>
                  <a:cubicBezTo>
                    <a:pt x="3337" y="1424"/>
                    <a:pt x="3236" y="757"/>
                    <a:pt x="3437" y="624"/>
                  </a:cubicBezTo>
                  <a:cubicBezTo>
                    <a:pt x="3782" y="451"/>
                    <a:pt x="4145" y="352"/>
                    <a:pt x="4513" y="352"/>
                  </a:cubicBezTo>
                  <a:close/>
                  <a:moveTo>
                    <a:pt x="10431" y="0"/>
                  </a:moveTo>
                  <a:cubicBezTo>
                    <a:pt x="9921" y="0"/>
                    <a:pt x="9408" y="53"/>
                    <a:pt x="8907" y="157"/>
                  </a:cubicBezTo>
                  <a:cubicBezTo>
                    <a:pt x="8107" y="357"/>
                    <a:pt x="7806" y="590"/>
                    <a:pt x="7373" y="590"/>
                  </a:cubicBezTo>
                  <a:cubicBezTo>
                    <a:pt x="7350" y="592"/>
                    <a:pt x="7327" y="593"/>
                    <a:pt x="7304" y="593"/>
                  </a:cubicBezTo>
                  <a:cubicBezTo>
                    <a:pt x="6932" y="593"/>
                    <a:pt x="6591" y="345"/>
                    <a:pt x="5805" y="157"/>
                  </a:cubicBezTo>
                  <a:cubicBezTo>
                    <a:pt x="5280" y="76"/>
                    <a:pt x="4755" y="32"/>
                    <a:pt x="4229" y="32"/>
                  </a:cubicBezTo>
                  <a:cubicBezTo>
                    <a:pt x="3887" y="32"/>
                    <a:pt x="3545" y="51"/>
                    <a:pt x="3203" y="90"/>
                  </a:cubicBezTo>
                  <a:lnTo>
                    <a:pt x="2936" y="123"/>
                  </a:lnTo>
                  <a:lnTo>
                    <a:pt x="334" y="991"/>
                  </a:lnTo>
                  <a:cubicBezTo>
                    <a:pt x="234" y="1158"/>
                    <a:pt x="101" y="1324"/>
                    <a:pt x="1" y="1491"/>
                  </a:cubicBezTo>
                  <a:cubicBezTo>
                    <a:pt x="101" y="1524"/>
                    <a:pt x="168" y="1591"/>
                    <a:pt x="268" y="1625"/>
                  </a:cubicBezTo>
                  <a:lnTo>
                    <a:pt x="2769" y="824"/>
                  </a:lnTo>
                  <a:lnTo>
                    <a:pt x="2870" y="957"/>
                  </a:lnTo>
                  <a:cubicBezTo>
                    <a:pt x="2903" y="1024"/>
                    <a:pt x="2936" y="1091"/>
                    <a:pt x="2936" y="1158"/>
                  </a:cubicBezTo>
                  <a:cubicBezTo>
                    <a:pt x="3003" y="1558"/>
                    <a:pt x="3070" y="1991"/>
                    <a:pt x="3203" y="2392"/>
                  </a:cubicBezTo>
                  <a:cubicBezTo>
                    <a:pt x="3270" y="2559"/>
                    <a:pt x="3403" y="2725"/>
                    <a:pt x="3537" y="2859"/>
                  </a:cubicBezTo>
                  <a:cubicBezTo>
                    <a:pt x="3570" y="2892"/>
                    <a:pt x="3637" y="2925"/>
                    <a:pt x="3703" y="2992"/>
                  </a:cubicBezTo>
                  <a:lnTo>
                    <a:pt x="3804" y="3026"/>
                  </a:lnTo>
                  <a:cubicBezTo>
                    <a:pt x="3870" y="3092"/>
                    <a:pt x="3970" y="3126"/>
                    <a:pt x="4070" y="3159"/>
                  </a:cubicBezTo>
                  <a:lnTo>
                    <a:pt x="4304" y="3159"/>
                  </a:lnTo>
                  <a:lnTo>
                    <a:pt x="4537" y="3192"/>
                  </a:lnTo>
                  <a:lnTo>
                    <a:pt x="4804" y="3192"/>
                  </a:lnTo>
                  <a:cubicBezTo>
                    <a:pt x="5872" y="3192"/>
                    <a:pt x="6339" y="2725"/>
                    <a:pt x="6606" y="2258"/>
                  </a:cubicBezTo>
                  <a:cubicBezTo>
                    <a:pt x="6906" y="1791"/>
                    <a:pt x="6872" y="1124"/>
                    <a:pt x="7373" y="1124"/>
                  </a:cubicBezTo>
                  <a:lnTo>
                    <a:pt x="7439" y="1124"/>
                  </a:lnTo>
                  <a:cubicBezTo>
                    <a:pt x="7806" y="1191"/>
                    <a:pt x="7740" y="1791"/>
                    <a:pt x="7973" y="2258"/>
                  </a:cubicBezTo>
                  <a:cubicBezTo>
                    <a:pt x="8040" y="2425"/>
                    <a:pt x="8140" y="2592"/>
                    <a:pt x="8307" y="2725"/>
                  </a:cubicBezTo>
                  <a:cubicBezTo>
                    <a:pt x="8307" y="2759"/>
                    <a:pt x="8340" y="2792"/>
                    <a:pt x="8373" y="2792"/>
                  </a:cubicBezTo>
                  <a:lnTo>
                    <a:pt x="8407" y="2825"/>
                  </a:lnTo>
                  <a:lnTo>
                    <a:pt x="8474" y="2859"/>
                  </a:lnTo>
                  <a:lnTo>
                    <a:pt x="8507" y="2892"/>
                  </a:lnTo>
                  <a:lnTo>
                    <a:pt x="8540" y="2925"/>
                  </a:lnTo>
                  <a:lnTo>
                    <a:pt x="8607" y="2925"/>
                  </a:lnTo>
                  <a:cubicBezTo>
                    <a:pt x="8740" y="2992"/>
                    <a:pt x="8874" y="3059"/>
                    <a:pt x="9041" y="3092"/>
                  </a:cubicBezTo>
                  <a:lnTo>
                    <a:pt x="9074" y="3092"/>
                  </a:lnTo>
                  <a:cubicBezTo>
                    <a:pt x="9241" y="3126"/>
                    <a:pt x="9408" y="3126"/>
                    <a:pt x="9574" y="3126"/>
                  </a:cubicBezTo>
                  <a:cubicBezTo>
                    <a:pt x="9627" y="3131"/>
                    <a:pt x="9679" y="3133"/>
                    <a:pt x="9730" y="3133"/>
                  </a:cubicBezTo>
                  <a:cubicBezTo>
                    <a:pt x="10334" y="3133"/>
                    <a:pt x="10865" y="2781"/>
                    <a:pt x="11142" y="2258"/>
                  </a:cubicBezTo>
                  <a:cubicBezTo>
                    <a:pt x="11309" y="1858"/>
                    <a:pt x="11409" y="1424"/>
                    <a:pt x="11476" y="991"/>
                  </a:cubicBezTo>
                  <a:cubicBezTo>
                    <a:pt x="11509" y="924"/>
                    <a:pt x="11542" y="891"/>
                    <a:pt x="11609" y="824"/>
                  </a:cubicBezTo>
                  <a:cubicBezTo>
                    <a:pt x="11709" y="757"/>
                    <a:pt x="11776" y="624"/>
                    <a:pt x="11843" y="490"/>
                  </a:cubicBezTo>
                  <a:cubicBezTo>
                    <a:pt x="11876" y="324"/>
                    <a:pt x="11776" y="157"/>
                    <a:pt x="11609" y="90"/>
                  </a:cubicBezTo>
                  <a:lnTo>
                    <a:pt x="11342" y="57"/>
                  </a:lnTo>
                  <a:cubicBezTo>
                    <a:pt x="11042" y="19"/>
                    <a:pt x="10737" y="0"/>
                    <a:pt x="10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2835525" y="1971775"/>
              <a:ext cx="26725" cy="26050"/>
            </a:xfrm>
            <a:custGeom>
              <a:rect b="b" l="l" r="r" t="t"/>
              <a:pathLst>
                <a:path extrusionOk="0" h="1042" w="1069">
                  <a:moveTo>
                    <a:pt x="559" y="0"/>
                  </a:moveTo>
                  <a:cubicBezTo>
                    <a:pt x="540" y="0"/>
                    <a:pt x="521" y="1"/>
                    <a:pt x="501" y="4"/>
                  </a:cubicBezTo>
                  <a:cubicBezTo>
                    <a:pt x="201" y="70"/>
                    <a:pt x="1" y="304"/>
                    <a:pt x="34" y="604"/>
                  </a:cubicBezTo>
                  <a:cubicBezTo>
                    <a:pt x="65" y="851"/>
                    <a:pt x="268" y="1041"/>
                    <a:pt x="510" y="1041"/>
                  </a:cubicBezTo>
                  <a:cubicBezTo>
                    <a:pt x="529" y="1041"/>
                    <a:pt x="548" y="1040"/>
                    <a:pt x="568" y="1038"/>
                  </a:cubicBezTo>
                  <a:cubicBezTo>
                    <a:pt x="868" y="1004"/>
                    <a:pt x="1068" y="738"/>
                    <a:pt x="1035" y="471"/>
                  </a:cubicBezTo>
                  <a:lnTo>
                    <a:pt x="1035" y="437"/>
                  </a:lnTo>
                  <a:cubicBezTo>
                    <a:pt x="1004" y="190"/>
                    <a:pt x="801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2857200" y="2068600"/>
              <a:ext cx="47575" cy="29675"/>
            </a:xfrm>
            <a:custGeom>
              <a:rect b="b" l="l" r="r" t="t"/>
              <a:pathLst>
                <a:path extrusionOk="0" h="1187" w="1903">
                  <a:moveTo>
                    <a:pt x="101" y="0"/>
                  </a:moveTo>
                  <a:lnTo>
                    <a:pt x="101" y="0"/>
                  </a:lnTo>
                  <a:cubicBezTo>
                    <a:pt x="1" y="500"/>
                    <a:pt x="301" y="1034"/>
                    <a:pt x="802" y="1168"/>
                  </a:cubicBezTo>
                  <a:lnTo>
                    <a:pt x="835" y="1168"/>
                  </a:lnTo>
                  <a:cubicBezTo>
                    <a:pt x="900" y="1181"/>
                    <a:pt x="964" y="1187"/>
                    <a:pt x="1026" y="1187"/>
                  </a:cubicBezTo>
                  <a:cubicBezTo>
                    <a:pt x="1450" y="1187"/>
                    <a:pt x="1815" y="903"/>
                    <a:pt x="1902" y="4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2946450" y="1925625"/>
              <a:ext cx="30050" cy="17900"/>
            </a:xfrm>
            <a:custGeom>
              <a:rect b="b" l="l" r="r" t="t"/>
              <a:pathLst>
                <a:path extrusionOk="0" h="716" w="1202">
                  <a:moveTo>
                    <a:pt x="535" y="0"/>
                  </a:moveTo>
                  <a:cubicBezTo>
                    <a:pt x="284" y="0"/>
                    <a:pt x="57" y="159"/>
                    <a:pt x="0" y="415"/>
                  </a:cubicBezTo>
                  <a:lnTo>
                    <a:pt x="1134" y="716"/>
                  </a:lnTo>
                  <a:cubicBezTo>
                    <a:pt x="1201" y="382"/>
                    <a:pt x="1001" y="82"/>
                    <a:pt x="667" y="15"/>
                  </a:cubicBezTo>
                  <a:cubicBezTo>
                    <a:pt x="623" y="5"/>
                    <a:pt x="579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2814675" y="1927050"/>
              <a:ext cx="30050" cy="20650"/>
            </a:xfrm>
            <a:custGeom>
              <a:rect b="b" l="l" r="r" t="t"/>
              <a:pathLst>
                <a:path extrusionOk="0" h="826" w="1202">
                  <a:moveTo>
                    <a:pt x="685" y="0"/>
                  </a:moveTo>
                  <a:cubicBezTo>
                    <a:pt x="599" y="0"/>
                    <a:pt x="512" y="19"/>
                    <a:pt x="434" y="58"/>
                  </a:cubicBezTo>
                  <a:lnTo>
                    <a:pt x="401" y="58"/>
                  </a:lnTo>
                  <a:cubicBezTo>
                    <a:pt x="134" y="191"/>
                    <a:pt x="1" y="558"/>
                    <a:pt x="168" y="825"/>
                  </a:cubicBezTo>
                  <a:lnTo>
                    <a:pt x="1202" y="325"/>
                  </a:lnTo>
                  <a:cubicBezTo>
                    <a:pt x="1107" y="112"/>
                    <a:pt x="895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2940600" y="1971750"/>
              <a:ext cx="26725" cy="25225"/>
            </a:xfrm>
            <a:custGeom>
              <a:rect b="b" l="l" r="r" t="t"/>
              <a:pathLst>
                <a:path extrusionOk="0" h="1009" w="1069">
                  <a:moveTo>
                    <a:pt x="568" y="0"/>
                  </a:moveTo>
                  <a:cubicBezTo>
                    <a:pt x="546" y="0"/>
                    <a:pt x="524" y="2"/>
                    <a:pt x="501" y="5"/>
                  </a:cubicBezTo>
                  <a:cubicBezTo>
                    <a:pt x="201" y="38"/>
                    <a:pt x="1" y="272"/>
                    <a:pt x="34" y="572"/>
                  </a:cubicBezTo>
                  <a:cubicBezTo>
                    <a:pt x="65" y="819"/>
                    <a:pt x="296" y="1009"/>
                    <a:pt x="542" y="1009"/>
                  </a:cubicBezTo>
                  <a:cubicBezTo>
                    <a:pt x="562" y="1009"/>
                    <a:pt x="582" y="1008"/>
                    <a:pt x="601" y="1005"/>
                  </a:cubicBezTo>
                  <a:cubicBezTo>
                    <a:pt x="868" y="972"/>
                    <a:pt x="1068" y="739"/>
                    <a:pt x="1068" y="438"/>
                  </a:cubicBezTo>
                  <a:cubicBezTo>
                    <a:pt x="1068" y="438"/>
                    <a:pt x="1068" y="438"/>
                    <a:pt x="1035" y="405"/>
                  </a:cubicBezTo>
                  <a:cubicBezTo>
                    <a:pt x="1004" y="161"/>
                    <a:pt x="806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2903900" y="1980200"/>
              <a:ext cx="42575" cy="70900"/>
            </a:xfrm>
            <a:custGeom>
              <a:rect b="b" l="l" r="r" t="t"/>
              <a:pathLst>
                <a:path extrusionOk="0" h="2836" w="1703">
                  <a:moveTo>
                    <a:pt x="1" y="0"/>
                  </a:moveTo>
                  <a:lnTo>
                    <a:pt x="201" y="2836"/>
                  </a:lnTo>
                  <a:lnTo>
                    <a:pt x="1702" y="2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2767975" y="2107775"/>
              <a:ext cx="109275" cy="64250"/>
            </a:xfrm>
            <a:custGeom>
              <a:rect b="b" l="l" r="r" t="t"/>
              <a:pathLst>
                <a:path extrusionOk="0" h="2570" w="4371">
                  <a:moveTo>
                    <a:pt x="1" y="1"/>
                  </a:moveTo>
                  <a:lnTo>
                    <a:pt x="1" y="1"/>
                  </a:lnTo>
                  <a:cubicBezTo>
                    <a:pt x="168" y="568"/>
                    <a:pt x="534" y="1068"/>
                    <a:pt x="1035" y="1402"/>
                  </a:cubicBezTo>
                  <a:cubicBezTo>
                    <a:pt x="1835" y="2002"/>
                    <a:pt x="4371" y="2569"/>
                    <a:pt x="4371" y="2569"/>
                  </a:cubicBezTo>
                  <a:lnTo>
                    <a:pt x="4371" y="1836"/>
                  </a:lnTo>
                  <a:cubicBezTo>
                    <a:pt x="3136" y="1669"/>
                    <a:pt x="468" y="96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2653725" y="1779000"/>
              <a:ext cx="331925" cy="217900"/>
            </a:xfrm>
            <a:custGeom>
              <a:rect b="b" l="l" r="r" t="t"/>
              <a:pathLst>
                <a:path extrusionOk="0" h="8716" w="13277">
                  <a:moveTo>
                    <a:pt x="8415" y="0"/>
                  </a:moveTo>
                  <a:cubicBezTo>
                    <a:pt x="7297" y="0"/>
                    <a:pt x="6058" y="230"/>
                    <a:pt x="4871" y="743"/>
                  </a:cubicBezTo>
                  <a:cubicBezTo>
                    <a:pt x="2569" y="1710"/>
                    <a:pt x="535" y="3145"/>
                    <a:pt x="201" y="5246"/>
                  </a:cubicBezTo>
                  <a:cubicBezTo>
                    <a:pt x="1" y="6447"/>
                    <a:pt x="268" y="7681"/>
                    <a:pt x="935" y="8715"/>
                  </a:cubicBezTo>
                  <a:cubicBezTo>
                    <a:pt x="1260" y="8363"/>
                    <a:pt x="1695" y="8187"/>
                    <a:pt x="2133" y="8187"/>
                  </a:cubicBezTo>
                  <a:cubicBezTo>
                    <a:pt x="2235" y="8187"/>
                    <a:pt x="2336" y="8196"/>
                    <a:pt x="2436" y="8215"/>
                  </a:cubicBezTo>
                  <a:cubicBezTo>
                    <a:pt x="2569" y="8248"/>
                    <a:pt x="2703" y="8282"/>
                    <a:pt x="2803" y="8315"/>
                  </a:cubicBezTo>
                  <a:cubicBezTo>
                    <a:pt x="3370" y="7448"/>
                    <a:pt x="4104" y="6714"/>
                    <a:pt x="5004" y="6180"/>
                  </a:cubicBezTo>
                  <a:cubicBezTo>
                    <a:pt x="6405" y="5313"/>
                    <a:pt x="8007" y="4779"/>
                    <a:pt x="9641" y="4612"/>
                  </a:cubicBezTo>
                  <a:cubicBezTo>
                    <a:pt x="10007" y="4575"/>
                    <a:pt x="10338" y="4559"/>
                    <a:pt x="10637" y="4559"/>
                  </a:cubicBezTo>
                  <a:cubicBezTo>
                    <a:pt x="12764" y="4559"/>
                    <a:pt x="13277" y="5380"/>
                    <a:pt x="13277" y="5380"/>
                  </a:cubicBezTo>
                  <a:cubicBezTo>
                    <a:pt x="13244" y="5280"/>
                    <a:pt x="12943" y="2111"/>
                    <a:pt x="11743" y="1010"/>
                  </a:cubicBezTo>
                  <a:cubicBezTo>
                    <a:pt x="11069" y="374"/>
                    <a:pt x="9841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2807175" y="2400500"/>
              <a:ext cx="351950" cy="517050"/>
            </a:xfrm>
            <a:custGeom>
              <a:rect b="b" l="l" r="r" t="t"/>
              <a:pathLst>
                <a:path extrusionOk="0" h="20682" w="14078">
                  <a:moveTo>
                    <a:pt x="13810" y="0"/>
                  </a:moveTo>
                  <a:lnTo>
                    <a:pt x="1768" y="4237"/>
                  </a:lnTo>
                  <a:lnTo>
                    <a:pt x="1" y="20382"/>
                  </a:lnTo>
                  <a:lnTo>
                    <a:pt x="267" y="20682"/>
                  </a:lnTo>
                  <a:lnTo>
                    <a:pt x="11709" y="16412"/>
                  </a:lnTo>
                  <a:lnTo>
                    <a:pt x="14077" y="267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2807175" y="2506400"/>
              <a:ext cx="50900" cy="411150"/>
            </a:xfrm>
            <a:custGeom>
              <a:rect b="b" l="l" r="r" t="t"/>
              <a:pathLst>
                <a:path extrusionOk="0" h="16446" w="2036">
                  <a:moveTo>
                    <a:pt x="1768" y="1"/>
                  </a:moveTo>
                  <a:lnTo>
                    <a:pt x="1" y="16146"/>
                  </a:lnTo>
                  <a:lnTo>
                    <a:pt x="267" y="16446"/>
                  </a:lnTo>
                  <a:lnTo>
                    <a:pt x="2035" y="3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2928100" y="2465450"/>
              <a:ext cx="143200" cy="66000"/>
            </a:xfrm>
            <a:custGeom>
              <a:rect b="b" l="l" r="r" t="t"/>
              <a:pathLst>
                <a:path extrusionOk="0" h="2640" w="5728">
                  <a:moveTo>
                    <a:pt x="5517" y="0"/>
                  </a:moveTo>
                  <a:cubicBezTo>
                    <a:pt x="5254" y="0"/>
                    <a:pt x="4745" y="155"/>
                    <a:pt x="4137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5604" y="605"/>
                  </a:lnTo>
                  <a:lnTo>
                    <a:pt x="5704" y="138"/>
                  </a:lnTo>
                  <a:cubicBezTo>
                    <a:pt x="5728" y="45"/>
                    <a:pt x="5658" y="0"/>
                    <a:pt x="5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2931425" y="2421500"/>
              <a:ext cx="155550" cy="65750"/>
            </a:xfrm>
            <a:custGeom>
              <a:rect b="b" l="l" r="r" t="t"/>
              <a:pathLst>
                <a:path extrusionOk="0" h="2630" w="6222">
                  <a:moveTo>
                    <a:pt x="4435" y="0"/>
                  </a:moveTo>
                  <a:cubicBezTo>
                    <a:pt x="4233" y="0"/>
                    <a:pt x="3945" y="44"/>
                    <a:pt x="3537" y="161"/>
                  </a:cubicBezTo>
                  <a:cubicBezTo>
                    <a:pt x="1702" y="628"/>
                    <a:pt x="1669" y="1529"/>
                    <a:pt x="1669" y="1529"/>
                  </a:cubicBezTo>
                  <a:cubicBezTo>
                    <a:pt x="1402" y="1662"/>
                    <a:pt x="1102" y="1762"/>
                    <a:pt x="801" y="1862"/>
                  </a:cubicBezTo>
                  <a:cubicBezTo>
                    <a:pt x="201" y="2062"/>
                    <a:pt x="134" y="2162"/>
                    <a:pt x="101" y="2329"/>
                  </a:cubicBezTo>
                  <a:lnTo>
                    <a:pt x="1" y="2629"/>
                  </a:lnTo>
                  <a:lnTo>
                    <a:pt x="6138" y="495"/>
                  </a:lnTo>
                  <a:cubicBezTo>
                    <a:pt x="6138" y="495"/>
                    <a:pt x="6172" y="394"/>
                    <a:pt x="6205" y="194"/>
                  </a:cubicBezTo>
                  <a:cubicBezTo>
                    <a:pt x="6222" y="111"/>
                    <a:pt x="6163" y="78"/>
                    <a:pt x="6051" y="78"/>
                  </a:cubicBezTo>
                  <a:cubicBezTo>
                    <a:pt x="5938" y="78"/>
                    <a:pt x="5772" y="111"/>
                    <a:pt x="5571" y="161"/>
                  </a:cubicBezTo>
                  <a:lnTo>
                    <a:pt x="4871" y="394"/>
                  </a:lnTo>
                  <a:cubicBezTo>
                    <a:pt x="4871" y="394"/>
                    <a:pt x="5040" y="0"/>
                    <a:pt x="4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2947275" y="2434675"/>
              <a:ext cx="127625" cy="82600"/>
            </a:xfrm>
            <a:custGeom>
              <a:rect b="b" l="l" r="r" t="t"/>
              <a:pathLst>
                <a:path extrusionOk="0" h="3304" w="5105">
                  <a:moveTo>
                    <a:pt x="5104" y="1"/>
                  </a:moveTo>
                  <a:lnTo>
                    <a:pt x="134" y="1836"/>
                  </a:lnTo>
                  <a:lnTo>
                    <a:pt x="1" y="2403"/>
                  </a:lnTo>
                  <a:cubicBezTo>
                    <a:pt x="278" y="2281"/>
                    <a:pt x="528" y="2223"/>
                    <a:pt x="700" y="2223"/>
                  </a:cubicBezTo>
                  <a:cubicBezTo>
                    <a:pt x="859" y="2223"/>
                    <a:pt x="951" y="2273"/>
                    <a:pt x="935" y="2369"/>
                  </a:cubicBezTo>
                  <a:cubicBezTo>
                    <a:pt x="901" y="2603"/>
                    <a:pt x="701" y="3303"/>
                    <a:pt x="701" y="3303"/>
                  </a:cubicBezTo>
                  <a:lnTo>
                    <a:pt x="3903" y="2036"/>
                  </a:lnTo>
                  <a:cubicBezTo>
                    <a:pt x="3937" y="1836"/>
                    <a:pt x="3970" y="1602"/>
                    <a:pt x="4037" y="1402"/>
                  </a:cubicBezTo>
                  <a:cubicBezTo>
                    <a:pt x="4103" y="968"/>
                    <a:pt x="4337" y="868"/>
                    <a:pt x="4904" y="601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2932275" y="2465450"/>
              <a:ext cx="143200" cy="66000"/>
            </a:xfrm>
            <a:custGeom>
              <a:rect b="b" l="l" r="r" t="t"/>
              <a:pathLst>
                <a:path extrusionOk="0" h="2640" w="5728">
                  <a:moveTo>
                    <a:pt x="5517" y="0"/>
                  </a:moveTo>
                  <a:cubicBezTo>
                    <a:pt x="5254" y="0"/>
                    <a:pt x="4745" y="155"/>
                    <a:pt x="4136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0" y="2639"/>
                  </a:lnTo>
                  <a:lnTo>
                    <a:pt x="5604" y="638"/>
                  </a:lnTo>
                  <a:lnTo>
                    <a:pt x="5704" y="138"/>
                  </a:lnTo>
                  <a:cubicBezTo>
                    <a:pt x="5727" y="45"/>
                    <a:pt x="5657" y="0"/>
                    <a:pt x="5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2420225" y="2203675"/>
              <a:ext cx="576275" cy="598825"/>
            </a:xfrm>
            <a:custGeom>
              <a:rect b="b" l="l" r="r" t="t"/>
              <a:pathLst>
                <a:path extrusionOk="0" h="23953" w="23051">
                  <a:moveTo>
                    <a:pt x="9941" y="1"/>
                  </a:moveTo>
                  <a:cubicBezTo>
                    <a:pt x="7239" y="1"/>
                    <a:pt x="5772" y="668"/>
                    <a:pt x="4604" y="3804"/>
                  </a:cubicBezTo>
                  <a:cubicBezTo>
                    <a:pt x="3770" y="5939"/>
                    <a:pt x="268" y="16112"/>
                    <a:pt x="134" y="17647"/>
                  </a:cubicBezTo>
                  <a:cubicBezTo>
                    <a:pt x="1" y="19181"/>
                    <a:pt x="701" y="19815"/>
                    <a:pt x="2236" y="20482"/>
                  </a:cubicBezTo>
                  <a:cubicBezTo>
                    <a:pt x="3737" y="21149"/>
                    <a:pt x="7306" y="22017"/>
                    <a:pt x="10575" y="22884"/>
                  </a:cubicBezTo>
                  <a:cubicBezTo>
                    <a:pt x="12176" y="23351"/>
                    <a:pt x="13811" y="23685"/>
                    <a:pt x="15479" y="23851"/>
                  </a:cubicBezTo>
                  <a:cubicBezTo>
                    <a:pt x="16327" y="23917"/>
                    <a:pt x="17072" y="23953"/>
                    <a:pt x="17728" y="23953"/>
                  </a:cubicBezTo>
                  <a:cubicBezTo>
                    <a:pt x="20065" y="23953"/>
                    <a:pt x="21265" y="23504"/>
                    <a:pt x="21916" y="22384"/>
                  </a:cubicBezTo>
                  <a:cubicBezTo>
                    <a:pt x="23051" y="20406"/>
                    <a:pt x="22511" y="19417"/>
                    <a:pt x="21006" y="19417"/>
                  </a:cubicBezTo>
                  <a:cubicBezTo>
                    <a:pt x="20785" y="19417"/>
                    <a:pt x="20543" y="19439"/>
                    <a:pt x="20282" y="19482"/>
                  </a:cubicBezTo>
                  <a:cubicBezTo>
                    <a:pt x="19777" y="19562"/>
                    <a:pt x="19260" y="19606"/>
                    <a:pt x="18738" y="19606"/>
                  </a:cubicBezTo>
                  <a:cubicBezTo>
                    <a:pt x="18398" y="19606"/>
                    <a:pt x="18056" y="19588"/>
                    <a:pt x="17713" y="19548"/>
                  </a:cubicBezTo>
                  <a:cubicBezTo>
                    <a:pt x="18080" y="19381"/>
                    <a:pt x="18481" y="19148"/>
                    <a:pt x="18814" y="18881"/>
                  </a:cubicBezTo>
                  <a:cubicBezTo>
                    <a:pt x="19181" y="18581"/>
                    <a:pt x="19281" y="18081"/>
                    <a:pt x="19048" y="17680"/>
                  </a:cubicBezTo>
                  <a:cubicBezTo>
                    <a:pt x="19022" y="17648"/>
                    <a:pt x="18988" y="17635"/>
                    <a:pt x="18945" y="17635"/>
                  </a:cubicBezTo>
                  <a:cubicBezTo>
                    <a:pt x="18760" y="17635"/>
                    <a:pt x="18401" y="17879"/>
                    <a:pt x="17780" y="18014"/>
                  </a:cubicBezTo>
                  <a:cubicBezTo>
                    <a:pt x="16813" y="18247"/>
                    <a:pt x="16179" y="18081"/>
                    <a:pt x="15212" y="18581"/>
                  </a:cubicBezTo>
                  <a:cubicBezTo>
                    <a:pt x="14848" y="18749"/>
                    <a:pt x="14485" y="18823"/>
                    <a:pt x="14122" y="18823"/>
                  </a:cubicBezTo>
                  <a:cubicBezTo>
                    <a:pt x="14051" y="18823"/>
                    <a:pt x="13981" y="18820"/>
                    <a:pt x="13911" y="18814"/>
                  </a:cubicBezTo>
                  <a:cubicBezTo>
                    <a:pt x="13177" y="18814"/>
                    <a:pt x="12176" y="18514"/>
                    <a:pt x="10241" y="17947"/>
                  </a:cubicBezTo>
                  <a:cubicBezTo>
                    <a:pt x="8907" y="17480"/>
                    <a:pt x="7573" y="16980"/>
                    <a:pt x="6305" y="16346"/>
                  </a:cubicBezTo>
                  <a:lnTo>
                    <a:pt x="9207" y="9341"/>
                  </a:lnTo>
                  <a:lnTo>
                    <a:pt x="9207" y="9341"/>
                  </a:lnTo>
                  <a:cubicBezTo>
                    <a:pt x="9183" y="9390"/>
                    <a:pt x="9169" y="9414"/>
                    <a:pt x="9165" y="9414"/>
                  </a:cubicBezTo>
                  <a:cubicBezTo>
                    <a:pt x="9091" y="9414"/>
                    <a:pt x="12090" y="1865"/>
                    <a:pt x="9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2459425" y="2201300"/>
              <a:ext cx="249375" cy="350150"/>
            </a:xfrm>
            <a:custGeom>
              <a:rect b="b" l="l" r="r" t="t"/>
              <a:pathLst>
                <a:path extrusionOk="0" h="14006" w="9975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2459425" y="2201300"/>
              <a:ext cx="249375" cy="350150"/>
            </a:xfrm>
            <a:custGeom>
              <a:rect b="b" l="l" r="r" t="t"/>
              <a:pathLst>
                <a:path extrusionOk="0" h="14006" w="9975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2051625" y="1444800"/>
              <a:ext cx="415325" cy="458700"/>
            </a:xfrm>
            <a:custGeom>
              <a:rect b="b" l="l" r="r" t="t"/>
              <a:pathLst>
                <a:path extrusionOk="0" h="18348" w="16613">
                  <a:moveTo>
                    <a:pt x="1" y="1"/>
                  </a:moveTo>
                  <a:lnTo>
                    <a:pt x="1769" y="9241"/>
                  </a:lnTo>
                  <a:cubicBezTo>
                    <a:pt x="1769" y="9241"/>
                    <a:pt x="5371" y="14912"/>
                    <a:pt x="5738" y="15479"/>
                  </a:cubicBezTo>
                  <a:cubicBezTo>
                    <a:pt x="6105" y="16112"/>
                    <a:pt x="6739" y="16546"/>
                    <a:pt x="7473" y="16679"/>
                  </a:cubicBezTo>
                  <a:cubicBezTo>
                    <a:pt x="10275" y="17247"/>
                    <a:pt x="15779" y="18347"/>
                    <a:pt x="15779" y="18347"/>
                  </a:cubicBezTo>
                  <a:lnTo>
                    <a:pt x="16613" y="14545"/>
                  </a:lnTo>
                  <a:lnTo>
                    <a:pt x="10142" y="12043"/>
                  </a:lnTo>
                  <a:cubicBezTo>
                    <a:pt x="10142" y="12043"/>
                    <a:pt x="5572" y="4804"/>
                    <a:pt x="4204" y="2870"/>
                  </a:cubicBezTo>
                  <a:cubicBezTo>
                    <a:pt x="2870" y="968"/>
                    <a:pt x="2236" y="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1904875" y="1443175"/>
              <a:ext cx="314400" cy="1104125"/>
            </a:xfrm>
            <a:custGeom>
              <a:rect b="b" l="l" r="r" t="t"/>
              <a:pathLst>
                <a:path extrusionOk="0" h="44165" w="12576">
                  <a:moveTo>
                    <a:pt x="5146" y="0"/>
                  </a:moveTo>
                  <a:cubicBezTo>
                    <a:pt x="4851" y="0"/>
                    <a:pt x="4527" y="42"/>
                    <a:pt x="4170" y="133"/>
                  </a:cubicBezTo>
                  <a:lnTo>
                    <a:pt x="0" y="43397"/>
                  </a:lnTo>
                  <a:cubicBezTo>
                    <a:pt x="234" y="43395"/>
                    <a:pt x="469" y="43394"/>
                    <a:pt x="703" y="43394"/>
                  </a:cubicBezTo>
                  <a:cubicBezTo>
                    <a:pt x="4671" y="43394"/>
                    <a:pt x="8638" y="43660"/>
                    <a:pt x="12576" y="44164"/>
                  </a:cubicBezTo>
                  <a:cubicBezTo>
                    <a:pt x="12576" y="44164"/>
                    <a:pt x="12376" y="38694"/>
                    <a:pt x="11909" y="31622"/>
                  </a:cubicBezTo>
                  <a:cubicBezTo>
                    <a:pt x="11608" y="26952"/>
                    <a:pt x="9874" y="20981"/>
                    <a:pt x="9807" y="16011"/>
                  </a:cubicBezTo>
                  <a:cubicBezTo>
                    <a:pt x="9740" y="8338"/>
                    <a:pt x="9040" y="4135"/>
                    <a:pt x="7939" y="2067"/>
                  </a:cubicBezTo>
                  <a:cubicBezTo>
                    <a:pt x="7330" y="988"/>
                    <a:pt x="6583" y="0"/>
                    <a:pt x="5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673025" y="3237750"/>
              <a:ext cx="144300" cy="356975"/>
            </a:xfrm>
            <a:custGeom>
              <a:rect b="b" l="l" r="r" t="t"/>
              <a:pathLst>
                <a:path extrusionOk="0" h="14279" w="5772">
                  <a:moveTo>
                    <a:pt x="1235" y="1"/>
                  </a:moveTo>
                  <a:cubicBezTo>
                    <a:pt x="568" y="34"/>
                    <a:pt x="1068" y="2636"/>
                    <a:pt x="968" y="4304"/>
                  </a:cubicBezTo>
                  <a:cubicBezTo>
                    <a:pt x="835" y="6139"/>
                    <a:pt x="301" y="7440"/>
                    <a:pt x="168" y="8941"/>
                  </a:cubicBezTo>
                  <a:cubicBezTo>
                    <a:pt x="1" y="10208"/>
                    <a:pt x="234" y="11542"/>
                    <a:pt x="868" y="12677"/>
                  </a:cubicBezTo>
                  <a:cubicBezTo>
                    <a:pt x="1208" y="13401"/>
                    <a:pt x="2422" y="14279"/>
                    <a:pt x="3429" y="14279"/>
                  </a:cubicBezTo>
                  <a:cubicBezTo>
                    <a:pt x="3906" y="14279"/>
                    <a:pt x="4336" y="14081"/>
                    <a:pt x="4604" y="13577"/>
                  </a:cubicBezTo>
                  <a:cubicBezTo>
                    <a:pt x="5371" y="12009"/>
                    <a:pt x="5672" y="10275"/>
                    <a:pt x="5438" y="8574"/>
                  </a:cubicBezTo>
                  <a:cubicBezTo>
                    <a:pt x="5271" y="6839"/>
                    <a:pt x="5138" y="5572"/>
                    <a:pt x="5038" y="4271"/>
                  </a:cubicBezTo>
                  <a:cubicBezTo>
                    <a:pt x="4971" y="3103"/>
                    <a:pt x="5772" y="334"/>
                    <a:pt x="4904" y="201"/>
                  </a:cubicBezTo>
                  <a:lnTo>
                    <a:pt x="4904" y="668"/>
                  </a:lnTo>
                  <a:cubicBezTo>
                    <a:pt x="4735" y="1026"/>
                    <a:pt x="3715" y="1352"/>
                    <a:pt x="2787" y="1352"/>
                  </a:cubicBezTo>
                  <a:cubicBezTo>
                    <a:pt x="2071" y="1352"/>
                    <a:pt x="1409" y="1158"/>
                    <a:pt x="1235" y="63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2068325" y="3251925"/>
              <a:ext cx="61725" cy="110125"/>
            </a:xfrm>
            <a:custGeom>
              <a:rect b="b" l="l" r="r" t="t"/>
              <a:pathLst>
                <a:path extrusionOk="0" h="4405" w="2469">
                  <a:moveTo>
                    <a:pt x="167" y="1"/>
                  </a:moveTo>
                  <a:lnTo>
                    <a:pt x="167" y="1"/>
                  </a:lnTo>
                  <a:cubicBezTo>
                    <a:pt x="0" y="835"/>
                    <a:pt x="300" y="3137"/>
                    <a:pt x="300" y="3137"/>
                  </a:cubicBezTo>
                  <a:cubicBezTo>
                    <a:pt x="300" y="3137"/>
                    <a:pt x="667" y="3904"/>
                    <a:pt x="2002" y="4404"/>
                  </a:cubicBezTo>
                  <a:lnTo>
                    <a:pt x="2469" y="11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2118350" y="3271950"/>
              <a:ext cx="85925" cy="90100"/>
            </a:xfrm>
            <a:custGeom>
              <a:rect b="b" l="l" r="r" t="t"/>
              <a:pathLst>
                <a:path extrusionOk="0" h="3604" w="3437">
                  <a:moveTo>
                    <a:pt x="3436" y="1"/>
                  </a:moveTo>
                  <a:lnTo>
                    <a:pt x="267" y="1735"/>
                  </a:lnTo>
                  <a:lnTo>
                    <a:pt x="1" y="3603"/>
                  </a:lnTo>
                  <a:lnTo>
                    <a:pt x="2803" y="256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67475" y="3158450"/>
              <a:ext cx="302125" cy="285250"/>
            </a:xfrm>
            <a:custGeom>
              <a:rect b="b" l="l" r="r" t="t"/>
              <a:pathLst>
                <a:path extrusionOk="0" h="11410" w="12085">
                  <a:moveTo>
                    <a:pt x="743" y="0"/>
                  </a:moveTo>
                  <a:cubicBezTo>
                    <a:pt x="522" y="0"/>
                    <a:pt x="360" y="831"/>
                    <a:pt x="168" y="1538"/>
                  </a:cubicBezTo>
                  <a:cubicBezTo>
                    <a:pt x="1" y="2239"/>
                    <a:pt x="1" y="3006"/>
                    <a:pt x="234" y="3707"/>
                  </a:cubicBezTo>
                  <a:cubicBezTo>
                    <a:pt x="501" y="4507"/>
                    <a:pt x="1635" y="5274"/>
                    <a:pt x="2136" y="5942"/>
                  </a:cubicBezTo>
                  <a:cubicBezTo>
                    <a:pt x="2636" y="6642"/>
                    <a:pt x="2869" y="8343"/>
                    <a:pt x="3470" y="9277"/>
                  </a:cubicBezTo>
                  <a:cubicBezTo>
                    <a:pt x="4070" y="10211"/>
                    <a:pt x="6239" y="11045"/>
                    <a:pt x="7640" y="11312"/>
                  </a:cubicBezTo>
                  <a:cubicBezTo>
                    <a:pt x="8023" y="11379"/>
                    <a:pt x="8386" y="11410"/>
                    <a:pt x="8725" y="11410"/>
                  </a:cubicBezTo>
                  <a:cubicBezTo>
                    <a:pt x="10916" y="11410"/>
                    <a:pt x="12084" y="10131"/>
                    <a:pt x="11275" y="9177"/>
                  </a:cubicBezTo>
                  <a:cubicBezTo>
                    <a:pt x="10575" y="8377"/>
                    <a:pt x="8440" y="7343"/>
                    <a:pt x="7339" y="5408"/>
                  </a:cubicBezTo>
                  <a:cubicBezTo>
                    <a:pt x="6105" y="3340"/>
                    <a:pt x="5138" y="237"/>
                    <a:pt x="4737" y="37"/>
                  </a:cubicBezTo>
                  <a:lnTo>
                    <a:pt x="4737" y="638"/>
                  </a:lnTo>
                  <a:cubicBezTo>
                    <a:pt x="4495" y="1213"/>
                    <a:pt x="3922" y="1376"/>
                    <a:pt x="3319" y="1376"/>
                  </a:cubicBezTo>
                  <a:cubicBezTo>
                    <a:pt x="3259" y="1376"/>
                    <a:pt x="3197" y="1375"/>
                    <a:pt x="3136" y="1372"/>
                  </a:cubicBezTo>
                  <a:cubicBezTo>
                    <a:pt x="1702" y="1338"/>
                    <a:pt x="1001" y="938"/>
                    <a:pt x="801" y="538"/>
                  </a:cubicBezTo>
                  <a:lnTo>
                    <a:pt x="768" y="4"/>
                  </a:lnTo>
                  <a:cubicBezTo>
                    <a:pt x="759" y="2"/>
                    <a:pt x="751" y="0"/>
                    <a:pt x="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663850" y="1903475"/>
              <a:ext cx="555425" cy="1464175"/>
            </a:xfrm>
            <a:custGeom>
              <a:rect b="b" l="l" r="r" t="t"/>
              <a:pathLst>
                <a:path extrusionOk="0" h="58567" w="22217">
                  <a:moveTo>
                    <a:pt x="5805" y="0"/>
                  </a:moveTo>
                  <a:cubicBezTo>
                    <a:pt x="4804" y="1435"/>
                    <a:pt x="3937" y="2969"/>
                    <a:pt x="3237" y="4570"/>
                  </a:cubicBezTo>
                  <a:cubicBezTo>
                    <a:pt x="2303" y="6772"/>
                    <a:pt x="1936" y="10041"/>
                    <a:pt x="1936" y="14944"/>
                  </a:cubicBezTo>
                  <a:cubicBezTo>
                    <a:pt x="1936" y="19815"/>
                    <a:pt x="1735" y="32690"/>
                    <a:pt x="1735" y="32690"/>
                  </a:cubicBezTo>
                  <a:cubicBezTo>
                    <a:pt x="1268" y="34325"/>
                    <a:pt x="868" y="35993"/>
                    <a:pt x="601" y="37661"/>
                  </a:cubicBezTo>
                  <a:cubicBezTo>
                    <a:pt x="268" y="40096"/>
                    <a:pt x="1" y="48935"/>
                    <a:pt x="1" y="57775"/>
                  </a:cubicBezTo>
                  <a:cubicBezTo>
                    <a:pt x="880" y="58251"/>
                    <a:pt x="2020" y="58566"/>
                    <a:pt x="3190" y="58566"/>
                  </a:cubicBezTo>
                  <a:cubicBezTo>
                    <a:pt x="4151" y="58566"/>
                    <a:pt x="5132" y="58353"/>
                    <a:pt x="6005" y="57842"/>
                  </a:cubicBezTo>
                  <a:cubicBezTo>
                    <a:pt x="6005" y="57842"/>
                    <a:pt x="9741" y="35993"/>
                    <a:pt x="10008" y="33991"/>
                  </a:cubicBezTo>
                  <a:cubicBezTo>
                    <a:pt x="10242" y="31957"/>
                    <a:pt x="11643" y="18914"/>
                    <a:pt x="11643" y="18914"/>
                  </a:cubicBezTo>
                  <a:lnTo>
                    <a:pt x="13711" y="32624"/>
                  </a:lnTo>
                  <a:cubicBezTo>
                    <a:pt x="13377" y="34792"/>
                    <a:pt x="13310" y="37027"/>
                    <a:pt x="13477" y="39195"/>
                  </a:cubicBezTo>
                  <a:cubicBezTo>
                    <a:pt x="13744" y="42731"/>
                    <a:pt x="14878" y="52938"/>
                    <a:pt x="14878" y="52938"/>
                  </a:cubicBezTo>
                  <a:cubicBezTo>
                    <a:pt x="16534" y="53543"/>
                    <a:pt x="17953" y="53735"/>
                    <a:pt x="19090" y="53735"/>
                  </a:cubicBezTo>
                  <a:cubicBezTo>
                    <a:pt x="21091" y="53735"/>
                    <a:pt x="22217" y="53138"/>
                    <a:pt x="22217" y="53138"/>
                  </a:cubicBezTo>
                  <a:cubicBezTo>
                    <a:pt x="22217" y="53138"/>
                    <a:pt x="21650" y="44165"/>
                    <a:pt x="21583" y="40096"/>
                  </a:cubicBezTo>
                  <a:cubicBezTo>
                    <a:pt x="21516" y="34692"/>
                    <a:pt x="21450" y="31590"/>
                    <a:pt x="21349" y="28921"/>
                  </a:cubicBezTo>
                  <a:cubicBezTo>
                    <a:pt x="21216" y="25752"/>
                    <a:pt x="21116" y="22550"/>
                    <a:pt x="20649" y="15511"/>
                  </a:cubicBezTo>
                  <a:cubicBezTo>
                    <a:pt x="20115" y="6772"/>
                    <a:pt x="18447" y="968"/>
                    <a:pt x="18447" y="968"/>
                  </a:cubicBezTo>
                  <a:cubicBezTo>
                    <a:pt x="18447" y="968"/>
                    <a:pt x="17814" y="2402"/>
                    <a:pt x="12176" y="2402"/>
                  </a:cubicBezTo>
                  <a:cubicBezTo>
                    <a:pt x="6506" y="2402"/>
                    <a:pt x="5805" y="0"/>
                    <a:pt x="5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954900" y="2116950"/>
              <a:ext cx="135950" cy="552100"/>
            </a:xfrm>
            <a:custGeom>
              <a:rect b="b" l="l" r="r" t="t"/>
              <a:pathLst>
                <a:path extrusionOk="0" h="22084" w="5438">
                  <a:moveTo>
                    <a:pt x="5438" y="1"/>
                  </a:moveTo>
                  <a:lnTo>
                    <a:pt x="5438" y="1"/>
                  </a:lnTo>
                  <a:cubicBezTo>
                    <a:pt x="4304" y="1168"/>
                    <a:pt x="2769" y="1902"/>
                    <a:pt x="1135" y="2069"/>
                  </a:cubicBezTo>
                  <a:lnTo>
                    <a:pt x="1" y="10375"/>
                  </a:lnTo>
                  <a:lnTo>
                    <a:pt x="1768" y="22083"/>
                  </a:lnTo>
                  <a:lnTo>
                    <a:pt x="668" y="10408"/>
                  </a:lnTo>
                  <a:lnTo>
                    <a:pt x="2169" y="3136"/>
                  </a:lnTo>
                  <a:cubicBezTo>
                    <a:pt x="4804" y="2002"/>
                    <a:pt x="5438" y="1"/>
                    <a:pt x="5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1735575" y="1460650"/>
              <a:ext cx="445350" cy="640750"/>
            </a:xfrm>
            <a:custGeom>
              <a:rect b="b" l="l" r="r" t="t"/>
              <a:pathLst>
                <a:path extrusionOk="0" h="25630" w="17814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1735575" y="1460650"/>
              <a:ext cx="445350" cy="640750"/>
            </a:xfrm>
            <a:custGeom>
              <a:rect b="b" l="l" r="r" t="t"/>
              <a:pathLst>
                <a:path extrusionOk="0" h="25630" w="17814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1660525" y="1460600"/>
              <a:ext cx="304400" cy="1126125"/>
            </a:xfrm>
            <a:custGeom>
              <a:rect b="b" l="l" r="r" t="t"/>
              <a:pathLst>
                <a:path extrusionOk="0" h="45045" w="12176">
                  <a:moveTo>
                    <a:pt x="8678" y="0"/>
                  </a:moveTo>
                  <a:cubicBezTo>
                    <a:pt x="7881" y="0"/>
                    <a:pt x="5643" y="44"/>
                    <a:pt x="4103" y="503"/>
                  </a:cubicBezTo>
                  <a:cubicBezTo>
                    <a:pt x="2135" y="1103"/>
                    <a:pt x="1969" y="3238"/>
                    <a:pt x="1969" y="3238"/>
                  </a:cubicBezTo>
                  <a:lnTo>
                    <a:pt x="5004" y="15781"/>
                  </a:lnTo>
                  <a:cubicBezTo>
                    <a:pt x="5004" y="15781"/>
                    <a:pt x="2469" y="20417"/>
                    <a:pt x="1902" y="25087"/>
                  </a:cubicBezTo>
                  <a:cubicBezTo>
                    <a:pt x="1268" y="30091"/>
                    <a:pt x="0" y="42933"/>
                    <a:pt x="0" y="42933"/>
                  </a:cubicBezTo>
                  <a:cubicBezTo>
                    <a:pt x="1468" y="43901"/>
                    <a:pt x="2269" y="44301"/>
                    <a:pt x="4837" y="44801"/>
                  </a:cubicBezTo>
                  <a:cubicBezTo>
                    <a:pt x="5800" y="44969"/>
                    <a:pt x="6790" y="45044"/>
                    <a:pt x="7773" y="45044"/>
                  </a:cubicBezTo>
                  <a:cubicBezTo>
                    <a:pt x="8356" y="45044"/>
                    <a:pt x="8936" y="45018"/>
                    <a:pt x="9507" y="44968"/>
                  </a:cubicBezTo>
                  <a:cubicBezTo>
                    <a:pt x="9507" y="44968"/>
                    <a:pt x="10008" y="37596"/>
                    <a:pt x="10208" y="32493"/>
                  </a:cubicBezTo>
                  <a:cubicBezTo>
                    <a:pt x="10475" y="25488"/>
                    <a:pt x="12176" y="13612"/>
                    <a:pt x="11675" y="9710"/>
                  </a:cubicBezTo>
                  <a:cubicBezTo>
                    <a:pt x="11175" y="5773"/>
                    <a:pt x="8974" y="3"/>
                    <a:pt x="8974" y="3"/>
                  </a:cubicBezTo>
                  <a:cubicBezTo>
                    <a:pt x="8974" y="3"/>
                    <a:pt x="8866" y="0"/>
                    <a:pt x="8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1713050" y="1524875"/>
              <a:ext cx="113450" cy="531225"/>
            </a:xfrm>
            <a:custGeom>
              <a:rect b="b" l="l" r="r" t="t"/>
              <a:pathLst>
                <a:path extrusionOk="0" h="21249" w="4538">
                  <a:moveTo>
                    <a:pt x="4271" y="0"/>
                  </a:moveTo>
                  <a:lnTo>
                    <a:pt x="968" y="4804"/>
                  </a:lnTo>
                  <a:lnTo>
                    <a:pt x="2903" y="13210"/>
                  </a:lnTo>
                  <a:cubicBezTo>
                    <a:pt x="1569" y="15745"/>
                    <a:pt x="601" y="18447"/>
                    <a:pt x="1" y="21249"/>
                  </a:cubicBezTo>
                  <a:cubicBezTo>
                    <a:pt x="1969" y="15611"/>
                    <a:pt x="4171" y="13943"/>
                    <a:pt x="4171" y="13943"/>
                  </a:cubicBezTo>
                  <a:lnTo>
                    <a:pt x="3003" y="9173"/>
                  </a:lnTo>
                  <a:cubicBezTo>
                    <a:pt x="3003" y="9173"/>
                    <a:pt x="3403" y="7672"/>
                    <a:pt x="3970" y="5137"/>
                  </a:cubicBezTo>
                  <a:cubicBezTo>
                    <a:pt x="4538" y="2569"/>
                    <a:pt x="4471" y="1101"/>
                    <a:pt x="427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1833150" y="1414375"/>
              <a:ext cx="128450" cy="471600"/>
            </a:xfrm>
            <a:custGeom>
              <a:rect b="b" l="l" r="r" t="t"/>
              <a:pathLst>
                <a:path extrusionOk="0" h="18864" w="5138">
                  <a:moveTo>
                    <a:pt x="1844" y="1"/>
                  </a:moveTo>
                  <a:cubicBezTo>
                    <a:pt x="1574" y="1"/>
                    <a:pt x="1331" y="153"/>
                    <a:pt x="1135" y="517"/>
                  </a:cubicBezTo>
                  <a:cubicBezTo>
                    <a:pt x="868" y="951"/>
                    <a:pt x="301" y="1918"/>
                    <a:pt x="301" y="1918"/>
                  </a:cubicBezTo>
                  <a:cubicBezTo>
                    <a:pt x="301" y="1918"/>
                    <a:pt x="0" y="5021"/>
                    <a:pt x="301" y="5788"/>
                  </a:cubicBezTo>
                  <a:cubicBezTo>
                    <a:pt x="534" y="6455"/>
                    <a:pt x="3403" y="8957"/>
                    <a:pt x="3403" y="8957"/>
                  </a:cubicBezTo>
                  <a:cubicBezTo>
                    <a:pt x="3403" y="8957"/>
                    <a:pt x="2636" y="11759"/>
                    <a:pt x="2602" y="12693"/>
                  </a:cubicBezTo>
                  <a:cubicBezTo>
                    <a:pt x="2602" y="13593"/>
                    <a:pt x="4370" y="17096"/>
                    <a:pt x="4570" y="18864"/>
                  </a:cubicBezTo>
                  <a:cubicBezTo>
                    <a:pt x="4570" y="18864"/>
                    <a:pt x="5137" y="13260"/>
                    <a:pt x="4871" y="11258"/>
                  </a:cubicBezTo>
                  <a:cubicBezTo>
                    <a:pt x="4370" y="7989"/>
                    <a:pt x="3403" y="4820"/>
                    <a:pt x="2002" y="1818"/>
                  </a:cubicBezTo>
                  <a:lnTo>
                    <a:pt x="2002" y="17"/>
                  </a:lnTo>
                  <a:cubicBezTo>
                    <a:pt x="1948" y="6"/>
                    <a:pt x="1896" y="1"/>
                    <a:pt x="1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569625" y="2165325"/>
              <a:ext cx="162650" cy="246750"/>
            </a:xfrm>
            <a:custGeom>
              <a:rect b="b" l="l" r="r" t="t"/>
              <a:pathLst>
                <a:path extrusionOk="0" h="9870" w="6506">
                  <a:moveTo>
                    <a:pt x="3970" y="1"/>
                  </a:moveTo>
                  <a:lnTo>
                    <a:pt x="201" y="67"/>
                  </a:lnTo>
                  <a:cubicBezTo>
                    <a:pt x="167" y="1301"/>
                    <a:pt x="1" y="3136"/>
                    <a:pt x="234" y="4470"/>
                  </a:cubicBezTo>
                  <a:cubicBezTo>
                    <a:pt x="834" y="7839"/>
                    <a:pt x="1535" y="9307"/>
                    <a:pt x="2936" y="9674"/>
                  </a:cubicBezTo>
                  <a:cubicBezTo>
                    <a:pt x="3412" y="9807"/>
                    <a:pt x="3816" y="9870"/>
                    <a:pt x="4150" y="9870"/>
                  </a:cubicBezTo>
                  <a:cubicBezTo>
                    <a:pt x="5410" y="9870"/>
                    <a:pt x="5684" y="8984"/>
                    <a:pt x="5104" y="7639"/>
                  </a:cubicBezTo>
                  <a:cubicBezTo>
                    <a:pt x="4771" y="6939"/>
                    <a:pt x="4570" y="6205"/>
                    <a:pt x="4470" y="5438"/>
                  </a:cubicBezTo>
                  <a:lnTo>
                    <a:pt x="4470" y="5438"/>
                  </a:lnTo>
                  <a:cubicBezTo>
                    <a:pt x="4704" y="5738"/>
                    <a:pt x="5004" y="6005"/>
                    <a:pt x="5304" y="6238"/>
                  </a:cubicBezTo>
                  <a:cubicBezTo>
                    <a:pt x="5456" y="6360"/>
                    <a:pt x="5636" y="6419"/>
                    <a:pt x="5815" y="6419"/>
                  </a:cubicBezTo>
                  <a:cubicBezTo>
                    <a:pt x="6029" y="6419"/>
                    <a:pt x="6242" y="6335"/>
                    <a:pt x="6405" y="6172"/>
                  </a:cubicBezTo>
                  <a:cubicBezTo>
                    <a:pt x="6505" y="6038"/>
                    <a:pt x="6105" y="5805"/>
                    <a:pt x="5805" y="5171"/>
                  </a:cubicBezTo>
                  <a:cubicBezTo>
                    <a:pt x="5371" y="4370"/>
                    <a:pt x="5371" y="3770"/>
                    <a:pt x="4704" y="3036"/>
                  </a:cubicBezTo>
                  <a:cubicBezTo>
                    <a:pt x="4437" y="2736"/>
                    <a:pt x="4237" y="2369"/>
                    <a:pt x="4137" y="1969"/>
                  </a:cubicBezTo>
                  <a:cubicBezTo>
                    <a:pt x="4003" y="1335"/>
                    <a:pt x="3937" y="668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560450" y="1464700"/>
              <a:ext cx="265225" cy="739850"/>
            </a:xfrm>
            <a:custGeom>
              <a:rect b="b" l="l" r="r" t="t"/>
              <a:pathLst>
                <a:path extrusionOk="0" h="29594" w="10609">
                  <a:moveTo>
                    <a:pt x="9610" y="1"/>
                  </a:moveTo>
                  <a:cubicBezTo>
                    <a:pt x="8970" y="1"/>
                    <a:pt x="7139" y="89"/>
                    <a:pt x="5972" y="1040"/>
                  </a:cubicBezTo>
                  <a:cubicBezTo>
                    <a:pt x="4537" y="2207"/>
                    <a:pt x="3670" y="5476"/>
                    <a:pt x="2602" y="8745"/>
                  </a:cubicBezTo>
                  <a:cubicBezTo>
                    <a:pt x="1568" y="12014"/>
                    <a:pt x="634" y="15183"/>
                    <a:pt x="267" y="17518"/>
                  </a:cubicBezTo>
                  <a:cubicBezTo>
                    <a:pt x="1" y="19419"/>
                    <a:pt x="368" y="29560"/>
                    <a:pt x="368" y="29560"/>
                  </a:cubicBezTo>
                  <a:cubicBezTo>
                    <a:pt x="619" y="29582"/>
                    <a:pt x="871" y="29593"/>
                    <a:pt x="1123" y="29593"/>
                  </a:cubicBezTo>
                  <a:cubicBezTo>
                    <a:pt x="2369" y="29593"/>
                    <a:pt x="3599" y="29320"/>
                    <a:pt x="4737" y="28793"/>
                  </a:cubicBezTo>
                  <a:lnTo>
                    <a:pt x="5738" y="17952"/>
                  </a:lnTo>
                  <a:lnTo>
                    <a:pt x="9841" y="6844"/>
                  </a:lnTo>
                  <a:cubicBezTo>
                    <a:pt x="10608" y="4642"/>
                    <a:pt x="10608" y="2240"/>
                    <a:pt x="9841" y="5"/>
                  </a:cubicBezTo>
                  <a:cubicBezTo>
                    <a:pt x="9841" y="5"/>
                    <a:pt x="9757" y="1"/>
                    <a:pt x="9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1854825" y="1442300"/>
              <a:ext cx="30050" cy="196000"/>
            </a:xfrm>
            <a:custGeom>
              <a:rect b="b" l="l" r="r" t="t"/>
              <a:pathLst>
                <a:path extrusionOk="0" h="7840" w="1202">
                  <a:moveTo>
                    <a:pt x="1101" y="1"/>
                  </a:moveTo>
                  <a:cubicBezTo>
                    <a:pt x="1" y="234"/>
                    <a:pt x="101" y="3170"/>
                    <a:pt x="334" y="6405"/>
                  </a:cubicBezTo>
                  <a:cubicBezTo>
                    <a:pt x="368" y="7073"/>
                    <a:pt x="368" y="7606"/>
                    <a:pt x="368" y="7840"/>
                  </a:cubicBezTo>
                  <a:lnTo>
                    <a:pt x="868" y="7840"/>
                  </a:lnTo>
                  <a:cubicBezTo>
                    <a:pt x="868" y="7573"/>
                    <a:pt x="835" y="7039"/>
                    <a:pt x="801" y="6372"/>
                  </a:cubicBezTo>
                  <a:cubicBezTo>
                    <a:pt x="668" y="4804"/>
                    <a:pt x="401" y="635"/>
                    <a:pt x="1202" y="4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810625" y="1633275"/>
              <a:ext cx="125950" cy="275225"/>
            </a:xfrm>
            <a:custGeom>
              <a:rect b="b" l="l" r="r" t="t"/>
              <a:pathLst>
                <a:path extrusionOk="0" h="11009" w="5038">
                  <a:moveTo>
                    <a:pt x="2402" y="301"/>
                  </a:moveTo>
                  <a:cubicBezTo>
                    <a:pt x="2869" y="301"/>
                    <a:pt x="3837" y="1735"/>
                    <a:pt x="4337" y="2969"/>
                  </a:cubicBezTo>
                  <a:cubicBezTo>
                    <a:pt x="4771" y="3937"/>
                    <a:pt x="4070" y="8607"/>
                    <a:pt x="3637" y="9274"/>
                  </a:cubicBezTo>
                  <a:cubicBezTo>
                    <a:pt x="3437" y="9607"/>
                    <a:pt x="3136" y="9908"/>
                    <a:pt x="2803" y="10141"/>
                  </a:cubicBezTo>
                  <a:cubicBezTo>
                    <a:pt x="2469" y="9908"/>
                    <a:pt x="2169" y="9641"/>
                    <a:pt x="1902" y="9341"/>
                  </a:cubicBezTo>
                  <a:cubicBezTo>
                    <a:pt x="1435" y="8707"/>
                    <a:pt x="334" y="4104"/>
                    <a:pt x="668" y="3103"/>
                  </a:cubicBezTo>
                  <a:cubicBezTo>
                    <a:pt x="1068" y="1835"/>
                    <a:pt x="1902" y="301"/>
                    <a:pt x="2402" y="301"/>
                  </a:cubicBezTo>
                  <a:close/>
                  <a:moveTo>
                    <a:pt x="2369" y="1"/>
                  </a:moveTo>
                  <a:cubicBezTo>
                    <a:pt x="1569" y="34"/>
                    <a:pt x="635" y="2069"/>
                    <a:pt x="368" y="3003"/>
                  </a:cubicBezTo>
                  <a:cubicBezTo>
                    <a:pt x="1" y="4104"/>
                    <a:pt x="1135" y="8874"/>
                    <a:pt x="1635" y="9541"/>
                  </a:cubicBezTo>
                  <a:cubicBezTo>
                    <a:pt x="1902" y="9841"/>
                    <a:pt x="2202" y="10108"/>
                    <a:pt x="2503" y="10308"/>
                  </a:cubicBezTo>
                  <a:cubicBezTo>
                    <a:pt x="2202" y="10541"/>
                    <a:pt x="1835" y="10675"/>
                    <a:pt x="1468" y="10708"/>
                  </a:cubicBezTo>
                  <a:lnTo>
                    <a:pt x="1468" y="11008"/>
                  </a:lnTo>
                  <a:lnTo>
                    <a:pt x="1502" y="11008"/>
                  </a:lnTo>
                  <a:cubicBezTo>
                    <a:pt x="1969" y="10975"/>
                    <a:pt x="2402" y="10808"/>
                    <a:pt x="2803" y="10508"/>
                  </a:cubicBezTo>
                  <a:cubicBezTo>
                    <a:pt x="3203" y="10775"/>
                    <a:pt x="3703" y="10908"/>
                    <a:pt x="4204" y="10908"/>
                  </a:cubicBezTo>
                  <a:lnTo>
                    <a:pt x="4137" y="10608"/>
                  </a:lnTo>
                  <a:cubicBezTo>
                    <a:pt x="3770" y="10608"/>
                    <a:pt x="3403" y="10508"/>
                    <a:pt x="3070" y="10308"/>
                  </a:cubicBezTo>
                  <a:cubicBezTo>
                    <a:pt x="3370" y="10041"/>
                    <a:pt x="3670" y="9774"/>
                    <a:pt x="3870" y="9441"/>
                  </a:cubicBezTo>
                  <a:cubicBezTo>
                    <a:pt x="4337" y="8740"/>
                    <a:pt x="5038" y="3903"/>
                    <a:pt x="4604" y="2836"/>
                  </a:cubicBezTo>
                  <a:cubicBezTo>
                    <a:pt x="4237" y="1935"/>
                    <a:pt x="3170" y="1"/>
                    <a:pt x="2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1903200" y="1890125"/>
              <a:ext cx="24200" cy="22550"/>
            </a:xfrm>
            <a:custGeom>
              <a:rect b="b" l="l" r="r" t="t"/>
              <a:pathLst>
                <a:path extrusionOk="0" h="902" w="968">
                  <a:moveTo>
                    <a:pt x="467" y="1"/>
                  </a:moveTo>
                  <a:cubicBezTo>
                    <a:pt x="201" y="1"/>
                    <a:pt x="0" y="234"/>
                    <a:pt x="34" y="501"/>
                  </a:cubicBezTo>
                  <a:cubicBezTo>
                    <a:pt x="34" y="734"/>
                    <a:pt x="234" y="901"/>
                    <a:pt x="467" y="901"/>
                  </a:cubicBezTo>
                  <a:cubicBezTo>
                    <a:pt x="734" y="901"/>
                    <a:pt x="934" y="701"/>
                    <a:pt x="968" y="434"/>
                  </a:cubicBezTo>
                  <a:cubicBezTo>
                    <a:pt x="934" y="201"/>
                    <a:pt x="734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1835650" y="1894200"/>
              <a:ext cx="24200" cy="23575"/>
            </a:xfrm>
            <a:custGeom>
              <a:rect b="b" l="l" r="r" t="t"/>
              <a:pathLst>
                <a:path extrusionOk="0" h="943" w="968">
                  <a:moveTo>
                    <a:pt x="443" y="1"/>
                  </a:moveTo>
                  <a:cubicBezTo>
                    <a:pt x="201" y="1"/>
                    <a:pt x="0" y="191"/>
                    <a:pt x="0" y="438"/>
                  </a:cubicBezTo>
                  <a:cubicBezTo>
                    <a:pt x="0" y="471"/>
                    <a:pt x="0" y="505"/>
                    <a:pt x="0" y="505"/>
                  </a:cubicBezTo>
                  <a:cubicBezTo>
                    <a:pt x="31" y="752"/>
                    <a:pt x="234" y="942"/>
                    <a:pt x="476" y="942"/>
                  </a:cubicBezTo>
                  <a:cubicBezTo>
                    <a:pt x="495" y="942"/>
                    <a:pt x="515" y="941"/>
                    <a:pt x="534" y="938"/>
                  </a:cubicBezTo>
                  <a:cubicBezTo>
                    <a:pt x="768" y="905"/>
                    <a:pt x="968" y="672"/>
                    <a:pt x="934" y="405"/>
                  </a:cubicBezTo>
                  <a:cubicBezTo>
                    <a:pt x="901" y="171"/>
                    <a:pt x="701" y="4"/>
                    <a:pt x="501" y="4"/>
                  </a:cubicBezTo>
                  <a:cubicBezTo>
                    <a:pt x="481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1814800" y="1630775"/>
              <a:ext cx="118450" cy="130125"/>
            </a:xfrm>
            <a:custGeom>
              <a:rect b="b" l="l" r="r" t="t"/>
              <a:pathLst>
                <a:path extrusionOk="0" h="5205" w="4738">
                  <a:moveTo>
                    <a:pt x="2190" y="0"/>
                  </a:moveTo>
                  <a:cubicBezTo>
                    <a:pt x="2183" y="0"/>
                    <a:pt x="2176" y="0"/>
                    <a:pt x="2169" y="1"/>
                  </a:cubicBezTo>
                  <a:cubicBezTo>
                    <a:pt x="1235" y="34"/>
                    <a:pt x="301" y="2436"/>
                    <a:pt x="101" y="3069"/>
                  </a:cubicBezTo>
                  <a:cubicBezTo>
                    <a:pt x="1" y="3737"/>
                    <a:pt x="1" y="4437"/>
                    <a:pt x="134" y="5104"/>
                  </a:cubicBezTo>
                  <a:cubicBezTo>
                    <a:pt x="167" y="5138"/>
                    <a:pt x="201" y="5204"/>
                    <a:pt x="267" y="5204"/>
                  </a:cubicBezTo>
                  <a:lnTo>
                    <a:pt x="534" y="5138"/>
                  </a:lnTo>
                  <a:cubicBezTo>
                    <a:pt x="601" y="5138"/>
                    <a:pt x="634" y="5071"/>
                    <a:pt x="634" y="5037"/>
                  </a:cubicBezTo>
                  <a:cubicBezTo>
                    <a:pt x="501" y="4437"/>
                    <a:pt x="468" y="3837"/>
                    <a:pt x="568" y="3203"/>
                  </a:cubicBezTo>
                  <a:cubicBezTo>
                    <a:pt x="935" y="2035"/>
                    <a:pt x="1802" y="501"/>
                    <a:pt x="2235" y="501"/>
                  </a:cubicBezTo>
                  <a:cubicBezTo>
                    <a:pt x="2240" y="501"/>
                    <a:pt x="2245" y="500"/>
                    <a:pt x="2249" y="500"/>
                  </a:cubicBezTo>
                  <a:cubicBezTo>
                    <a:pt x="2659" y="500"/>
                    <a:pt x="3642" y="1915"/>
                    <a:pt x="4103" y="3069"/>
                  </a:cubicBezTo>
                  <a:cubicBezTo>
                    <a:pt x="4237" y="3670"/>
                    <a:pt x="4237" y="4270"/>
                    <a:pt x="4170" y="4871"/>
                  </a:cubicBezTo>
                  <a:cubicBezTo>
                    <a:pt x="4170" y="4937"/>
                    <a:pt x="4204" y="4971"/>
                    <a:pt x="4270" y="5004"/>
                  </a:cubicBezTo>
                  <a:lnTo>
                    <a:pt x="4537" y="5004"/>
                  </a:lnTo>
                  <a:cubicBezTo>
                    <a:pt x="4604" y="5004"/>
                    <a:pt x="4637" y="4971"/>
                    <a:pt x="4637" y="4904"/>
                  </a:cubicBezTo>
                  <a:cubicBezTo>
                    <a:pt x="4737" y="4237"/>
                    <a:pt x="4671" y="3536"/>
                    <a:pt x="4504" y="2869"/>
                  </a:cubicBezTo>
                  <a:cubicBezTo>
                    <a:pt x="4272" y="2273"/>
                    <a:pt x="3152" y="0"/>
                    <a:pt x="219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2178400" y="1660800"/>
              <a:ext cx="393625" cy="474525"/>
            </a:xfrm>
            <a:custGeom>
              <a:rect b="b" l="l" r="r" t="t"/>
              <a:pathLst>
                <a:path extrusionOk="0" h="18981" w="15745">
                  <a:moveTo>
                    <a:pt x="15445" y="0"/>
                  </a:moveTo>
                  <a:lnTo>
                    <a:pt x="3336" y="4270"/>
                  </a:lnTo>
                  <a:lnTo>
                    <a:pt x="0" y="18680"/>
                  </a:lnTo>
                  <a:lnTo>
                    <a:pt x="267" y="18981"/>
                  </a:lnTo>
                  <a:lnTo>
                    <a:pt x="11809" y="14678"/>
                  </a:lnTo>
                  <a:lnTo>
                    <a:pt x="15745" y="267"/>
                  </a:lnTo>
                  <a:lnTo>
                    <a:pt x="15445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2178400" y="1767550"/>
              <a:ext cx="90075" cy="367775"/>
            </a:xfrm>
            <a:custGeom>
              <a:rect b="b" l="l" r="r" t="t"/>
              <a:pathLst>
                <a:path extrusionOk="0" h="14711" w="3603">
                  <a:moveTo>
                    <a:pt x="3336" y="0"/>
                  </a:moveTo>
                  <a:lnTo>
                    <a:pt x="0" y="14410"/>
                  </a:lnTo>
                  <a:lnTo>
                    <a:pt x="267" y="14711"/>
                  </a:lnTo>
                  <a:lnTo>
                    <a:pt x="3603" y="30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2428575" y="1953500"/>
              <a:ext cx="65075" cy="21150"/>
            </a:xfrm>
            <a:custGeom>
              <a:rect b="b" l="l" r="r" t="t"/>
              <a:pathLst>
                <a:path extrusionOk="0" h="846" w="2603">
                  <a:moveTo>
                    <a:pt x="2602" y="1"/>
                  </a:moveTo>
                  <a:lnTo>
                    <a:pt x="0" y="34"/>
                  </a:lnTo>
                  <a:cubicBezTo>
                    <a:pt x="93" y="282"/>
                    <a:pt x="904" y="845"/>
                    <a:pt x="2087" y="845"/>
                  </a:cubicBezTo>
                  <a:cubicBezTo>
                    <a:pt x="2178" y="845"/>
                    <a:pt x="2273" y="842"/>
                    <a:pt x="2369" y="835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2339350" y="1725975"/>
              <a:ext cx="144000" cy="65775"/>
            </a:xfrm>
            <a:custGeom>
              <a:rect b="b" l="l" r="r" t="t"/>
              <a:pathLst>
                <a:path extrusionOk="0" h="2631" w="5760">
                  <a:moveTo>
                    <a:pt x="5566" y="0"/>
                  </a:moveTo>
                  <a:cubicBezTo>
                    <a:pt x="5301" y="0"/>
                    <a:pt x="4764" y="171"/>
                    <a:pt x="4136" y="462"/>
                  </a:cubicBezTo>
                  <a:lnTo>
                    <a:pt x="1968" y="1129"/>
                  </a:lnTo>
                  <a:cubicBezTo>
                    <a:pt x="1034" y="1563"/>
                    <a:pt x="167" y="1897"/>
                    <a:pt x="100" y="2163"/>
                  </a:cubicBezTo>
                  <a:lnTo>
                    <a:pt x="0" y="2630"/>
                  </a:lnTo>
                  <a:lnTo>
                    <a:pt x="0" y="2630"/>
                  </a:lnTo>
                  <a:lnTo>
                    <a:pt x="5638" y="629"/>
                  </a:lnTo>
                  <a:cubicBezTo>
                    <a:pt x="5638" y="629"/>
                    <a:pt x="5671" y="396"/>
                    <a:pt x="5738" y="129"/>
                  </a:cubicBezTo>
                  <a:cubicBezTo>
                    <a:pt x="5760" y="41"/>
                    <a:pt x="5695" y="0"/>
                    <a:pt x="5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2342675" y="1681800"/>
              <a:ext cx="156400" cy="66575"/>
            </a:xfrm>
            <a:custGeom>
              <a:rect b="b" l="l" r="r" t="t"/>
              <a:pathLst>
                <a:path extrusionOk="0" h="2663" w="6256">
                  <a:moveTo>
                    <a:pt x="4440" y="1"/>
                  </a:moveTo>
                  <a:cubicBezTo>
                    <a:pt x="4235" y="1"/>
                    <a:pt x="3945" y="44"/>
                    <a:pt x="3536" y="161"/>
                  </a:cubicBezTo>
                  <a:cubicBezTo>
                    <a:pt x="1735" y="661"/>
                    <a:pt x="1668" y="1562"/>
                    <a:pt x="1668" y="1562"/>
                  </a:cubicBezTo>
                  <a:cubicBezTo>
                    <a:pt x="1402" y="1696"/>
                    <a:pt x="1101" y="1796"/>
                    <a:pt x="801" y="1862"/>
                  </a:cubicBezTo>
                  <a:cubicBezTo>
                    <a:pt x="201" y="2062"/>
                    <a:pt x="134" y="2196"/>
                    <a:pt x="101" y="2363"/>
                  </a:cubicBezTo>
                  <a:lnTo>
                    <a:pt x="1" y="2663"/>
                  </a:lnTo>
                  <a:lnTo>
                    <a:pt x="6172" y="495"/>
                  </a:lnTo>
                  <a:cubicBezTo>
                    <a:pt x="6172" y="495"/>
                    <a:pt x="6205" y="361"/>
                    <a:pt x="6238" y="194"/>
                  </a:cubicBezTo>
                  <a:cubicBezTo>
                    <a:pt x="6255" y="111"/>
                    <a:pt x="6188" y="78"/>
                    <a:pt x="6072" y="78"/>
                  </a:cubicBezTo>
                  <a:cubicBezTo>
                    <a:pt x="5955" y="78"/>
                    <a:pt x="5788" y="111"/>
                    <a:pt x="5605" y="161"/>
                  </a:cubicBezTo>
                  <a:lnTo>
                    <a:pt x="4904" y="395"/>
                  </a:lnTo>
                  <a:cubicBezTo>
                    <a:pt x="4904" y="395"/>
                    <a:pt x="5054" y="1"/>
                    <a:pt x="4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2358525" y="1695000"/>
              <a:ext cx="128450" cy="83400"/>
            </a:xfrm>
            <a:custGeom>
              <a:rect b="b" l="l" r="r" t="t"/>
              <a:pathLst>
                <a:path extrusionOk="0" h="3336" w="5138">
                  <a:moveTo>
                    <a:pt x="5137" y="0"/>
                  </a:moveTo>
                  <a:lnTo>
                    <a:pt x="134" y="1835"/>
                  </a:lnTo>
                  <a:lnTo>
                    <a:pt x="0" y="2435"/>
                  </a:lnTo>
                  <a:cubicBezTo>
                    <a:pt x="293" y="2297"/>
                    <a:pt x="542" y="2231"/>
                    <a:pt x="709" y="2231"/>
                  </a:cubicBezTo>
                  <a:cubicBezTo>
                    <a:pt x="865" y="2231"/>
                    <a:pt x="950" y="2289"/>
                    <a:pt x="934" y="2402"/>
                  </a:cubicBezTo>
                  <a:cubicBezTo>
                    <a:pt x="901" y="2635"/>
                    <a:pt x="701" y="3336"/>
                    <a:pt x="701" y="3336"/>
                  </a:cubicBezTo>
                  <a:lnTo>
                    <a:pt x="3937" y="2068"/>
                  </a:lnTo>
                  <a:cubicBezTo>
                    <a:pt x="3937" y="2068"/>
                    <a:pt x="3970" y="1801"/>
                    <a:pt x="4037" y="1401"/>
                  </a:cubicBezTo>
                  <a:cubicBezTo>
                    <a:pt x="4103" y="1001"/>
                    <a:pt x="4370" y="867"/>
                    <a:pt x="4937" y="60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2343500" y="1726575"/>
              <a:ext cx="144050" cy="65175"/>
            </a:xfrm>
            <a:custGeom>
              <a:rect b="b" l="l" r="r" t="t"/>
              <a:pathLst>
                <a:path extrusionOk="0" h="2607" w="5762">
                  <a:moveTo>
                    <a:pt x="5543" y="1"/>
                  </a:moveTo>
                  <a:cubicBezTo>
                    <a:pt x="5273" y="1"/>
                    <a:pt x="4757" y="156"/>
                    <a:pt x="4171" y="438"/>
                  </a:cubicBezTo>
                  <a:lnTo>
                    <a:pt x="1969" y="1105"/>
                  </a:lnTo>
                  <a:cubicBezTo>
                    <a:pt x="1035" y="1539"/>
                    <a:pt x="168" y="1873"/>
                    <a:pt x="101" y="2139"/>
                  </a:cubicBezTo>
                  <a:lnTo>
                    <a:pt x="1" y="2606"/>
                  </a:lnTo>
                  <a:lnTo>
                    <a:pt x="1" y="2606"/>
                  </a:lnTo>
                  <a:lnTo>
                    <a:pt x="5638" y="605"/>
                  </a:lnTo>
                  <a:cubicBezTo>
                    <a:pt x="5638" y="605"/>
                    <a:pt x="5672" y="405"/>
                    <a:pt x="5738" y="138"/>
                  </a:cubicBezTo>
                  <a:cubicBezTo>
                    <a:pt x="5762" y="45"/>
                    <a:pt x="5688" y="1"/>
                    <a:pt x="5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2394375" y="1784100"/>
              <a:ext cx="169825" cy="181400"/>
            </a:xfrm>
            <a:custGeom>
              <a:rect b="b" l="l" r="r" t="t"/>
              <a:pathLst>
                <a:path extrusionOk="0" h="7256" w="6793">
                  <a:moveTo>
                    <a:pt x="6260" y="0"/>
                  </a:moveTo>
                  <a:cubicBezTo>
                    <a:pt x="6097" y="0"/>
                    <a:pt x="5910" y="89"/>
                    <a:pt x="5738" y="272"/>
                  </a:cubicBezTo>
                  <a:cubicBezTo>
                    <a:pt x="5738" y="272"/>
                    <a:pt x="5338" y="1873"/>
                    <a:pt x="5204" y="2274"/>
                  </a:cubicBezTo>
                  <a:cubicBezTo>
                    <a:pt x="5071" y="2674"/>
                    <a:pt x="3103" y="3574"/>
                    <a:pt x="2102" y="3708"/>
                  </a:cubicBezTo>
                  <a:cubicBezTo>
                    <a:pt x="201" y="3941"/>
                    <a:pt x="1" y="4342"/>
                    <a:pt x="434" y="5709"/>
                  </a:cubicBezTo>
                  <a:cubicBezTo>
                    <a:pt x="804" y="6760"/>
                    <a:pt x="1754" y="7255"/>
                    <a:pt x="3078" y="7255"/>
                  </a:cubicBezTo>
                  <a:cubicBezTo>
                    <a:pt x="3309" y="7255"/>
                    <a:pt x="3551" y="7240"/>
                    <a:pt x="3803" y="7210"/>
                  </a:cubicBezTo>
                  <a:cubicBezTo>
                    <a:pt x="4904" y="7010"/>
                    <a:pt x="5805" y="6210"/>
                    <a:pt x="6172" y="5142"/>
                  </a:cubicBezTo>
                  <a:cubicBezTo>
                    <a:pt x="6739" y="3574"/>
                    <a:pt x="6439" y="1873"/>
                    <a:pt x="6639" y="939"/>
                  </a:cubicBezTo>
                  <a:cubicBezTo>
                    <a:pt x="6792" y="326"/>
                    <a:pt x="6571" y="0"/>
                    <a:pt x="6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1768925" y="1025350"/>
              <a:ext cx="372800" cy="478700"/>
            </a:xfrm>
            <a:custGeom>
              <a:rect b="b" l="l" r="r" t="t"/>
              <a:pathLst>
                <a:path extrusionOk="0" h="19148" w="14912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768925" y="1025350"/>
              <a:ext cx="372800" cy="478700"/>
            </a:xfrm>
            <a:custGeom>
              <a:rect b="b" l="l" r="r" t="t"/>
              <a:pathLst>
                <a:path extrusionOk="0" h="19148" w="14912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835650" y="1441475"/>
              <a:ext cx="110925" cy="241875"/>
            </a:xfrm>
            <a:custGeom>
              <a:rect b="b" l="l" r="r" t="t"/>
              <a:pathLst>
                <a:path extrusionOk="0" h="9675" w="4437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1835650" y="1441475"/>
              <a:ext cx="110925" cy="241875"/>
            </a:xfrm>
            <a:custGeom>
              <a:rect b="b" l="l" r="r" t="t"/>
              <a:pathLst>
                <a:path extrusionOk="0" h="9675" w="4437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1864825" y="1109675"/>
              <a:ext cx="249375" cy="406900"/>
            </a:xfrm>
            <a:custGeom>
              <a:rect b="b" l="l" r="r" t="t"/>
              <a:pathLst>
                <a:path extrusionOk="0" h="16276" w="9975">
                  <a:moveTo>
                    <a:pt x="6121" y="0"/>
                  </a:moveTo>
                  <a:cubicBezTo>
                    <a:pt x="4867" y="0"/>
                    <a:pt x="3614" y="329"/>
                    <a:pt x="2503" y="964"/>
                  </a:cubicBezTo>
                  <a:cubicBezTo>
                    <a:pt x="1" y="2365"/>
                    <a:pt x="1" y="5867"/>
                    <a:pt x="1" y="5867"/>
                  </a:cubicBezTo>
                  <a:lnTo>
                    <a:pt x="1" y="14573"/>
                  </a:lnTo>
                  <a:cubicBezTo>
                    <a:pt x="468" y="15474"/>
                    <a:pt x="1402" y="16074"/>
                    <a:pt x="2403" y="16175"/>
                  </a:cubicBezTo>
                  <a:cubicBezTo>
                    <a:pt x="2966" y="16246"/>
                    <a:pt x="3451" y="16276"/>
                    <a:pt x="3860" y="16276"/>
                  </a:cubicBezTo>
                  <a:cubicBezTo>
                    <a:pt x="5171" y="16276"/>
                    <a:pt x="5715" y="15970"/>
                    <a:pt x="5638" y="15741"/>
                  </a:cubicBezTo>
                  <a:cubicBezTo>
                    <a:pt x="5538" y="15207"/>
                    <a:pt x="5271" y="14740"/>
                    <a:pt x="4871" y="14373"/>
                  </a:cubicBezTo>
                  <a:lnTo>
                    <a:pt x="4871" y="11638"/>
                  </a:lnTo>
                  <a:cubicBezTo>
                    <a:pt x="5580" y="11759"/>
                    <a:pt x="6312" y="11869"/>
                    <a:pt x="6921" y="11869"/>
                  </a:cubicBezTo>
                  <a:cubicBezTo>
                    <a:pt x="7315" y="11869"/>
                    <a:pt x="7657" y="11823"/>
                    <a:pt x="7907" y="11705"/>
                  </a:cubicBezTo>
                  <a:cubicBezTo>
                    <a:pt x="8540" y="11438"/>
                    <a:pt x="9775" y="10470"/>
                    <a:pt x="9875" y="6601"/>
                  </a:cubicBezTo>
                  <a:cubicBezTo>
                    <a:pt x="9975" y="1998"/>
                    <a:pt x="9641" y="1197"/>
                    <a:pt x="8640" y="463"/>
                  </a:cubicBezTo>
                  <a:cubicBezTo>
                    <a:pt x="7830" y="153"/>
                    <a:pt x="6975" y="0"/>
                    <a:pt x="6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864825" y="1077825"/>
              <a:ext cx="243550" cy="178550"/>
            </a:xfrm>
            <a:custGeom>
              <a:rect b="b" l="l" r="r" t="t"/>
              <a:pathLst>
                <a:path extrusionOk="0" h="7142" w="9742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864825" y="1077825"/>
              <a:ext cx="243550" cy="178550"/>
            </a:xfrm>
            <a:custGeom>
              <a:rect b="b" l="l" r="r" t="t"/>
              <a:pathLst>
                <a:path extrusionOk="0" h="7142" w="9742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1962400" y="1237150"/>
              <a:ext cx="25050" cy="25125"/>
            </a:xfrm>
            <a:custGeom>
              <a:rect b="b" l="l" r="r" t="t"/>
              <a:pathLst>
                <a:path extrusionOk="0" h="1005" w="1002">
                  <a:moveTo>
                    <a:pt x="468" y="1"/>
                  </a:moveTo>
                  <a:cubicBezTo>
                    <a:pt x="201" y="34"/>
                    <a:pt x="1" y="268"/>
                    <a:pt x="34" y="535"/>
                  </a:cubicBezTo>
                  <a:cubicBezTo>
                    <a:pt x="34" y="784"/>
                    <a:pt x="239" y="1005"/>
                    <a:pt x="483" y="1005"/>
                  </a:cubicBezTo>
                  <a:cubicBezTo>
                    <a:pt x="500" y="1005"/>
                    <a:pt x="517" y="1004"/>
                    <a:pt x="534" y="1002"/>
                  </a:cubicBezTo>
                  <a:cubicBezTo>
                    <a:pt x="801" y="1002"/>
                    <a:pt x="1001" y="768"/>
                    <a:pt x="1001" y="501"/>
                  </a:cubicBezTo>
                  <a:cubicBezTo>
                    <a:pt x="968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1973250" y="1323900"/>
              <a:ext cx="49225" cy="31675"/>
            </a:xfrm>
            <a:custGeom>
              <a:rect b="b" l="l" r="r" t="t"/>
              <a:pathLst>
                <a:path extrusionOk="0" h="1267" w="1969">
                  <a:moveTo>
                    <a:pt x="167" y="0"/>
                  </a:moveTo>
                  <a:lnTo>
                    <a:pt x="167" y="0"/>
                  </a:lnTo>
                  <a:cubicBezTo>
                    <a:pt x="0" y="500"/>
                    <a:pt x="301" y="1068"/>
                    <a:pt x="801" y="1234"/>
                  </a:cubicBezTo>
                  <a:lnTo>
                    <a:pt x="834" y="1234"/>
                  </a:lnTo>
                  <a:cubicBezTo>
                    <a:pt x="909" y="1256"/>
                    <a:pt x="986" y="1266"/>
                    <a:pt x="1063" y="1266"/>
                  </a:cubicBezTo>
                  <a:cubicBezTo>
                    <a:pt x="1463" y="1266"/>
                    <a:pt x="1856" y="987"/>
                    <a:pt x="1968" y="567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2068325" y="1189250"/>
              <a:ext cx="29200" cy="24575"/>
            </a:xfrm>
            <a:custGeom>
              <a:rect b="b" l="l" r="r" t="t"/>
              <a:pathLst>
                <a:path extrusionOk="0" h="983" w="1168">
                  <a:moveTo>
                    <a:pt x="487" y="1"/>
                  </a:moveTo>
                  <a:cubicBezTo>
                    <a:pt x="297" y="1"/>
                    <a:pt x="111" y="105"/>
                    <a:pt x="0" y="282"/>
                  </a:cubicBezTo>
                  <a:lnTo>
                    <a:pt x="967" y="983"/>
                  </a:lnTo>
                  <a:cubicBezTo>
                    <a:pt x="1168" y="683"/>
                    <a:pt x="1101" y="316"/>
                    <a:pt x="834" y="116"/>
                  </a:cubicBezTo>
                  <a:cubicBezTo>
                    <a:pt x="801" y="116"/>
                    <a:pt x="801" y="82"/>
                    <a:pt x="767" y="82"/>
                  </a:cubicBezTo>
                  <a:cubicBezTo>
                    <a:pt x="678" y="27"/>
                    <a:pt x="582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946550" y="1187950"/>
              <a:ext cx="30050" cy="24225"/>
            </a:xfrm>
            <a:custGeom>
              <a:rect b="b" l="l" r="r" t="t"/>
              <a:pathLst>
                <a:path extrusionOk="0" h="969" w="1202">
                  <a:moveTo>
                    <a:pt x="690" y="1"/>
                  </a:moveTo>
                  <a:cubicBezTo>
                    <a:pt x="590" y="1"/>
                    <a:pt x="490" y="23"/>
                    <a:pt x="401" y="68"/>
                  </a:cubicBezTo>
                  <a:cubicBezTo>
                    <a:pt x="401" y="101"/>
                    <a:pt x="368" y="101"/>
                    <a:pt x="368" y="101"/>
                  </a:cubicBezTo>
                  <a:cubicBezTo>
                    <a:pt x="101" y="301"/>
                    <a:pt x="1" y="701"/>
                    <a:pt x="201" y="968"/>
                  </a:cubicBezTo>
                  <a:lnTo>
                    <a:pt x="1202" y="268"/>
                  </a:lnTo>
                  <a:cubicBezTo>
                    <a:pt x="1091" y="90"/>
                    <a:pt x="890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2062475" y="1234650"/>
              <a:ext cx="25050" cy="25050"/>
            </a:xfrm>
            <a:custGeom>
              <a:rect b="b" l="l" r="r" t="t"/>
              <a:pathLst>
                <a:path extrusionOk="0" h="1002" w="1002">
                  <a:moveTo>
                    <a:pt x="468" y="1"/>
                  </a:moveTo>
                  <a:cubicBezTo>
                    <a:pt x="201" y="34"/>
                    <a:pt x="1" y="234"/>
                    <a:pt x="1" y="501"/>
                  </a:cubicBezTo>
                  <a:cubicBezTo>
                    <a:pt x="1" y="768"/>
                    <a:pt x="234" y="1002"/>
                    <a:pt x="501" y="1002"/>
                  </a:cubicBezTo>
                  <a:cubicBezTo>
                    <a:pt x="768" y="1002"/>
                    <a:pt x="1001" y="768"/>
                    <a:pt x="1001" y="501"/>
                  </a:cubicBezTo>
                  <a:cubicBezTo>
                    <a:pt x="968" y="234"/>
                    <a:pt x="734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2027450" y="1241325"/>
              <a:ext cx="40900" cy="74250"/>
            </a:xfrm>
            <a:custGeom>
              <a:rect b="b" l="l" r="r" t="t"/>
              <a:pathLst>
                <a:path extrusionOk="0" h="2970" w="1636">
                  <a:moveTo>
                    <a:pt x="1" y="1"/>
                  </a:moveTo>
                  <a:lnTo>
                    <a:pt x="67" y="2970"/>
                  </a:lnTo>
                  <a:lnTo>
                    <a:pt x="1635" y="2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1880675" y="1352250"/>
              <a:ext cx="105950" cy="67575"/>
            </a:xfrm>
            <a:custGeom>
              <a:rect b="b" l="l" r="r" t="t"/>
              <a:pathLst>
                <a:path extrusionOk="0" h="2703" w="4238">
                  <a:moveTo>
                    <a:pt x="1" y="0"/>
                  </a:moveTo>
                  <a:cubicBezTo>
                    <a:pt x="168" y="501"/>
                    <a:pt x="501" y="968"/>
                    <a:pt x="901" y="1301"/>
                  </a:cubicBezTo>
                  <a:cubicBezTo>
                    <a:pt x="1669" y="1935"/>
                    <a:pt x="4237" y="2702"/>
                    <a:pt x="4237" y="2702"/>
                  </a:cubicBezTo>
                  <a:lnTo>
                    <a:pt x="4237" y="1902"/>
                  </a:lnTo>
                  <a:cubicBezTo>
                    <a:pt x="2970" y="1735"/>
                    <a:pt x="401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1768100" y="1365575"/>
              <a:ext cx="329425" cy="168500"/>
            </a:xfrm>
            <a:custGeom>
              <a:rect b="b" l="l" r="r" t="t"/>
              <a:pathLst>
                <a:path extrusionOk="0" h="6740" w="13177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768100" y="1365575"/>
              <a:ext cx="329425" cy="168500"/>
            </a:xfrm>
            <a:custGeom>
              <a:rect b="b" l="l" r="r" t="t"/>
              <a:pathLst>
                <a:path extrusionOk="0" h="6740" w="13177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41"/>
          <p:cNvSpPr txBox="1"/>
          <p:nvPr/>
        </p:nvSpPr>
        <p:spPr>
          <a:xfrm>
            <a:off x="257175" y="4597000"/>
            <a:ext cx="8722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3" name="Google Shape;1043;p41"/>
          <p:cNvSpPr/>
          <p:nvPr/>
        </p:nvSpPr>
        <p:spPr>
          <a:xfrm>
            <a:off x="64300" y="4414825"/>
            <a:ext cx="8969100" cy="610800"/>
          </a:xfrm>
          <a:prstGeom prst="roundRect">
            <a:avLst>
              <a:gd fmla="val 16667" name="adj"/>
            </a:avLst>
          </a:prstGeom>
          <a:solidFill>
            <a:srgbClr val="E5ED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1"/>
          <p:cNvSpPr txBox="1"/>
          <p:nvPr/>
        </p:nvSpPr>
        <p:spPr>
          <a:xfrm>
            <a:off x="267900" y="4414825"/>
            <a:ext cx="8608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In case of serious diseases, the patient will not be given any instant medicines and will rather be directed for a consultation with the expert. This will be done keeping in mind the safety of the patients.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2"/>
          <p:cNvSpPr txBox="1"/>
          <p:nvPr>
            <p:ph idx="1" type="subTitle"/>
          </p:nvPr>
        </p:nvSpPr>
        <p:spPr>
          <a:xfrm>
            <a:off x="1180181" y="1713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STRENGTHS</a:t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0" name="Google Shape;1050;p42"/>
          <p:cNvSpPr txBox="1"/>
          <p:nvPr>
            <p:ph idx="2" type="subTitle"/>
          </p:nvPr>
        </p:nvSpPr>
        <p:spPr>
          <a:xfrm>
            <a:off x="192950" y="1956750"/>
            <a:ext cx="3301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Patients can create their own profiles on this app.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Complete record of the medical history will be maintained.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51" name="Google Shape;1051;p42"/>
          <p:cNvSpPr txBox="1"/>
          <p:nvPr>
            <p:ph idx="3" type="subTitle"/>
          </p:nvPr>
        </p:nvSpPr>
        <p:spPr>
          <a:xfrm>
            <a:off x="1075475" y="3237400"/>
            <a:ext cx="22299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OPPORTUNITIES</a:t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2" name="Google Shape;1052;p42"/>
          <p:cNvSpPr txBox="1"/>
          <p:nvPr>
            <p:ph idx="5" type="subTitle"/>
          </p:nvPr>
        </p:nvSpPr>
        <p:spPr>
          <a:xfrm>
            <a:off x="5943319" y="3237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THREATS</a:t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3" name="Google Shape;1053;p42"/>
          <p:cNvSpPr txBox="1"/>
          <p:nvPr>
            <p:ph idx="6" type="subTitle"/>
          </p:nvPr>
        </p:nvSpPr>
        <p:spPr>
          <a:xfrm>
            <a:off x="5649775" y="3480750"/>
            <a:ext cx="34479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Already existing competitors in the market.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Lack of funding 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54" name="Google Shape;1054;p42"/>
          <p:cNvSpPr txBox="1"/>
          <p:nvPr>
            <p:ph idx="7" type="subTitle"/>
          </p:nvPr>
        </p:nvSpPr>
        <p:spPr>
          <a:xfrm>
            <a:off x="5943319" y="1713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WEAKNESSES</a:t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5" name="Google Shape;1055;p42"/>
          <p:cNvSpPr txBox="1"/>
          <p:nvPr>
            <p:ph idx="8" type="subTitle"/>
          </p:nvPr>
        </p:nvSpPr>
        <p:spPr>
          <a:xfrm>
            <a:off x="5649777" y="1956750"/>
            <a:ext cx="34479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No name in the market yet.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No established associations with major hospitals.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3750719" y="2760450"/>
            <a:ext cx="15420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2"/>
          <p:cNvSpPr/>
          <p:nvPr/>
        </p:nvSpPr>
        <p:spPr>
          <a:xfrm rot="5400000">
            <a:off x="3749019" y="2760450"/>
            <a:ext cx="15420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2"/>
          <p:cNvSpPr txBox="1"/>
          <p:nvPr>
            <p:ph idx="4294967295" type="title"/>
          </p:nvPr>
        </p:nvSpPr>
        <p:spPr>
          <a:xfrm>
            <a:off x="3747975" y="2833489"/>
            <a:ext cx="739800" cy="7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</a:t>
            </a:r>
            <a:endParaRPr sz="4500"/>
          </a:p>
        </p:txBody>
      </p:sp>
      <p:sp>
        <p:nvSpPr>
          <p:cNvPr id="1059" name="Google Shape;1059;p42"/>
          <p:cNvSpPr txBox="1"/>
          <p:nvPr>
            <p:ph idx="4294967295" type="title"/>
          </p:nvPr>
        </p:nvSpPr>
        <p:spPr>
          <a:xfrm>
            <a:off x="4553584" y="2833489"/>
            <a:ext cx="739800" cy="7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</a:t>
            </a:r>
            <a:endParaRPr sz="4500"/>
          </a:p>
        </p:txBody>
      </p:sp>
      <p:sp>
        <p:nvSpPr>
          <p:cNvPr id="1060" name="Google Shape;1060;p42"/>
          <p:cNvSpPr txBox="1"/>
          <p:nvPr>
            <p:ph idx="4294967295" type="title"/>
          </p:nvPr>
        </p:nvSpPr>
        <p:spPr>
          <a:xfrm>
            <a:off x="4553584" y="2030826"/>
            <a:ext cx="739800" cy="7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</a:t>
            </a:r>
            <a:endParaRPr sz="4500"/>
          </a:p>
        </p:txBody>
      </p:sp>
      <p:sp>
        <p:nvSpPr>
          <p:cNvPr id="1061" name="Google Shape;1061;p42"/>
          <p:cNvSpPr txBox="1"/>
          <p:nvPr>
            <p:ph idx="4294967295" type="title"/>
          </p:nvPr>
        </p:nvSpPr>
        <p:spPr>
          <a:xfrm>
            <a:off x="3747975" y="2030826"/>
            <a:ext cx="739800" cy="7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</a:t>
            </a:r>
            <a:endParaRPr sz="4500"/>
          </a:p>
        </p:txBody>
      </p:sp>
      <p:sp>
        <p:nvSpPr>
          <p:cNvPr id="1062" name="Google Shape;1062;p42"/>
          <p:cNvSpPr txBox="1"/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063" name="Google Shape;1063;p42"/>
          <p:cNvSpPr/>
          <p:nvPr/>
        </p:nvSpPr>
        <p:spPr>
          <a:xfrm>
            <a:off x="3439092" y="884775"/>
            <a:ext cx="23091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2"/>
          <p:cNvSpPr txBox="1"/>
          <p:nvPr>
            <p:ph idx="4" type="subTitle"/>
          </p:nvPr>
        </p:nvSpPr>
        <p:spPr>
          <a:xfrm>
            <a:off x="192950" y="3544950"/>
            <a:ext cx="33012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To collaborate with more hospitals and service providers.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People are becoming more reliable on internet.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Instant solutions are being preferred nowadays.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➔"/>
            </a:pPr>
            <a:r>
              <a:rPr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Improve the doctor &amp; patient ratio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3"/>
          <p:cNvSpPr txBox="1"/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1070" name="Google Shape;1070;p43"/>
          <p:cNvSpPr txBox="1"/>
          <p:nvPr>
            <p:ph idx="4294967295" type="subTitle"/>
          </p:nvPr>
        </p:nvSpPr>
        <p:spPr>
          <a:xfrm>
            <a:off x="218250" y="1321425"/>
            <a:ext cx="3210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Fira Sans"/>
                <a:ea typeface="Fira Sans"/>
                <a:cs typeface="Fira Sans"/>
                <a:sym typeface="Fira Sans"/>
              </a:rPr>
              <a:t>Make your own profile</a:t>
            </a:r>
            <a:endParaRPr b="1" sz="1700">
              <a:solidFill>
                <a:srgbClr val="07376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1" name="Google Shape;1071;p43"/>
          <p:cNvSpPr txBox="1"/>
          <p:nvPr>
            <p:ph idx="4294967295" type="subTitle"/>
          </p:nvPr>
        </p:nvSpPr>
        <p:spPr>
          <a:xfrm>
            <a:off x="278600" y="1643688"/>
            <a:ext cx="2774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This will help a person to keep his/her medical history intact and safe for prolonged periods.</a:t>
            </a:r>
            <a:endParaRPr b="1"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Appropriate medicines will be suggested accordingly.</a:t>
            </a:r>
            <a:endParaRPr b="1"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2" name="Google Shape;1072;p43"/>
          <p:cNvSpPr txBox="1"/>
          <p:nvPr>
            <p:ph idx="4294967295" type="subTitle"/>
          </p:nvPr>
        </p:nvSpPr>
        <p:spPr>
          <a:xfrm>
            <a:off x="6217400" y="2858325"/>
            <a:ext cx="1840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Fira Sans"/>
                <a:ea typeface="Fira Sans"/>
                <a:cs typeface="Fira Sans"/>
                <a:sym typeface="Fira Sans"/>
              </a:rPr>
              <a:t>X-Ray Scans</a:t>
            </a:r>
            <a:endParaRPr b="1" sz="1700">
              <a:solidFill>
                <a:srgbClr val="07376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3" name="Google Shape;1073;p43"/>
          <p:cNvSpPr/>
          <p:nvPr/>
        </p:nvSpPr>
        <p:spPr>
          <a:xfrm>
            <a:off x="2959400" y="880600"/>
            <a:ext cx="31437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4" name="Google Shape;1074;p43"/>
          <p:cNvGrpSpPr/>
          <p:nvPr/>
        </p:nvGrpSpPr>
        <p:grpSpPr>
          <a:xfrm>
            <a:off x="3817082" y="1321423"/>
            <a:ext cx="1509838" cy="3240139"/>
            <a:chOff x="3817086" y="1321423"/>
            <a:chExt cx="1509838" cy="3240139"/>
          </a:xfrm>
        </p:grpSpPr>
        <p:sp>
          <p:nvSpPr>
            <p:cNvPr id="1075" name="Google Shape;1075;p43"/>
            <p:cNvSpPr/>
            <p:nvPr/>
          </p:nvSpPr>
          <p:spPr>
            <a:xfrm>
              <a:off x="3817086" y="1321423"/>
              <a:ext cx="1509838" cy="3240139"/>
            </a:xfrm>
            <a:custGeom>
              <a:rect b="b" l="l" r="r" t="t"/>
              <a:pathLst>
                <a:path extrusionOk="0" h="56745" w="26442">
                  <a:moveTo>
                    <a:pt x="1784" y="0"/>
                  </a:moveTo>
                  <a:cubicBezTo>
                    <a:pt x="799" y="0"/>
                    <a:pt x="1" y="799"/>
                    <a:pt x="1" y="1783"/>
                  </a:cubicBezTo>
                  <a:lnTo>
                    <a:pt x="1" y="54961"/>
                  </a:lnTo>
                  <a:cubicBezTo>
                    <a:pt x="1" y="55945"/>
                    <a:pt x="799" y="56744"/>
                    <a:pt x="1784" y="56744"/>
                  </a:cubicBezTo>
                  <a:lnTo>
                    <a:pt x="24658" y="56744"/>
                  </a:lnTo>
                  <a:cubicBezTo>
                    <a:pt x="25643" y="56744"/>
                    <a:pt x="26441" y="55945"/>
                    <a:pt x="26441" y="54961"/>
                  </a:cubicBezTo>
                  <a:lnTo>
                    <a:pt x="26441" y="1783"/>
                  </a:lnTo>
                  <a:cubicBezTo>
                    <a:pt x="26441" y="799"/>
                    <a:pt x="25643" y="0"/>
                    <a:pt x="2465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7750">
              <a:solidFill>
                <a:schemeClr val="accent1"/>
              </a:solidFill>
              <a:prstDash val="solid"/>
              <a:miter lim="61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3817086" y="1832181"/>
              <a:ext cx="1509838" cy="1012840"/>
            </a:xfrm>
            <a:custGeom>
              <a:rect b="b" l="l" r="r" t="t"/>
              <a:pathLst>
                <a:path extrusionOk="0" h="17738" w="26442">
                  <a:moveTo>
                    <a:pt x="1" y="1"/>
                  </a:moveTo>
                  <a:lnTo>
                    <a:pt x="1" y="14023"/>
                  </a:lnTo>
                  <a:lnTo>
                    <a:pt x="6990" y="14023"/>
                  </a:lnTo>
                  <a:cubicBezTo>
                    <a:pt x="8420" y="14023"/>
                    <a:pt x="9795" y="14592"/>
                    <a:pt x="10804" y="15601"/>
                  </a:cubicBezTo>
                  <a:cubicBezTo>
                    <a:pt x="12172" y="16970"/>
                    <a:pt x="14029" y="17737"/>
                    <a:pt x="15967" y="17737"/>
                  </a:cubicBezTo>
                  <a:lnTo>
                    <a:pt x="26441" y="17737"/>
                  </a:lnTo>
                  <a:lnTo>
                    <a:pt x="26441" y="11243"/>
                  </a:lnTo>
                  <a:lnTo>
                    <a:pt x="264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979364" y="1457492"/>
              <a:ext cx="120596" cy="20214"/>
            </a:xfrm>
            <a:custGeom>
              <a:rect b="b" l="l" r="r" t="t"/>
              <a:pathLst>
                <a:path extrusionOk="0" h="354" w="2112">
                  <a:moveTo>
                    <a:pt x="56" y="1"/>
                  </a:moveTo>
                  <a:cubicBezTo>
                    <a:pt x="25" y="1"/>
                    <a:pt x="0" y="32"/>
                    <a:pt x="0" y="63"/>
                  </a:cubicBezTo>
                  <a:lnTo>
                    <a:pt x="0" y="292"/>
                  </a:lnTo>
                  <a:cubicBezTo>
                    <a:pt x="0" y="329"/>
                    <a:pt x="25" y="354"/>
                    <a:pt x="56" y="354"/>
                  </a:cubicBezTo>
                  <a:lnTo>
                    <a:pt x="2056" y="354"/>
                  </a:lnTo>
                  <a:cubicBezTo>
                    <a:pt x="2087" y="354"/>
                    <a:pt x="2111" y="329"/>
                    <a:pt x="2111" y="292"/>
                  </a:cubicBezTo>
                  <a:lnTo>
                    <a:pt x="2111" y="63"/>
                  </a:lnTo>
                  <a:cubicBezTo>
                    <a:pt x="2111" y="32"/>
                    <a:pt x="2087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979364" y="1506998"/>
              <a:ext cx="120596" cy="19871"/>
            </a:xfrm>
            <a:custGeom>
              <a:rect b="b" l="l" r="r" t="t"/>
              <a:pathLst>
                <a:path extrusionOk="0" h="348" w="2112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lnTo>
                    <a:pt x="0" y="291"/>
                  </a:lnTo>
                  <a:cubicBezTo>
                    <a:pt x="0" y="322"/>
                    <a:pt x="25" y="347"/>
                    <a:pt x="56" y="347"/>
                  </a:cubicBezTo>
                  <a:lnTo>
                    <a:pt x="2056" y="347"/>
                  </a:lnTo>
                  <a:cubicBezTo>
                    <a:pt x="2087" y="347"/>
                    <a:pt x="2111" y="322"/>
                    <a:pt x="2111" y="291"/>
                  </a:cubicBezTo>
                  <a:lnTo>
                    <a:pt x="2111" y="56"/>
                  </a:lnTo>
                  <a:cubicBezTo>
                    <a:pt x="2111" y="25"/>
                    <a:pt x="208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979364" y="1556103"/>
              <a:ext cx="67207" cy="19871"/>
            </a:xfrm>
            <a:custGeom>
              <a:rect b="b" l="l" r="r" t="t"/>
              <a:pathLst>
                <a:path extrusionOk="0" h="348" w="1177">
                  <a:moveTo>
                    <a:pt x="56" y="1"/>
                  </a:moveTo>
                  <a:cubicBezTo>
                    <a:pt x="25" y="1"/>
                    <a:pt x="0" y="26"/>
                    <a:pt x="0" y="57"/>
                  </a:cubicBezTo>
                  <a:lnTo>
                    <a:pt x="0" y="292"/>
                  </a:lnTo>
                  <a:cubicBezTo>
                    <a:pt x="0" y="323"/>
                    <a:pt x="25" y="348"/>
                    <a:pt x="56" y="348"/>
                  </a:cubicBezTo>
                  <a:lnTo>
                    <a:pt x="1115" y="348"/>
                  </a:lnTo>
                  <a:cubicBezTo>
                    <a:pt x="1146" y="348"/>
                    <a:pt x="1177" y="323"/>
                    <a:pt x="1177" y="292"/>
                  </a:cubicBezTo>
                  <a:lnTo>
                    <a:pt x="1177" y="57"/>
                  </a:lnTo>
                  <a:cubicBezTo>
                    <a:pt x="1177" y="26"/>
                    <a:pt x="1146" y="1"/>
                    <a:pt x="1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4209134" y="1444759"/>
              <a:ext cx="1008221" cy="143950"/>
            </a:xfrm>
            <a:custGeom>
              <a:rect b="b" l="l" r="r" t="t"/>
              <a:pathLst>
                <a:path extrusionOk="0" h="2521" w="17657">
                  <a:moveTo>
                    <a:pt x="1263" y="1"/>
                  </a:moveTo>
                  <a:cubicBezTo>
                    <a:pt x="570" y="1"/>
                    <a:pt x="0" y="570"/>
                    <a:pt x="0" y="1264"/>
                  </a:cubicBezTo>
                  <a:cubicBezTo>
                    <a:pt x="0" y="1957"/>
                    <a:pt x="570" y="2521"/>
                    <a:pt x="1263" y="2521"/>
                  </a:cubicBezTo>
                  <a:lnTo>
                    <a:pt x="16400" y="2521"/>
                  </a:lnTo>
                  <a:cubicBezTo>
                    <a:pt x="17093" y="2521"/>
                    <a:pt x="17656" y="1957"/>
                    <a:pt x="17656" y="1264"/>
                  </a:cubicBezTo>
                  <a:cubicBezTo>
                    <a:pt x="17656" y="570"/>
                    <a:pt x="17093" y="1"/>
                    <a:pt x="16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4053936" y="1691544"/>
              <a:ext cx="49906" cy="54474"/>
            </a:xfrm>
            <a:custGeom>
              <a:rect b="b" l="l" r="r" t="t"/>
              <a:pathLst>
                <a:path extrusionOk="0" h="954" w="874">
                  <a:moveTo>
                    <a:pt x="440" y="124"/>
                  </a:moveTo>
                  <a:lnTo>
                    <a:pt x="614" y="600"/>
                  </a:lnTo>
                  <a:lnTo>
                    <a:pt x="267" y="600"/>
                  </a:lnTo>
                  <a:lnTo>
                    <a:pt x="440" y="124"/>
                  </a:lnTo>
                  <a:close/>
                  <a:moveTo>
                    <a:pt x="366" y="0"/>
                  </a:moveTo>
                  <a:lnTo>
                    <a:pt x="1" y="953"/>
                  </a:lnTo>
                  <a:lnTo>
                    <a:pt x="137" y="953"/>
                  </a:lnTo>
                  <a:lnTo>
                    <a:pt x="224" y="706"/>
                  </a:lnTo>
                  <a:lnTo>
                    <a:pt x="657" y="706"/>
                  </a:lnTo>
                  <a:lnTo>
                    <a:pt x="744" y="953"/>
                  </a:lnTo>
                  <a:lnTo>
                    <a:pt x="874" y="953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4111208" y="1704220"/>
              <a:ext cx="36830" cy="57329"/>
            </a:xfrm>
            <a:custGeom>
              <a:rect b="b" l="l" r="r" t="t"/>
              <a:pathLst>
                <a:path extrusionOk="0" h="1004" w="645">
                  <a:moveTo>
                    <a:pt x="322" y="94"/>
                  </a:moveTo>
                  <a:cubicBezTo>
                    <a:pt x="384" y="94"/>
                    <a:pt x="434" y="118"/>
                    <a:pt x="465" y="168"/>
                  </a:cubicBezTo>
                  <a:cubicBezTo>
                    <a:pt x="502" y="218"/>
                    <a:pt x="521" y="286"/>
                    <a:pt x="521" y="372"/>
                  </a:cubicBezTo>
                  <a:cubicBezTo>
                    <a:pt x="521" y="459"/>
                    <a:pt x="502" y="527"/>
                    <a:pt x="465" y="577"/>
                  </a:cubicBezTo>
                  <a:cubicBezTo>
                    <a:pt x="434" y="626"/>
                    <a:pt x="384" y="651"/>
                    <a:pt x="322" y="651"/>
                  </a:cubicBezTo>
                  <a:cubicBezTo>
                    <a:pt x="261" y="651"/>
                    <a:pt x="211" y="626"/>
                    <a:pt x="174" y="577"/>
                  </a:cubicBezTo>
                  <a:cubicBezTo>
                    <a:pt x="137" y="527"/>
                    <a:pt x="118" y="459"/>
                    <a:pt x="118" y="372"/>
                  </a:cubicBezTo>
                  <a:cubicBezTo>
                    <a:pt x="118" y="286"/>
                    <a:pt x="137" y="218"/>
                    <a:pt x="174" y="168"/>
                  </a:cubicBezTo>
                  <a:cubicBezTo>
                    <a:pt x="211" y="118"/>
                    <a:pt x="261" y="94"/>
                    <a:pt x="322" y="94"/>
                  </a:cubicBezTo>
                  <a:close/>
                  <a:moveTo>
                    <a:pt x="347" y="1"/>
                  </a:moveTo>
                  <a:cubicBezTo>
                    <a:pt x="298" y="1"/>
                    <a:pt x="254" y="7"/>
                    <a:pt x="211" y="32"/>
                  </a:cubicBezTo>
                  <a:cubicBezTo>
                    <a:pt x="174" y="50"/>
                    <a:pt x="143" y="81"/>
                    <a:pt x="118" y="125"/>
                  </a:cubicBezTo>
                  <a:lnTo>
                    <a:pt x="118" y="13"/>
                  </a:lnTo>
                  <a:lnTo>
                    <a:pt x="1" y="13"/>
                  </a:lnTo>
                  <a:lnTo>
                    <a:pt x="1" y="1004"/>
                  </a:lnTo>
                  <a:lnTo>
                    <a:pt x="118" y="1004"/>
                  </a:lnTo>
                  <a:lnTo>
                    <a:pt x="118" y="626"/>
                  </a:lnTo>
                  <a:cubicBezTo>
                    <a:pt x="143" y="663"/>
                    <a:pt x="174" y="700"/>
                    <a:pt x="211" y="719"/>
                  </a:cubicBezTo>
                  <a:cubicBezTo>
                    <a:pt x="254" y="738"/>
                    <a:pt x="298" y="750"/>
                    <a:pt x="347" y="750"/>
                  </a:cubicBezTo>
                  <a:cubicBezTo>
                    <a:pt x="434" y="750"/>
                    <a:pt x="508" y="713"/>
                    <a:pt x="558" y="645"/>
                  </a:cubicBezTo>
                  <a:cubicBezTo>
                    <a:pt x="613" y="577"/>
                    <a:pt x="644" y="484"/>
                    <a:pt x="644" y="372"/>
                  </a:cubicBezTo>
                  <a:cubicBezTo>
                    <a:pt x="644" y="261"/>
                    <a:pt x="613" y="168"/>
                    <a:pt x="558" y="100"/>
                  </a:cubicBezTo>
                  <a:cubicBezTo>
                    <a:pt x="508" y="32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4158600" y="1704220"/>
              <a:ext cx="36773" cy="57329"/>
            </a:xfrm>
            <a:custGeom>
              <a:rect b="b" l="l" r="r" t="t"/>
              <a:pathLst>
                <a:path extrusionOk="0" h="1004" w="644">
                  <a:moveTo>
                    <a:pt x="322" y="94"/>
                  </a:moveTo>
                  <a:cubicBezTo>
                    <a:pt x="384" y="94"/>
                    <a:pt x="433" y="118"/>
                    <a:pt x="464" y="168"/>
                  </a:cubicBezTo>
                  <a:cubicBezTo>
                    <a:pt x="502" y="218"/>
                    <a:pt x="520" y="286"/>
                    <a:pt x="520" y="372"/>
                  </a:cubicBezTo>
                  <a:cubicBezTo>
                    <a:pt x="520" y="459"/>
                    <a:pt x="502" y="527"/>
                    <a:pt x="464" y="577"/>
                  </a:cubicBezTo>
                  <a:cubicBezTo>
                    <a:pt x="433" y="626"/>
                    <a:pt x="384" y="651"/>
                    <a:pt x="322" y="651"/>
                  </a:cubicBezTo>
                  <a:cubicBezTo>
                    <a:pt x="260" y="651"/>
                    <a:pt x="211" y="626"/>
                    <a:pt x="173" y="577"/>
                  </a:cubicBezTo>
                  <a:cubicBezTo>
                    <a:pt x="136" y="527"/>
                    <a:pt x="118" y="459"/>
                    <a:pt x="118" y="372"/>
                  </a:cubicBezTo>
                  <a:cubicBezTo>
                    <a:pt x="118" y="286"/>
                    <a:pt x="136" y="218"/>
                    <a:pt x="173" y="168"/>
                  </a:cubicBezTo>
                  <a:cubicBezTo>
                    <a:pt x="211" y="118"/>
                    <a:pt x="260" y="94"/>
                    <a:pt x="322" y="94"/>
                  </a:cubicBezTo>
                  <a:close/>
                  <a:moveTo>
                    <a:pt x="347" y="1"/>
                  </a:moveTo>
                  <a:cubicBezTo>
                    <a:pt x="297" y="1"/>
                    <a:pt x="254" y="7"/>
                    <a:pt x="217" y="32"/>
                  </a:cubicBezTo>
                  <a:cubicBezTo>
                    <a:pt x="173" y="50"/>
                    <a:pt x="142" y="81"/>
                    <a:pt x="118" y="125"/>
                  </a:cubicBezTo>
                  <a:lnTo>
                    <a:pt x="118" y="13"/>
                  </a:lnTo>
                  <a:lnTo>
                    <a:pt x="0" y="13"/>
                  </a:lnTo>
                  <a:lnTo>
                    <a:pt x="0" y="1004"/>
                  </a:lnTo>
                  <a:lnTo>
                    <a:pt x="118" y="1004"/>
                  </a:lnTo>
                  <a:lnTo>
                    <a:pt x="118" y="626"/>
                  </a:lnTo>
                  <a:cubicBezTo>
                    <a:pt x="142" y="663"/>
                    <a:pt x="173" y="700"/>
                    <a:pt x="217" y="719"/>
                  </a:cubicBezTo>
                  <a:cubicBezTo>
                    <a:pt x="254" y="738"/>
                    <a:pt x="297" y="750"/>
                    <a:pt x="347" y="750"/>
                  </a:cubicBezTo>
                  <a:cubicBezTo>
                    <a:pt x="433" y="750"/>
                    <a:pt x="508" y="713"/>
                    <a:pt x="563" y="645"/>
                  </a:cubicBezTo>
                  <a:cubicBezTo>
                    <a:pt x="613" y="577"/>
                    <a:pt x="644" y="484"/>
                    <a:pt x="644" y="372"/>
                  </a:cubicBezTo>
                  <a:cubicBezTo>
                    <a:pt x="644" y="261"/>
                    <a:pt x="613" y="168"/>
                    <a:pt x="563" y="100"/>
                  </a:cubicBezTo>
                  <a:cubicBezTo>
                    <a:pt x="508" y="32"/>
                    <a:pt x="433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203481" y="1704220"/>
              <a:ext cx="37515" cy="42825"/>
            </a:xfrm>
            <a:custGeom>
              <a:rect b="b" l="l" r="r" t="t"/>
              <a:pathLst>
                <a:path extrusionOk="0" h="750" w="657">
                  <a:moveTo>
                    <a:pt x="328" y="100"/>
                  </a:moveTo>
                  <a:cubicBezTo>
                    <a:pt x="390" y="100"/>
                    <a:pt x="440" y="125"/>
                    <a:pt x="477" y="174"/>
                  </a:cubicBezTo>
                  <a:cubicBezTo>
                    <a:pt x="514" y="224"/>
                    <a:pt x="533" y="292"/>
                    <a:pt x="533" y="372"/>
                  </a:cubicBezTo>
                  <a:cubicBezTo>
                    <a:pt x="533" y="459"/>
                    <a:pt x="514" y="527"/>
                    <a:pt x="477" y="577"/>
                  </a:cubicBezTo>
                  <a:cubicBezTo>
                    <a:pt x="440" y="626"/>
                    <a:pt x="390" y="651"/>
                    <a:pt x="328" y="651"/>
                  </a:cubicBezTo>
                  <a:cubicBezTo>
                    <a:pt x="267" y="651"/>
                    <a:pt x="217" y="626"/>
                    <a:pt x="180" y="577"/>
                  </a:cubicBezTo>
                  <a:cubicBezTo>
                    <a:pt x="143" y="527"/>
                    <a:pt x="124" y="459"/>
                    <a:pt x="124" y="372"/>
                  </a:cubicBezTo>
                  <a:cubicBezTo>
                    <a:pt x="124" y="286"/>
                    <a:pt x="143" y="224"/>
                    <a:pt x="180" y="174"/>
                  </a:cubicBezTo>
                  <a:cubicBezTo>
                    <a:pt x="217" y="125"/>
                    <a:pt x="267" y="100"/>
                    <a:pt x="328" y="100"/>
                  </a:cubicBezTo>
                  <a:close/>
                  <a:moveTo>
                    <a:pt x="328" y="1"/>
                  </a:moveTo>
                  <a:cubicBezTo>
                    <a:pt x="223" y="1"/>
                    <a:pt x="143" y="32"/>
                    <a:pt x="87" y="100"/>
                  </a:cubicBezTo>
                  <a:cubicBezTo>
                    <a:pt x="31" y="162"/>
                    <a:pt x="0" y="255"/>
                    <a:pt x="0" y="372"/>
                  </a:cubicBezTo>
                  <a:cubicBezTo>
                    <a:pt x="0" y="490"/>
                    <a:pt x="31" y="583"/>
                    <a:pt x="87" y="651"/>
                  </a:cubicBezTo>
                  <a:cubicBezTo>
                    <a:pt x="143" y="719"/>
                    <a:pt x="223" y="750"/>
                    <a:pt x="328" y="750"/>
                  </a:cubicBezTo>
                  <a:cubicBezTo>
                    <a:pt x="427" y="750"/>
                    <a:pt x="508" y="719"/>
                    <a:pt x="570" y="651"/>
                  </a:cubicBezTo>
                  <a:cubicBezTo>
                    <a:pt x="626" y="583"/>
                    <a:pt x="657" y="490"/>
                    <a:pt x="657" y="372"/>
                  </a:cubicBezTo>
                  <a:cubicBezTo>
                    <a:pt x="657" y="255"/>
                    <a:pt x="626" y="162"/>
                    <a:pt x="570" y="100"/>
                  </a:cubicBezTo>
                  <a:cubicBezTo>
                    <a:pt x="508" y="32"/>
                    <a:pt x="427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4251902" y="1689032"/>
              <a:ext cx="6795" cy="56986"/>
            </a:xfrm>
            <a:custGeom>
              <a:rect b="b" l="l" r="r" t="t"/>
              <a:pathLst>
                <a:path extrusionOk="0" h="998" w="119">
                  <a:moveTo>
                    <a:pt x="0" y="1"/>
                  </a:moveTo>
                  <a:lnTo>
                    <a:pt x="0" y="149"/>
                  </a:lnTo>
                  <a:lnTo>
                    <a:pt x="118" y="149"/>
                  </a:lnTo>
                  <a:lnTo>
                    <a:pt x="118" y="1"/>
                  </a:lnTo>
                  <a:close/>
                  <a:moveTo>
                    <a:pt x="0" y="279"/>
                  </a:moveTo>
                  <a:lnTo>
                    <a:pt x="0" y="997"/>
                  </a:lnTo>
                  <a:lnTo>
                    <a:pt x="118" y="997"/>
                  </a:lnTo>
                  <a:lnTo>
                    <a:pt x="118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4272400" y="1704220"/>
              <a:ext cx="34317" cy="41797"/>
            </a:xfrm>
            <a:custGeom>
              <a:rect b="b" l="l" r="r" t="t"/>
              <a:pathLst>
                <a:path extrusionOk="0" h="732" w="601">
                  <a:moveTo>
                    <a:pt x="353" y="1"/>
                  </a:moveTo>
                  <a:cubicBezTo>
                    <a:pt x="304" y="1"/>
                    <a:pt x="260" y="7"/>
                    <a:pt x="217" y="32"/>
                  </a:cubicBezTo>
                  <a:cubicBezTo>
                    <a:pt x="180" y="50"/>
                    <a:pt x="149" y="81"/>
                    <a:pt x="118" y="125"/>
                  </a:cubicBezTo>
                  <a:lnTo>
                    <a:pt x="118" y="13"/>
                  </a:lnTo>
                  <a:lnTo>
                    <a:pt x="0" y="13"/>
                  </a:lnTo>
                  <a:lnTo>
                    <a:pt x="0" y="731"/>
                  </a:lnTo>
                  <a:lnTo>
                    <a:pt x="118" y="731"/>
                  </a:lnTo>
                  <a:lnTo>
                    <a:pt x="118" y="329"/>
                  </a:lnTo>
                  <a:cubicBezTo>
                    <a:pt x="118" y="255"/>
                    <a:pt x="137" y="199"/>
                    <a:pt x="174" y="162"/>
                  </a:cubicBezTo>
                  <a:cubicBezTo>
                    <a:pt x="211" y="118"/>
                    <a:pt x="260" y="100"/>
                    <a:pt x="322" y="100"/>
                  </a:cubicBezTo>
                  <a:cubicBezTo>
                    <a:pt x="378" y="100"/>
                    <a:pt x="415" y="118"/>
                    <a:pt x="446" y="149"/>
                  </a:cubicBezTo>
                  <a:cubicBezTo>
                    <a:pt x="471" y="187"/>
                    <a:pt x="483" y="236"/>
                    <a:pt x="483" y="304"/>
                  </a:cubicBezTo>
                  <a:lnTo>
                    <a:pt x="483" y="731"/>
                  </a:lnTo>
                  <a:lnTo>
                    <a:pt x="601" y="731"/>
                  </a:lnTo>
                  <a:lnTo>
                    <a:pt x="601" y="298"/>
                  </a:lnTo>
                  <a:cubicBezTo>
                    <a:pt x="601" y="199"/>
                    <a:pt x="582" y="125"/>
                    <a:pt x="539" y="75"/>
                  </a:cubicBezTo>
                  <a:cubicBezTo>
                    <a:pt x="496" y="26"/>
                    <a:pt x="434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4315168" y="1693657"/>
              <a:ext cx="25524" cy="52361"/>
            </a:xfrm>
            <a:custGeom>
              <a:rect b="b" l="l" r="r" t="t"/>
              <a:pathLst>
                <a:path extrusionOk="0" h="917" w="447">
                  <a:moveTo>
                    <a:pt x="87" y="0"/>
                  </a:moveTo>
                  <a:lnTo>
                    <a:pt x="87" y="198"/>
                  </a:lnTo>
                  <a:lnTo>
                    <a:pt x="1" y="198"/>
                  </a:lnTo>
                  <a:lnTo>
                    <a:pt x="1" y="291"/>
                  </a:lnTo>
                  <a:lnTo>
                    <a:pt x="87" y="291"/>
                  </a:lnTo>
                  <a:lnTo>
                    <a:pt x="87" y="681"/>
                  </a:lnTo>
                  <a:cubicBezTo>
                    <a:pt x="87" y="768"/>
                    <a:pt x="106" y="830"/>
                    <a:pt x="137" y="867"/>
                  </a:cubicBezTo>
                  <a:cubicBezTo>
                    <a:pt x="174" y="898"/>
                    <a:pt x="236" y="916"/>
                    <a:pt x="322" y="916"/>
                  </a:cubicBezTo>
                  <a:lnTo>
                    <a:pt x="446" y="916"/>
                  </a:lnTo>
                  <a:lnTo>
                    <a:pt x="446" y="817"/>
                  </a:lnTo>
                  <a:lnTo>
                    <a:pt x="322" y="817"/>
                  </a:lnTo>
                  <a:cubicBezTo>
                    <a:pt x="279" y="817"/>
                    <a:pt x="242" y="811"/>
                    <a:pt x="230" y="793"/>
                  </a:cubicBezTo>
                  <a:cubicBezTo>
                    <a:pt x="211" y="774"/>
                    <a:pt x="205" y="737"/>
                    <a:pt x="205" y="681"/>
                  </a:cubicBezTo>
                  <a:lnTo>
                    <a:pt x="205" y="291"/>
                  </a:lnTo>
                  <a:lnTo>
                    <a:pt x="446" y="291"/>
                  </a:lnTo>
                  <a:lnTo>
                    <a:pt x="446" y="198"/>
                  </a:lnTo>
                  <a:lnTo>
                    <a:pt x="205" y="19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4349085" y="1704220"/>
              <a:ext cx="59841" cy="41797"/>
            </a:xfrm>
            <a:custGeom>
              <a:rect b="b" l="l" r="r" t="t"/>
              <a:pathLst>
                <a:path extrusionOk="0" h="732" w="1048">
                  <a:moveTo>
                    <a:pt x="354" y="1"/>
                  </a:moveTo>
                  <a:cubicBezTo>
                    <a:pt x="298" y="1"/>
                    <a:pt x="255" y="7"/>
                    <a:pt x="218" y="32"/>
                  </a:cubicBezTo>
                  <a:cubicBezTo>
                    <a:pt x="180" y="50"/>
                    <a:pt x="149" y="81"/>
                    <a:pt x="118" y="125"/>
                  </a:cubicBezTo>
                  <a:lnTo>
                    <a:pt x="118" y="13"/>
                  </a:lnTo>
                  <a:lnTo>
                    <a:pt x="1" y="13"/>
                  </a:lnTo>
                  <a:lnTo>
                    <a:pt x="1" y="731"/>
                  </a:lnTo>
                  <a:lnTo>
                    <a:pt x="118" y="731"/>
                  </a:lnTo>
                  <a:lnTo>
                    <a:pt x="118" y="329"/>
                  </a:lnTo>
                  <a:cubicBezTo>
                    <a:pt x="118" y="255"/>
                    <a:pt x="137" y="205"/>
                    <a:pt x="174" y="162"/>
                  </a:cubicBezTo>
                  <a:cubicBezTo>
                    <a:pt x="211" y="118"/>
                    <a:pt x="255" y="100"/>
                    <a:pt x="317" y="100"/>
                  </a:cubicBezTo>
                  <a:cubicBezTo>
                    <a:pt x="366" y="100"/>
                    <a:pt x="403" y="118"/>
                    <a:pt x="428" y="149"/>
                  </a:cubicBezTo>
                  <a:cubicBezTo>
                    <a:pt x="453" y="180"/>
                    <a:pt x="465" y="236"/>
                    <a:pt x="465" y="304"/>
                  </a:cubicBezTo>
                  <a:lnTo>
                    <a:pt x="465" y="731"/>
                  </a:lnTo>
                  <a:lnTo>
                    <a:pt x="583" y="731"/>
                  </a:lnTo>
                  <a:lnTo>
                    <a:pt x="583" y="329"/>
                  </a:lnTo>
                  <a:cubicBezTo>
                    <a:pt x="583" y="255"/>
                    <a:pt x="601" y="199"/>
                    <a:pt x="639" y="162"/>
                  </a:cubicBezTo>
                  <a:cubicBezTo>
                    <a:pt x="669" y="118"/>
                    <a:pt x="719" y="100"/>
                    <a:pt x="781" y="100"/>
                  </a:cubicBezTo>
                  <a:cubicBezTo>
                    <a:pt x="830" y="100"/>
                    <a:pt x="868" y="118"/>
                    <a:pt x="892" y="149"/>
                  </a:cubicBezTo>
                  <a:cubicBezTo>
                    <a:pt x="917" y="180"/>
                    <a:pt x="929" y="236"/>
                    <a:pt x="929" y="304"/>
                  </a:cubicBezTo>
                  <a:lnTo>
                    <a:pt x="929" y="731"/>
                  </a:lnTo>
                  <a:lnTo>
                    <a:pt x="1047" y="731"/>
                  </a:lnTo>
                  <a:lnTo>
                    <a:pt x="1047" y="298"/>
                  </a:lnTo>
                  <a:cubicBezTo>
                    <a:pt x="1047" y="205"/>
                    <a:pt x="1029" y="131"/>
                    <a:pt x="985" y="75"/>
                  </a:cubicBezTo>
                  <a:cubicBezTo>
                    <a:pt x="948" y="26"/>
                    <a:pt x="886" y="1"/>
                    <a:pt x="812" y="1"/>
                  </a:cubicBezTo>
                  <a:cubicBezTo>
                    <a:pt x="756" y="1"/>
                    <a:pt x="713" y="13"/>
                    <a:pt x="669" y="38"/>
                  </a:cubicBezTo>
                  <a:cubicBezTo>
                    <a:pt x="626" y="63"/>
                    <a:pt x="595" y="100"/>
                    <a:pt x="564" y="156"/>
                  </a:cubicBezTo>
                  <a:cubicBezTo>
                    <a:pt x="546" y="100"/>
                    <a:pt x="521" y="63"/>
                    <a:pt x="484" y="38"/>
                  </a:cubicBezTo>
                  <a:cubicBezTo>
                    <a:pt x="447" y="13"/>
                    <a:pt x="403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4419432" y="1704220"/>
              <a:ext cx="37915" cy="42825"/>
            </a:xfrm>
            <a:custGeom>
              <a:rect b="b" l="l" r="r" t="t"/>
              <a:pathLst>
                <a:path extrusionOk="0" h="750" w="664">
                  <a:moveTo>
                    <a:pt x="354" y="100"/>
                  </a:moveTo>
                  <a:cubicBezTo>
                    <a:pt x="409" y="100"/>
                    <a:pt x="453" y="118"/>
                    <a:pt x="490" y="156"/>
                  </a:cubicBezTo>
                  <a:cubicBezTo>
                    <a:pt x="527" y="193"/>
                    <a:pt x="546" y="242"/>
                    <a:pt x="546" y="310"/>
                  </a:cubicBezTo>
                  <a:lnTo>
                    <a:pt x="125" y="310"/>
                  </a:lnTo>
                  <a:cubicBezTo>
                    <a:pt x="131" y="242"/>
                    <a:pt x="156" y="193"/>
                    <a:pt x="193" y="156"/>
                  </a:cubicBezTo>
                  <a:cubicBezTo>
                    <a:pt x="230" y="118"/>
                    <a:pt x="286" y="100"/>
                    <a:pt x="354" y="100"/>
                  </a:cubicBezTo>
                  <a:close/>
                  <a:moveTo>
                    <a:pt x="347" y="1"/>
                  </a:moveTo>
                  <a:cubicBezTo>
                    <a:pt x="242" y="1"/>
                    <a:pt x="156" y="32"/>
                    <a:pt x="94" y="100"/>
                  </a:cubicBezTo>
                  <a:cubicBezTo>
                    <a:pt x="32" y="168"/>
                    <a:pt x="1" y="261"/>
                    <a:pt x="1" y="378"/>
                  </a:cubicBezTo>
                  <a:cubicBezTo>
                    <a:pt x="1" y="496"/>
                    <a:pt x="32" y="583"/>
                    <a:pt x="100" y="651"/>
                  </a:cubicBezTo>
                  <a:cubicBezTo>
                    <a:pt x="168" y="719"/>
                    <a:pt x="255" y="750"/>
                    <a:pt x="372" y="750"/>
                  </a:cubicBezTo>
                  <a:cubicBezTo>
                    <a:pt x="416" y="750"/>
                    <a:pt x="459" y="744"/>
                    <a:pt x="502" y="738"/>
                  </a:cubicBezTo>
                  <a:cubicBezTo>
                    <a:pt x="552" y="725"/>
                    <a:pt x="595" y="713"/>
                    <a:pt x="632" y="694"/>
                  </a:cubicBezTo>
                  <a:lnTo>
                    <a:pt x="632" y="583"/>
                  </a:lnTo>
                  <a:cubicBezTo>
                    <a:pt x="595" y="608"/>
                    <a:pt x="552" y="620"/>
                    <a:pt x="508" y="632"/>
                  </a:cubicBezTo>
                  <a:cubicBezTo>
                    <a:pt x="465" y="645"/>
                    <a:pt x="422" y="651"/>
                    <a:pt x="378" y="651"/>
                  </a:cubicBezTo>
                  <a:cubicBezTo>
                    <a:pt x="298" y="651"/>
                    <a:pt x="236" y="626"/>
                    <a:pt x="193" y="589"/>
                  </a:cubicBezTo>
                  <a:cubicBezTo>
                    <a:pt x="149" y="546"/>
                    <a:pt x="125" y="484"/>
                    <a:pt x="118" y="403"/>
                  </a:cubicBezTo>
                  <a:lnTo>
                    <a:pt x="663" y="403"/>
                  </a:lnTo>
                  <a:lnTo>
                    <a:pt x="663" y="341"/>
                  </a:lnTo>
                  <a:cubicBezTo>
                    <a:pt x="663" y="236"/>
                    <a:pt x="632" y="156"/>
                    <a:pt x="577" y="94"/>
                  </a:cubicBezTo>
                  <a:cubicBezTo>
                    <a:pt x="521" y="32"/>
                    <a:pt x="4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4467853" y="1704220"/>
              <a:ext cx="34374" cy="41797"/>
            </a:xfrm>
            <a:custGeom>
              <a:rect b="b" l="l" r="r" t="t"/>
              <a:pathLst>
                <a:path extrusionOk="0" h="732" w="602">
                  <a:moveTo>
                    <a:pt x="354" y="1"/>
                  </a:moveTo>
                  <a:cubicBezTo>
                    <a:pt x="304" y="1"/>
                    <a:pt x="255" y="7"/>
                    <a:pt x="218" y="32"/>
                  </a:cubicBezTo>
                  <a:cubicBezTo>
                    <a:pt x="180" y="50"/>
                    <a:pt x="150" y="81"/>
                    <a:pt x="119" y="125"/>
                  </a:cubicBezTo>
                  <a:lnTo>
                    <a:pt x="119" y="13"/>
                  </a:lnTo>
                  <a:lnTo>
                    <a:pt x="1" y="13"/>
                  </a:lnTo>
                  <a:lnTo>
                    <a:pt x="1" y="731"/>
                  </a:lnTo>
                  <a:lnTo>
                    <a:pt x="119" y="731"/>
                  </a:lnTo>
                  <a:lnTo>
                    <a:pt x="119" y="329"/>
                  </a:lnTo>
                  <a:cubicBezTo>
                    <a:pt x="119" y="255"/>
                    <a:pt x="137" y="199"/>
                    <a:pt x="174" y="162"/>
                  </a:cubicBezTo>
                  <a:cubicBezTo>
                    <a:pt x="211" y="118"/>
                    <a:pt x="261" y="100"/>
                    <a:pt x="323" y="100"/>
                  </a:cubicBezTo>
                  <a:cubicBezTo>
                    <a:pt x="379" y="100"/>
                    <a:pt x="416" y="118"/>
                    <a:pt x="447" y="149"/>
                  </a:cubicBezTo>
                  <a:cubicBezTo>
                    <a:pt x="471" y="187"/>
                    <a:pt x="484" y="236"/>
                    <a:pt x="484" y="304"/>
                  </a:cubicBezTo>
                  <a:lnTo>
                    <a:pt x="484" y="731"/>
                  </a:lnTo>
                  <a:lnTo>
                    <a:pt x="601" y="731"/>
                  </a:lnTo>
                  <a:lnTo>
                    <a:pt x="601" y="298"/>
                  </a:lnTo>
                  <a:cubicBezTo>
                    <a:pt x="601" y="199"/>
                    <a:pt x="583" y="125"/>
                    <a:pt x="540" y="75"/>
                  </a:cubicBezTo>
                  <a:cubicBezTo>
                    <a:pt x="496" y="26"/>
                    <a:pt x="434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4510678" y="1693657"/>
              <a:ext cx="25467" cy="52361"/>
            </a:xfrm>
            <a:custGeom>
              <a:rect b="b" l="l" r="r" t="t"/>
              <a:pathLst>
                <a:path extrusionOk="0" h="917" w="446">
                  <a:moveTo>
                    <a:pt x="87" y="0"/>
                  </a:moveTo>
                  <a:lnTo>
                    <a:pt x="87" y="198"/>
                  </a:lnTo>
                  <a:lnTo>
                    <a:pt x="0" y="198"/>
                  </a:lnTo>
                  <a:lnTo>
                    <a:pt x="0" y="291"/>
                  </a:lnTo>
                  <a:lnTo>
                    <a:pt x="87" y="291"/>
                  </a:lnTo>
                  <a:lnTo>
                    <a:pt x="87" y="681"/>
                  </a:lnTo>
                  <a:cubicBezTo>
                    <a:pt x="87" y="768"/>
                    <a:pt x="105" y="830"/>
                    <a:pt x="136" y="867"/>
                  </a:cubicBezTo>
                  <a:cubicBezTo>
                    <a:pt x="173" y="898"/>
                    <a:pt x="235" y="916"/>
                    <a:pt x="322" y="916"/>
                  </a:cubicBezTo>
                  <a:lnTo>
                    <a:pt x="446" y="916"/>
                  </a:lnTo>
                  <a:lnTo>
                    <a:pt x="446" y="817"/>
                  </a:lnTo>
                  <a:lnTo>
                    <a:pt x="322" y="817"/>
                  </a:lnTo>
                  <a:cubicBezTo>
                    <a:pt x="279" y="817"/>
                    <a:pt x="241" y="811"/>
                    <a:pt x="229" y="793"/>
                  </a:cubicBezTo>
                  <a:cubicBezTo>
                    <a:pt x="211" y="774"/>
                    <a:pt x="204" y="737"/>
                    <a:pt x="204" y="681"/>
                  </a:cubicBezTo>
                  <a:lnTo>
                    <a:pt x="204" y="291"/>
                  </a:lnTo>
                  <a:lnTo>
                    <a:pt x="446" y="291"/>
                  </a:lnTo>
                  <a:lnTo>
                    <a:pt x="446" y="198"/>
                  </a:lnTo>
                  <a:lnTo>
                    <a:pt x="204" y="19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4564751" y="1704963"/>
              <a:ext cx="54816" cy="41055"/>
            </a:xfrm>
            <a:custGeom>
              <a:rect b="b" l="l" r="r" t="t"/>
              <a:pathLst>
                <a:path extrusionOk="0" h="719" w="960">
                  <a:moveTo>
                    <a:pt x="0" y="0"/>
                  </a:moveTo>
                  <a:lnTo>
                    <a:pt x="186" y="718"/>
                  </a:lnTo>
                  <a:lnTo>
                    <a:pt x="328" y="718"/>
                  </a:lnTo>
                  <a:lnTo>
                    <a:pt x="483" y="130"/>
                  </a:lnTo>
                  <a:lnTo>
                    <a:pt x="638" y="718"/>
                  </a:lnTo>
                  <a:lnTo>
                    <a:pt x="774" y="718"/>
                  </a:lnTo>
                  <a:lnTo>
                    <a:pt x="960" y="0"/>
                  </a:lnTo>
                  <a:lnTo>
                    <a:pt x="842" y="0"/>
                  </a:lnTo>
                  <a:lnTo>
                    <a:pt x="700" y="564"/>
                  </a:lnTo>
                  <a:lnTo>
                    <a:pt x="551" y="0"/>
                  </a:lnTo>
                  <a:lnTo>
                    <a:pt x="415" y="0"/>
                  </a:lnTo>
                  <a:lnTo>
                    <a:pt x="266" y="56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4629788" y="1689032"/>
              <a:ext cx="6738" cy="56986"/>
            </a:xfrm>
            <a:custGeom>
              <a:rect b="b" l="l" r="r" t="t"/>
              <a:pathLst>
                <a:path extrusionOk="0" h="998" w="118">
                  <a:moveTo>
                    <a:pt x="0" y="1"/>
                  </a:moveTo>
                  <a:lnTo>
                    <a:pt x="0" y="149"/>
                  </a:lnTo>
                  <a:lnTo>
                    <a:pt x="118" y="149"/>
                  </a:lnTo>
                  <a:lnTo>
                    <a:pt x="118" y="1"/>
                  </a:lnTo>
                  <a:close/>
                  <a:moveTo>
                    <a:pt x="0" y="279"/>
                  </a:moveTo>
                  <a:lnTo>
                    <a:pt x="0" y="997"/>
                  </a:lnTo>
                  <a:lnTo>
                    <a:pt x="118" y="997"/>
                  </a:lnTo>
                  <a:lnTo>
                    <a:pt x="118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4645662" y="1693657"/>
              <a:ext cx="25524" cy="52361"/>
            </a:xfrm>
            <a:custGeom>
              <a:rect b="b" l="l" r="r" t="t"/>
              <a:pathLst>
                <a:path extrusionOk="0" h="917" w="447">
                  <a:moveTo>
                    <a:pt x="81" y="0"/>
                  </a:moveTo>
                  <a:lnTo>
                    <a:pt x="81" y="198"/>
                  </a:lnTo>
                  <a:lnTo>
                    <a:pt x="1" y="198"/>
                  </a:lnTo>
                  <a:lnTo>
                    <a:pt x="1" y="291"/>
                  </a:lnTo>
                  <a:lnTo>
                    <a:pt x="81" y="291"/>
                  </a:lnTo>
                  <a:lnTo>
                    <a:pt x="81" y="681"/>
                  </a:lnTo>
                  <a:cubicBezTo>
                    <a:pt x="81" y="768"/>
                    <a:pt x="100" y="830"/>
                    <a:pt x="137" y="867"/>
                  </a:cubicBezTo>
                  <a:cubicBezTo>
                    <a:pt x="168" y="898"/>
                    <a:pt x="230" y="916"/>
                    <a:pt x="323" y="916"/>
                  </a:cubicBezTo>
                  <a:lnTo>
                    <a:pt x="447" y="916"/>
                  </a:lnTo>
                  <a:lnTo>
                    <a:pt x="447" y="817"/>
                  </a:lnTo>
                  <a:lnTo>
                    <a:pt x="323" y="817"/>
                  </a:lnTo>
                  <a:cubicBezTo>
                    <a:pt x="273" y="817"/>
                    <a:pt x="242" y="811"/>
                    <a:pt x="224" y="793"/>
                  </a:cubicBezTo>
                  <a:cubicBezTo>
                    <a:pt x="211" y="774"/>
                    <a:pt x="205" y="737"/>
                    <a:pt x="205" y="681"/>
                  </a:cubicBezTo>
                  <a:lnTo>
                    <a:pt x="205" y="291"/>
                  </a:lnTo>
                  <a:lnTo>
                    <a:pt x="447" y="291"/>
                  </a:lnTo>
                  <a:lnTo>
                    <a:pt x="447" y="198"/>
                  </a:lnTo>
                  <a:lnTo>
                    <a:pt x="205" y="19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4679636" y="1689032"/>
              <a:ext cx="34317" cy="56986"/>
            </a:xfrm>
            <a:custGeom>
              <a:rect b="b" l="l" r="r" t="t"/>
              <a:pathLst>
                <a:path extrusionOk="0" h="998" w="601">
                  <a:moveTo>
                    <a:pt x="0" y="1"/>
                  </a:moveTo>
                  <a:lnTo>
                    <a:pt x="0" y="997"/>
                  </a:lnTo>
                  <a:lnTo>
                    <a:pt x="118" y="997"/>
                  </a:lnTo>
                  <a:lnTo>
                    <a:pt x="118" y="595"/>
                  </a:lnTo>
                  <a:cubicBezTo>
                    <a:pt x="118" y="521"/>
                    <a:pt x="136" y="465"/>
                    <a:pt x="174" y="428"/>
                  </a:cubicBezTo>
                  <a:cubicBezTo>
                    <a:pt x="211" y="384"/>
                    <a:pt x="260" y="366"/>
                    <a:pt x="322" y="366"/>
                  </a:cubicBezTo>
                  <a:cubicBezTo>
                    <a:pt x="378" y="366"/>
                    <a:pt x="415" y="384"/>
                    <a:pt x="440" y="415"/>
                  </a:cubicBezTo>
                  <a:cubicBezTo>
                    <a:pt x="471" y="453"/>
                    <a:pt x="483" y="502"/>
                    <a:pt x="483" y="570"/>
                  </a:cubicBezTo>
                  <a:lnTo>
                    <a:pt x="483" y="997"/>
                  </a:lnTo>
                  <a:lnTo>
                    <a:pt x="601" y="997"/>
                  </a:lnTo>
                  <a:lnTo>
                    <a:pt x="601" y="564"/>
                  </a:lnTo>
                  <a:cubicBezTo>
                    <a:pt x="601" y="465"/>
                    <a:pt x="576" y="391"/>
                    <a:pt x="539" y="341"/>
                  </a:cubicBezTo>
                  <a:cubicBezTo>
                    <a:pt x="495" y="292"/>
                    <a:pt x="434" y="267"/>
                    <a:pt x="347" y="267"/>
                  </a:cubicBezTo>
                  <a:cubicBezTo>
                    <a:pt x="297" y="267"/>
                    <a:pt x="254" y="273"/>
                    <a:pt x="217" y="298"/>
                  </a:cubicBezTo>
                  <a:cubicBezTo>
                    <a:pt x="180" y="316"/>
                    <a:pt x="149" y="347"/>
                    <a:pt x="118" y="391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4748556" y="1704220"/>
              <a:ext cx="34317" cy="42825"/>
            </a:xfrm>
            <a:custGeom>
              <a:rect b="b" l="l" r="r" t="t"/>
              <a:pathLst>
                <a:path extrusionOk="0" h="750" w="601">
                  <a:moveTo>
                    <a:pt x="483" y="372"/>
                  </a:moveTo>
                  <a:lnTo>
                    <a:pt x="483" y="397"/>
                  </a:lnTo>
                  <a:cubicBezTo>
                    <a:pt x="483" y="471"/>
                    <a:pt x="465" y="533"/>
                    <a:pt x="428" y="583"/>
                  </a:cubicBezTo>
                  <a:cubicBezTo>
                    <a:pt x="390" y="626"/>
                    <a:pt x="335" y="651"/>
                    <a:pt x="273" y="651"/>
                  </a:cubicBezTo>
                  <a:cubicBezTo>
                    <a:pt x="223" y="651"/>
                    <a:pt x="186" y="639"/>
                    <a:pt x="155" y="614"/>
                  </a:cubicBezTo>
                  <a:cubicBezTo>
                    <a:pt x="130" y="589"/>
                    <a:pt x="118" y="558"/>
                    <a:pt x="118" y="515"/>
                  </a:cubicBezTo>
                  <a:cubicBezTo>
                    <a:pt x="118" y="465"/>
                    <a:pt x="137" y="428"/>
                    <a:pt x="174" y="403"/>
                  </a:cubicBezTo>
                  <a:cubicBezTo>
                    <a:pt x="211" y="385"/>
                    <a:pt x="273" y="372"/>
                    <a:pt x="372" y="372"/>
                  </a:cubicBezTo>
                  <a:close/>
                  <a:moveTo>
                    <a:pt x="298" y="1"/>
                  </a:moveTo>
                  <a:cubicBezTo>
                    <a:pt x="254" y="1"/>
                    <a:pt x="217" y="1"/>
                    <a:pt x="180" y="13"/>
                  </a:cubicBezTo>
                  <a:cubicBezTo>
                    <a:pt x="137" y="19"/>
                    <a:pt x="93" y="32"/>
                    <a:pt x="50" y="50"/>
                  </a:cubicBezTo>
                  <a:lnTo>
                    <a:pt x="50" y="156"/>
                  </a:lnTo>
                  <a:cubicBezTo>
                    <a:pt x="87" y="137"/>
                    <a:pt x="124" y="125"/>
                    <a:pt x="161" y="112"/>
                  </a:cubicBezTo>
                  <a:cubicBezTo>
                    <a:pt x="205" y="100"/>
                    <a:pt x="242" y="100"/>
                    <a:pt x="285" y="100"/>
                  </a:cubicBezTo>
                  <a:cubicBezTo>
                    <a:pt x="347" y="100"/>
                    <a:pt x="397" y="112"/>
                    <a:pt x="434" y="143"/>
                  </a:cubicBezTo>
                  <a:cubicBezTo>
                    <a:pt x="471" y="174"/>
                    <a:pt x="483" y="211"/>
                    <a:pt x="483" y="267"/>
                  </a:cubicBezTo>
                  <a:lnTo>
                    <a:pt x="483" y="279"/>
                  </a:lnTo>
                  <a:lnTo>
                    <a:pt x="322" y="279"/>
                  </a:lnTo>
                  <a:cubicBezTo>
                    <a:pt x="217" y="279"/>
                    <a:pt x="137" y="298"/>
                    <a:pt x="81" y="341"/>
                  </a:cubicBezTo>
                  <a:cubicBezTo>
                    <a:pt x="25" y="378"/>
                    <a:pt x="0" y="440"/>
                    <a:pt x="0" y="521"/>
                  </a:cubicBezTo>
                  <a:cubicBezTo>
                    <a:pt x="0" y="589"/>
                    <a:pt x="19" y="645"/>
                    <a:pt x="62" y="688"/>
                  </a:cubicBezTo>
                  <a:cubicBezTo>
                    <a:pt x="106" y="731"/>
                    <a:pt x="168" y="750"/>
                    <a:pt x="242" y="750"/>
                  </a:cubicBezTo>
                  <a:cubicBezTo>
                    <a:pt x="298" y="750"/>
                    <a:pt x="347" y="738"/>
                    <a:pt x="384" y="719"/>
                  </a:cubicBezTo>
                  <a:cubicBezTo>
                    <a:pt x="428" y="700"/>
                    <a:pt x="458" y="663"/>
                    <a:pt x="483" y="620"/>
                  </a:cubicBezTo>
                  <a:lnTo>
                    <a:pt x="483" y="731"/>
                  </a:lnTo>
                  <a:lnTo>
                    <a:pt x="601" y="731"/>
                  </a:lnTo>
                  <a:lnTo>
                    <a:pt x="601" y="323"/>
                  </a:lnTo>
                  <a:cubicBezTo>
                    <a:pt x="601" y="211"/>
                    <a:pt x="576" y="131"/>
                    <a:pt x="527" y="81"/>
                  </a:cubicBezTo>
                  <a:cubicBezTo>
                    <a:pt x="477" y="26"/>
                    <a:pt x="397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4817818" y="1689032"/>
              <a:ext cx="36487" cy="58014"/>
            </a:xfrm>
            <a:custGeom>
              <a:rect b="b" l="l" r="r" t="t"/>
              <a:pathLst>
                <a:path extrusionOk="0" h="1016" w="639">
                  <a:moveTo>
                    <a:pt x="323" y="360"/>
                  </a:moveTo>
                  <a:cubicBezTo>
                    <a:pt x="385" y="360"/>
                    <a:pt x="428" y="384"/>
                    <a:pt x="465" y="434"/>
                  </a:cubicBezTo>
                  <a:cubicBezTo>
                    <a:pt x="502" y="484"/>
                    <a:pt x="521" y="552"/>
                    <a:pt x="521" y="638"/>
                  </a:cubicBezTo>
                  <a:cubicBezTo>
                    <a:pt x="521" y="725"/>
                    <a:pt x="502" y="793"/>
                    <a:pt x="465" y="843"/>
                  </a:cubicBezTo>
                  <a:cubicBezTo>
                    <a:pt x="428" y="892"/>
                    <a:pt x="385" y="917"/>
                    <a:pt x="323" y="917"/>
                  </a:cubicBezTo>
                  <a:cubicBezTo>
                    <a:pt x="255" y="917"/>
                    <a:pt x="211" y="892"/>
                    <a:pt x="174" y="843"/>
                  </a:cubicBezTo>
                  <a:cubicBezTo>
                    <a:pt x="137" y="793"/>
                    <a:pt x="118" y="725"/>
                    <a:pt x="118" y="638"/>
                  </a:cubicBezTo>
                  <a:cubicBezTo>
                    <a:pt x="118" y="552"/>
                    <a:pt x="137" y="484"/>
                    <a:pt x="174" y="434"/>
                  </a:cubicBezTo>
                  <a:cubicBezTo>
                    <a:pt x="211" y="384"/>
                    <a:pt x="255" y="360"/>
                    <a:pt x="323" y="360"/>
                  </a:cubicBezTo>
                  <a:close/>
                  <a:moveTo>
                    <a:pt x="521" y="1"/>
                  </a:moveTo>
                  <a:lnTo>
                    <a:pt x="521" y="391"/>
                  </a:lnTo>
                  <a:cubicBezTo>
                    <a:pt x="496" y="347"/>
                    <a:pt x="465" y="316"/>
                    <a:pt x="428" y="298"/>
                  </a:cubicBezTo>
                  <a:cubicBezTo>
                    <a:pt x="391" y="273"/>
                    <a:pt x="341" y="267"/>
                    <a:pt x="292" y="267"/>
                  </a:cubicBezTo>
                  <a:cubicBezTo>
                    <a:pt x="205" y="267"/>
                    <a:pt x="137" y="298"/>
                    <a:pt x="81" y="366"/>
                  </a:cubicBezTo>
                  <a:cubicBezTo>
                    <a:pt x="25" y="434"/>
                    <a:pt x="1" y="527"/>
                    <a:pt x="1" y="638"/>
                  </a:cubicBezTo>
                  <a:cubicBezTo>
                    <a:pt x="1" y="750"/>
                    <a:pt x="25" y="843"/>
                    <a:pt x="81" y="911"/>
                  </a:cubicBezTo>
                  <a:cubicBezTo>
                    <a:pt x="137" y="979"/>
                    <a:pt x="205" y="1016"/>
                    <a:pt x="292" y="1016"/>
                  </a:cubicBezTo>
                  <a:cubicBezTo>
                    <a:pt x="341" y="1016"/>
                    <a:pt x="391" y="1004"/>
                    <a:pt x="428" y="985"/>
                  </a:cubicBezTo>
                  <a:cubicBezTo>
                    <a:pt x="465" y="966"/>
                    <a:pt x="496" y="929"/>
                    <a:pt x="521" y="892"/>
                  </a:cubicBezTo>
                  <a:lnTo>
                    <a:pt x="521" y="997"/>
                  </a:lnTo>
                  <a:lnTo>
                    <a:pt x="638" y="997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4865211" y="1704220"/>
              <a:ext cx="37515" cy="42825"/>
            </a:xfrm>
            <a:custGeom>
              <a:rect b="b" l="l" r="r" t="t"/>
              <a:pathLst>
                <a:path extrusionOk="0" h="750" w="657">
                  <a:moveTo>
                    <a:pt x="328" y="100"/>
                  </a:moveTo>
                  <a:cubicBezTo>
                    <a:pt x="390" y="100"/>
                    <a:pt x="440" y="125"/>
                    <a:pt x="477" y="174"/>
                  </a:cubicBezTo>
                  <a:cubicBezTo>
                    <a:pt x="514" y="224"/>
                    <a:pt x="533" y="292"/>
                    <a:pt x="533" y="372"/>
                  </a:cubicBezTo>
                  <a:cubicBezTo>
                    <a:pt x="533" y="459"/>
                    <a:pt x="514" y="527"/>
                    <a:pt x="477" y="577"/>
                  </a:cubicBezTo>
                  <a:cubicBezTo>
                    <a:pt x="440" y="626"/>
                    <a:pt x="390" y="651"/>
                    <a:pt x="328" y="651"/>
                  </a:cubicBezTo>
                  <a:cubicBezTo>
                    <a:pt x="266" y="651"/>
                    <a:pt x="211" y="626"/>
                    <a:pt x="180" y="577"/>
                  </a:cubicBezTo>
                  <a:cubicBezTo>
                    <a:pt x="143" y="527"/>
                    <a:pt x="124" y="459"/>
                    <a:pt x="124" y="372"/>
                  </a:cubicBezTo>
                  <a:cubicBezTo>
                    <a:pt x="124" y="286"/>
                    <a:pt x="143" y="224"/>
                    <a:pt x="180" y="174"/>
                  </a:cubicBezTo>
                  <a:cubicBezTo>
                    <a:pt x="217" y="125"/>
                    <a:pt x="266" y="100"/>
                    <a:pt x="328" y="100"/>
                  </a:cubicBezTo>
                  <a:close/>
                  <a:moveTo>
                    <a:pt x="328" y="1"/>
                  </a:moveTo>
                  <a:cubicBezTo>
                    <a:pt x="223" y="1"/>
                    <a:pt x="143" y="32"/>
                    <a:pt x="87" y="100"/>
                  </a:cubicBezTo>
                  <a:cubicBezTo>
                    <a:pt x="25" y="162"/>
                    <a:pt x="0" y="255"/>
                    <a:pt x="0" y="372"/>
                  </a:cubicBezTo>
                  <a:cubicBezTo>
                    <a:pt x="0" y="490"/>
                    <a:pt x="25" y="583"/>
                    <a:pt x="87" y="651"/>
                  </a:cubicBezTo>
                  <a:cubicBezTo>
                    <a:pt x="143" y="719"/>
                    <a:pt x="223" y="750"/>
                    <a:pt x="328" y="750"/>
                  </a:cubicBezTo>
                  <a:cubicBezTo>
                    <a:pt x="427" y="750"/>
                    <a:pt x="508" y="719"/>
                    <a:pt x="570" y="651"/>
                  </a:cubicBezTo>
                  <a:cubicBezTo>
                    <a:pt x="626" y="583"/>
                    <a:pt x="657" y="490"/>
                    <a:pt x="657" y="372"/>
                  </a:cubicBezTo>
                  <a:cubicBezTo>
                    <a:pt x="657" y="255"/>
                    <a:pt x="626" y="162"/>
                    <a:pt x="570" y="100"/>
                  </a:cubicBezTo>
                  <a:cubicBezTo>
                    <a:pt x="508" y="32"/>
                    <a:pt x="427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4910776" y="1704220"/>
              <a:ext cx="32262" cy="42825"/>
            </a:xfrm>
            <a:custGeom>
              <a:rect b="b" l="l" r="r" t="t"/>
              <a:pathLst>
                <a:path extrusionOk="0" h="750" w="565">
                  <a:moveTo>
                    <a:pt x="360" y="1"/>
                  </a:moveTo>
                  <a:cubicBezTo>
                    <a:pt x="249" y="1"/>
                    <a:pt x="162" y="32"/>
                    <a:pt x="94" y="100"/>
                  </a:cubicBezTo>
                  <a:cubicBezTo>
                    <a:pt x="32" y="168"/>
                    <a:pt x="1" y="255"/>
                    <a:pt x="1" y="372"/>
                  </a:cubicBezTo>
                  <a:cubicBezTo>
                    <a:pt x="1" y="490"/>
                    <a:pt x="32" y="583"/>
                    <a:pt x="94" y="645"/>
                  </a:cubicBezTo>
                  <a:cubicBezTo>
                    <a:pt x="162" y="713"/>
                    <a:pt x="242" y="750"/>
                    <a:pt x="354" y="750"/>
                  </a:cubicBezTo>
                  <a:cubicBezTo>
                    <a:pt x="391" y="750"/>
                    <a:pt x="428" y="744"/>
                    <a:pt x="465" y="738"/>
                  </a:cubicBezTo>
                  <a:cubicBezTo>
                    <a:pt x="502" y="731"/>
                    <a:pt x="533" y="719"/>
                    <a:pt x="564" y="700"/>
                  </a:cubicBezTo>
                  <a:lnTo>
                    <a:pt x="564" y="595"/>
                  </a:lnTo>
                  <a:cubicBezTo>
                    <a:pt x="533" y="614"/>
                    <a:pt x="502" y="626"/>
                    <a:pt x="465" y="639"/>
                  </a:cubicBezTo>
                  <a:cubicBezTo>
                    <a:pt x="434" y="645"/>
                    <a:pt x="397" y="651"/>
                    <a:pt x="366" y="651"/>
                  </a:cubicBezTo>
                  <a:cubicBezTo>
                    <a:pt x="292" y="651"/>
                    <a:pt x="230" y="626"/>
                    <a:pt x="187" y="577"/>
                  </a:cubicBezTo>
                  <a:cubicBezTo>
                    <a:pt x="143" y="527"/>
                    <a:pt x="125" y="459"/>
                    <a:pt x="125" y="372"/>
                  </a:cubicBezTo>
                  <a:cubicBezTo>
                    <a:pt x="125" y="286"/>
                    <a:pt x="143" y="218"/>
                    <a:pt x="187" y="168"/>
                  </a:cubicBezTo>
                  <a:cubicBezTo>
                    <a:pt x="230" y="125"/>
                    <a:pt x="292" y="100"/>
                    <a:pt x="366" y="100"/>
                  </a:cubicBezTo>
                  <a:cubicBezTo>
                    <a:pt x="397" y="100"/>
                    <a:pt x="434" y="100"/>
                    <a:pt x="465" y="112"/>
                  </a:cubicBezTo>
                  <a:cubicBezTo>
                    <a:pt x="502" y="118"/>
                    <a:pt x="533" y="137"/>
                    <a:pt x="564" y="156"/>
                  </a:cubicBezTo>
                  <a:lnTo>
                    <a:pt x="564" y="44"/>
                  </a:lnTo>
                  <a:cubicBezTo>
                    <a:pt x="533" y="26"/>
                    <a:pt x="502" y="19"/>
                    <a:pt x="465" y="7"/>
                  </a:cubicBezTo>
                  <a:cubicBezTo>
                    <a:pt x="434" y="1"/>
                    <a:pt x="397" y="1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4949661" y="1693657"/>
              <a:ext cx="25524" cy="52361"/>
            </a:xfrm>
            <a:custGeom>
              <a:rect b="b" l="l" r="r" t="t"/>
              <a:pathLst>
                <a:path extrusionOk="0" h="917" w="447">
                  <a:moveTo>
                    <a:pt x="88" y="0"/>
                  </a:moveTo>
                  <a:lnTo>
                    <a:pt x="88" y="198"/>
                  </a:lnTo>
                  <a:lnTo>
                    <a:pt x="1" y="198"/>
                  </a:lnTo>
                  <a:lnTo>
                    <a:pt x="1" y="291"/>
                  </a:lnTo>
                  <a:lnTo>
                    <a:pt x="88" y="291"/>
                  </a:lnTo>
                  <a:lnTo>
                    <a:pt x="88" y="681"/>
                  </a:lnTo>
                  <a:cubicBezTo>
                    <a:pt x="88" y="768"/>
                    <a:pt x="106" y="830"/>
                    <a:pt x="143" y="867"/>
                  </a:cubicBezTo>
                  <a:cubicBezTo>
                    <a:pt x="174" y="898"/>
                    <a:pt x="236" y="916"/>
                    <a:pt x="329" y="916"/>
                  </a:cubicBezTo>
                  <a:lnTo>
                    <a:pt x="447" y="916"/>
                  </a:lnTo>
                  <a:lnTo>
                    <a:pt x="447" y="817"/>
                  </a:lnTo>
                  <a:lnTo>
                    <a:pt x="329" y="817"/>
                  </a:lnTo>
                  <a:cubicBezTo>
                    <a:pt x="279" y="817"/>
                    <a:pt x="248" y="811"/>
                    <a:pt x="230" y="793"/>
                  </a:cubicBezTo>
                  <a:cubicBezTo>
                    <a:pt x="218" y="774"/>
                    <a:pt x="205" y="737"/>
                    <a:pt x="205" y="681"/>
                  </a:cubicBezTo>
                  <a:lnTo>
                    <a:pt x="205" y="291"/>
                  </a:lnTo>
                  <a:lnTo>
                    <a:pt x="447" y="291"/>
                  </a:lnTo>
                  <a:lnTo>
                    <a:pt x="447" y="198"/>
                  </a:lnTo>
                  <a:lnTo>
                    <a:pt x="205" y="19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4981123" y="1704220"/>
              <a:ext cx="37572" cy="42825"/>
            </a:xfrm>
            <a:custGeom>
              <a:rect b="b" l="l" r="r" t="t"/>
              <a:pathLst>
                <a:path extrusionOk="0" h="750" w="658">
                  <a:moveTo>
                    <a:pt x="329" y="100"/>
                  </a:moveTo>
                  <a:cubicBezTo>
                    <a:pt x="391" y="100"/>
                    <a:pt x="440" y="125"/>
                    <a:pt x="478" y="174"/>
                  </a:cubicBezTo>
                  <a:cubicBezTo>
                    <a:pt x="515" y="224"/>
                    <a:pt x="533" y="292"/>
                    <a:pt x="533" y="372"/>
                  </a:cubicBezTo>
                  <a:cubicBezTo>
                    <a:pt x="533" y="459"/>
                    <a:pt x="515" y="527"/>
                    <a:pt x="478" y="577"/>
                  </a:cubicBezTo>
                  <a:cubicBezTo>
                    <a:pt x="440" y="626"/>
                    <a:pt x="391" y="651"/>
                    <a:pt x="329" y="651"/>
                  </a:cubicBezTo>
                  <a:cubicBezTo>
                    <a:pt x="267" y="651"/>
                    <a:pt x="218" y="626"/>
                    <a:pt x="180" y="577"/>
                  </a:cubicBezTo>
                  <a:cubicBezTo>
                    <a:pt x="143" y="527"/>
                    <a:pt x="125" y="459"/>
                    <a:pt x="125" y="372"/>
                  </a:cubicBezTo>
                  <a:cubicBezTo>
                    <a:pt x="125" y="286"/>
                    <a:pt x="143" y="224"/>
                    <a:pt x="180" y="174"/>
                  </a:cubicBezTo>
                  <a:cubicBezTo>
                    <a:pt x="218" y="125"/>
                    <a:pt x="267" y="100"/>
                    <a:pt x="329" y="100"/>
                  </a:cubicBezTo>
                  <a:close/>
                  <a:moveTo>
                    <a:pt x="329" y="1"/>
                  </a:moveTo>
                  <a:cubicBezTo>
                    <a:pt x="230" y="1"/>
                    <a:pt x="149" y="32"/>
                    <a:pt x="88" y="100"/>
                  </a:cubicBezTo>
                  <a:cubicBezTo>
                    <a:pt x="32" y="162"/>
                    <a:pt x="1" y="255"/>
                    <a:pt x="1" y="372"/>
                  </a:cubicBezTo>
                  <a:cubicBezTo>
                    <a:pt x="1" y="490"/>
                    <a:pt x="32" y="583"/>
                    <a:pt x="88" y="651"/>
                  </a:cubicBezTo>
                  <a:cubicBezTo>
                    <a:pt x="149" y="719"/>
                    <a:pt x="230" y="750"/>
                    <a:pt x="329" y="750"/>
                  </a:cubicBezTo>
                  <a:cubicBezTo>
                    <a:pt x="434" y="750"/>
                    <a:pt x="515" y="719"/>
                    <a:pt x="570" y="651"/>
                  </a:cubicBezTo>
                  <a:cubicBezTo>
                    <a:pt x="632" y="583"/>
                    <a:pt x="657" y="490"/>
                    <a:pt x="657" y="372"/>
                  </a:cubicBezTo>
                  <a:cubicBezTo>
                    <a:pt x="657" y="255"/>
                    <a:pt x="632" y="162"/>
                    <a:pt x="570" y="100"/>
                  </a:cubicBezTo>
                  <a:cubicBezTo>
                    <a:pt x="515" y="32"/>
                    <a:pt x="434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5029544" y="1704220"/>
              <a:ext cx="24096" cy="41797"/>
            </a:xfrm>
            <a:custGeom>
              <a:rect b="b" l="l" r="r" t="t"/>
              <a:pathLst>
                <a:path extrusionOk="0" h="732" w="422">
                  <a:moveTo>
                    <a:pt x="360" y="1"/>
                  </a:moveTo>
                  <a:cubicBezTo>
                    <a:pt x="304" y="1"/>
                    <a:pt x="255" y="7"/>
                    <a:pt x="218" y="32"/>
                  </a:cubicBezTo>
                  <a:cubicBezTo>
                    <a:pt x="174" y="50"/>
                    <a:pt x="143" y="81"/>
                    <a:pt x="119" y="125"/>
                  </a:cubicBezTo>
                  <a:lnTo>
                    <a:pt x="119" y="13"/>
                  </a:lnTo>
                  <a:lnTo>
                    <a:pt x="1" y="13"/>
                  </a:lnTo>
                  <a:lnTo>
                    <a:pt x="1" y="731"/>
                  </a:lnTo>
                  <a:lnTo>
                    <a:pt x="119" y="731"/>
                  </a:lnTo>
                  <a:lnTo>
                    <a:pt x="119" y="354"/>
                  </a:lnTo>
                  <a:cubicBezTo>
                    <a:pt x="119" y="273"/>
                    <a:pt x="137" y="211"/>
                    <a:pt x="174" y="168"/>
                  </a:cubicBezTo>
                  <a:cubicBezTo>
                    <a:pt x="205" y="125"/>
                    <a:pt x="261" y="100"/>
                    <a:pt x="323" y="100"/>
                  </a:cubicBezTo>
                  <a:cubicBezTo>
                    <a:pt x="341" y="100"/>
                    <a:pt x="360" y="106"/>
                    <a:pt x="379" y="106"/>
                  </a:cubicBezTo>
                  <a:cubicBezTo>
                    <a:pt x="391" y="112"/>
                    <a:pt x="403" y="118"/>
                    <a:pt x="422" y="125"/>
                  </a:cubicBezTo>
                  <a:lnTo>
                    <a:pt x="416" y="7"/>
                  </a:lnTo>
                  <a:cubicBezTo>
                    <a:pt x="410" y="1"/>
                    <a:pt x="397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4001976" y="2819837"/>
              <a:ext cx="50591" cy="56244"/>
            </a:xfrm>
            <a:custGeom>
              <a:rect b="b" l="l" r="r" t="t"/>
              <a:pathLst>
                <a:path extrusionOk="0" h="985" w="886">
                  <a:moveTo>
                    <a:pt x="446" y="106"/>
                  </a:moveTo>
                  <a:cubicBezTo>
                    <a:pt x="539" y="106"/>
                    <a:pt x="613" y="137"/>
                    <a:pt x="663" y="205"/>
                  </a:cubicBezTo>
                  <a:cubicBezTo>
                    <a:pt x="719" y="279"/>
                    <a:pt x="750" y="372"/>
                    <a:pt x="750" y="496"/>
                  </a:cubicBezTo>
                  <a:cubicBezTo>
                    <a:pt x="750" y="614"/>
                    <a:pt x="719" y="706"/>
                    <a:pt x="663" y="781"/>
                  </a:cubicBezTo>
                  <a:cubicBezTo>
                    <a:pt x="613" y="849"/>
                    <a:pt x="539" y="880"/>
                    <a:pt x="446" y="880"/>
                  </a:cubicBezTo>
                  <a:cubicBezTo>
                    <a:pt x="347" y="880"/>
                    <a:pt x="273" y="849"/>
                    <a:pt x="217" y="781"/>
                  </a:cubicBezTo>
                  <a:cubicBezTo>
                    <a:pt x="168" y="706"/>
                    <a:pt x="137" y="614"/>
                    <a:pt x="137" y="496"/>
                  </a:cubicBezTo>
                  <a:cubicBezTo>
                    <a:pt x="137" y="372"/>
                    <a:pt x="168" y="279"/>
                    <a:pt x="217" y="205"/>
                  </a:cubicBezTo>
                  <a:cubicBezTo>
                    <a:pt x="273" y="137"/>
                    <a:pt x="347" y="106"/>
                    <a:pt x="446" y="106"/>
                  </a:cubicBezTo>
                  <a:close/>
                  <a:moveTo>
                    <a:pt x="446" y="1"/>
                  </a:moveTo>
                  <a:cubicBezTo>
                    <a:pt x="310" y="1"/>
                    <a:pt x="205" y="44"/>
                    <a:pt x="124" y="131"/>
                  </a:cubicBezTo>
                  <a:cubicBezTo>
                    <a:pt x="44" y="223"/>
                    <a:pt x="1" y="341"/>
                    <a:pt x="1" y="496"/>
                  </a:cubicBezTo>
                  <a:cubicBezTo>
                    <a:pt x="1" y="644"/>
                    <a:pt x="44" y="762"/>
                    <a:pt x="124" y="855"/>
                  </a:cubicBezTo>
                  <a:cubicBezTo>
                    <a:pt x="205" y="942"/>
                    <a:pt x="310" y="985"/>
                    <a:pt x="446" y="985"/>
                  </a:cubicBezTo>
                  <a:cubicBezTo>
                    <a:pt x="576" y="985"/>
                    <a:pt x="682" y="942"/>
                    <a:pt x="762" y="855"/>
                  </a:cubicBezTo>
                  <a:cubicBezTo>
                    <a:pt x="843" y="762"/>
                    <a:pt x="886" y="644"/>
                    <a:pt x="886" y="496"/>
                  </a:cubicBezTo>
                  <a:cubicBezTo>
                    <a:pt x="886" y="341"/>
                    <a:pt x="843" y="223"/>
                    <a:pt x="762" y="131"/>
                  </a:cubicBezTo>
                  <a:cubicBezTo>
                    <a:pt x="682" y="44"/>
                    <a:pt x="576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4063129" y="2834340"/>
              <a:ext cx="33975" cy="41740"/>
            </a:xfrm>
            <a:custGeom>
              <a:rect b="b" l="l" r="r" t="t"/>
              <a:pathLst>
                <a:path extrusionOk="0" h="731" w="595">
                  <a:moveTo>
                    <a:pt x="1" y="0"/>
                  </a:moveTo>
                  <a:lnTo>
                    <a:pt x="1" y="434"/>
                  </a:lnTo>
                  <a:cubicBezTo>
                    <a:pt x="1" y="533"/>
                    <a:pt x="19" y="607"/>
                    <a:pt x="63" y="657"/>
                  </a:cubicBezTo>
                  <a:cubicBezTo>
                    <a:pt x="106" y="706"/>
                    <a:pt x="168" y="731"/>
                    <a:pt x="248" y="731"/>
                  </a:cubicBezTo>
                  <a:cubicBezTo>
                    <a:pt x="298" y="731"/>
                    <a:pt x="341" y="725"/>
                    <a:pt x="378" y="700"/>
                  </a:cubicBezTo>
                  <a:cubicBezTo>
                    <a:pt x="415" y="681"/>
                    <a:pt x="453" y="650"/>
                    <a:pt x="477" y="607"/>
                  </a:cubicBezTo>
                  <a:lnTo>
                    <a:pt x="477" y="712"/>
                  </a:lnTo>
                  <a:lnTo>
                    <a:pt x="595" y="712"/>
                  </a:lnTo>
                  <a:lnTo>
                    <a:pt x="595" y="0"/>
                  </a:lnTo>
                  <a:lnTo>
                    <a:pt x="477" y="0"/>
                  </a:lnTo>
                  <a:lnTo>
                    <a:pt x="477" y="403"/>
                  </a:lnTo>
                  <a:cubicBezTo>
                    <a:pt x="477" y="477"/>
                    <a:pt x="459" y="533"/>
                    <a:pt x="422" y="570"/>
                  </a:cubicBezTo>
                  <a:cubicBezTo>
                    <a:pt x="384" y="613"/>
                    <a:pt x="335" y="632"/>
                    <a:pt x="273" y="632"/>
                  </a:cubicBezTo>
                  <a:cubicBezTo>
                    <a:pt x="223" y="632"/>
                    <a:pt x="180" y="613"/>
                    <a:pt x="155" y="582"/>
                  </a:cubicBezTo>
                  <a:cubicBezTo>
                    <a:pt x="131" y="545"/>
                    <a:pt x="118" y="496"/>
                    <a:pt x="118" y="428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4110865" y="2833255"/>
              <a:ext cx="24096" cy="41797"/>
            </a:xfrm>
            <a:custGeom>
              <a:rect b="b" l="l" r="r" t="t"/>
              <a:pathLst>
                <a:path extrusionOk="0" h="732" w="422">
                  <a:moveTo>
                    <a:pt x="359" y="1"/>
                  </a:moveTo>
                  <a:cubicBezTo>
                    <a:pt x="304" y="1"/>
                    <a:pt x="254" y="13"/>
                    <a:pt x="217" y="32"/>
                  </a:cubicBezTo>
                  <a:cubicBezTo>
                    <a:pt x="174" y="57"/>
                    <a:pt x="143" y="88"/>
                    <a:pt x="118" y="131"/>
                  </a:cubicBezTo>
                  <a:lnTo>
                    <a:pt x="118" y="19"/>
                  </a:lnTo>
                  <a:lnTo>
                    <a:pt x="0" y="19"/>
                  </a:lnTo>
                  <a:lnTo>
                    <a:pt x="0" y="731"/>
                  </a:lnTo>
                  <a:lnTo>
                    <a:pt x="118" y="731"/>
                  </a:lnTo>
                  <a:lnTo>
                    <a:pt x="118" y="360"/>
                  </a:lnTo>
                  <a:cubicBezTo>
                    <a:pt x="118" y="273"/>
                    <a:pt x="137" y="211"/>
                    <a:pt x="174" y="174"/>
                  </a:cubicBezTo>
                  <a:cubicBezTo>
                    <a:pt x="205" y="125"/>
                    <a:pt x="260" y="106"/>
                    <a:pt x="322" y="106"/>
                  </a:cubicBezTo>
                  <a:cubicBezTo>
                    <a:pt x="341" y="106"/>
                    <a:pt x="359" y="106"/>
                    <a:pt x="378" y="112"/>
                  </a:cubicBezTo>
                  <a:cubicBezTo>
                    <a:pt x="390" y="112"/>
                    <a:pt x="403" y="118"/>
                    <a:pt x="421" y="131"/>
                  </a:cubicBezTo>
                  <a:lnTo>
                    <a:pt x="415" y="7"/>
                  </a:lnTo>
                  <a:cubicBezTo>
                    <a:pt x="409" y="7"/>
                    <a:pt x="397" y="7"/>
                    <a:pt x="3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4001976" y="2909255"/>
              <a:ext cx="43910" cy="56643"/>
            </a:xfrm>
            <a:custGeom>
              <a:rect b="b" l="l" r="r" t="t"/>
              <a:pathLst>
                <a:path extrusionOk="0" h="992" w="769">
                  <a:moveTo>
                    <a:pt x="465" y="1"/>
                  </a:moveTo>
                  <a:cubicBezTo>
                    <a:pt x="323" y="1"/>
                    <a:pt x="211" y="44"/>
                    <a:pt x="124" y="137"/>
                  </a:cubicBezTo>
                  <a:cubicBezTo>
                    <a:pt x="44" y="224"/>
                    <a:pt x="1" y="341"/>
                    <a:pt x="1" y="496"/>
                  </a:cubicBezTo>
                  <a:cubicBezTo>
                    <a:pt x="1" y="651"/>
                    <a:pt x="44" y="769"/>
                    <a:pt x="124" y="861"/>
                  </a:cubicBezTo>
                  <a:cubicBezTo>
                    <a:pt x="211" y="948"/>
                    <a:pt x="323" y="991"/>
                    <a:pt x="465" y="991"/>
                  </a:cubicBezTo>
                  <a:cubicBezTo>
                    <a:pt x="521" y="991"/>
                    <a:pt x="576" y="985"/>
                    <a:pt x="626" y="967"/>
                  </a:cubicBezTo>
                  <a:cubicBezTo>
                    <a:pt x="675" y="954"/>
                    <a:pt x="725" y="929"/>
                    <a:pt x="768" y="899"/>
                  </a:cubicBezTo>
                  <a:lnTo>
                    <a:pt x="768" y="762"/>
                  </a:lnTo>
                  <a:cubicBezTo>
                    <a:pt x="725" y="806"/>
                    <a:pt x="682" y="837"/>
                    <a:pt x="632" y="855"/>
                  </a:cubicBezTo>
                  <a:cubicBezTo>
                    <a:pt x="583" y="874"/>
                    <a:pt x="533" y="886"/>
                    <a:pt x="477" y="886"/>
                  </a:cubicBezTo>
                  <a:cubicBezTo>
                    <a:pt x="366" y="886"/>
                    <a:pt x="285" y="849"/>
                    <a:pt x="223" y="787"/>
                  </a:cubicBezTo>
                  <a:cubicBezTo>
                    <a:pt x="168" y="719"/>
                    <a:pt x="137" y="620"/>
                    <a:pt x="137" y="496"/>
                  </a:cubicBezTo>
                  <a:cubicBezTo>
                    <a:pt x="137" y="372"/>
                    <a:pt x="168" y="273"/>
                    <a:pt x="223" y="205"/>
                  </a:cubicBezTo>
                  <a:cubicBezTo>
                    <a:pt x="285" y="143"/>
                    <a:pt x="366" y="106"/>
                    <a:pt x="477" y="106"/>
                  </a:cubicBezTo>
                  <a:cubicBezTo>
                    <a:pt x="533" y="106"/>
                    <a:pt x="583" y="118"/>
                    <a:pt x="632" y="137"/>
                  </a:cubicBezTo>
                  <a:cubicBezTo>
                    <a:pt x="682" y="156"/>
                    <a:pt x="725" y="187"/>
                    <a:pt x="768" y="230"/>
                  </a:cubicBezTo>
                  <a:lnTo>
                    <a:pt x="768" y="94"/>
                  </a:lnTo>
                  <a:cubicBezTo>
                    <a:pt x="725" y="63"/>
                    <a:pt x="682" y="38"/>
                    <a:pt x="626" y="26"/>
                  </a:cubicBezTo>
                  <a:cubicBezTo>
                    <a:pt x="576" y="7"/>
                    <a:pt x="527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4054679" y="2923073"/>
              <a:ext cx="34317" cy="42825"/>
            </a:xfrm>
            <a:custGeom>
              <a:rect b="b" l="l" r="r" t="t"/>
              <a:pathLst>
                <a:path extrusionOk="0" h="750" w="601">
                  <a:moveTo>
                    <a:pt x="483" y="372"/>
                  </a:moveTo>
                  <a:lnTo>
                    <a:pt x="483" y="397"/>
                  </a:lnTo>
                  <a:cubicBezTo>
                    <a:pt x="483" y="471"/>
                    <a:pt x="464" y="533"/>
                    <a:pt x="427" y="582"/>
                  </a:cubicBezTo>
                  <a:cubicBezTo>
                    <a:pt x="384" y="626"/>
                    <a:pt x="334" y="650"/>
                    <a:pt x="266" y="650"/>
                  </a:cubicBezTo>
                  <a:cubicBezTo>
                    <a:pt x="223" y="650"/>
                    <a:pt x="186" y="638"/>
                    <a:pt x="155" y="613"/>
                  </a:cubicBezTo>
                  <a:cubicBezTo>
                    <a:pt x="130" y="588"/>
                    <a:pt x="118" y="557"/>
                    <a:pt x="118" y="514"/>
                  </a:cubicBezTo>
                  <a:cubicBezTo>
                    <a:pt x="118" y="465"/>
                    <a:pt x="136" y="427"/>
                    <a:pt x="173" y="403"/>
                  </a:cubicBezTo>
                  <a:cubicBezTo>
                    <a:pt x="204" y="384"/>
                    <a:pt x="272" y="372"/>
                    <a:pt x="365" y="372"/>
                  </a:cubicBezTo>
                  <a:close/>
                  <a:moveTo>
                    <a:pt x="291" y="0"/>
                  </a:moveTo>
                  <a:cubicBezTo>
                    <a:pt x="254" y="0"/>
                    <a:pt x="217" y="0"/>
                    <a:pt x="173" y="13"/>
                  </a:cubicBezTo>
                  <a:cubicBezTo>
                    <a:pt x="136" y="19"/>
                    <a:pt x="93" y="31"/>
                    <a:pt x="50" y="50"/>
                  </a:cubicBezTo>
                  <a:lnTo>
                    <a:pt x="50" y="155"/>
                  </a:lnTo>
                  <a:cubicBezTo>
                    <a:pt x="87" y="136"/>
                    <a:pt x="124" y="124"/>
                    <a:pt x="161" y="112"/>
                  </a:cubicBezTo>
                  <a:cubicBezTo>
                    <a:pt x="198" y="99"/>
                    <a:pt x="241" y="99"/>
                    <a:pt x="285" y="99"/>
                  </a:cubicBezTo>
                  <a:cubicBezTo>
                    <a:pt x="347" y="99"/>
                    <a:pt x="396" y="112"/>
                    <a:pt x="433" y="143"/>
                  </a:cubicBezTo>
                  <a:cubicBezTo>
                    <a:pt x="464" y="174"/>
                    <a:pt x="483" y="211"/>
                    <a:pt x="483" y="267"/>
                  </a:cubicBezTo>
                  <a:lnTo>
                    <a:pt x="483" y="279"/>
                  </a:lnTo>
                  <a:lnTo>
                    <a:pt x="322" y="279"/>
                  </a:lnTo>
                  <a:cubicBezTo>
                    <a:pt x="211" y="279"/>
                    <a:pt x="130" y="297"/>
                    <a:pt x="80" y="341"/>
                  </a:cubicBezTo>
                  <a:cubicBezTo>
                    <a:pt x="25" y="378"/>
                    <a:pt x="0" y="440"/>
                    <a:pt x="0" y="520"/>
                  </a:cubicBezTo>
                  <a:cubicBezTo>
                    <a:pt x="0" y="588"/>
                    <a:pt x="19" y="644"/>
                    <a:pt x="62" y="687"/>
                  </a:cubicBezTo>
                  <a:cubicBezTo>
                    <a:pt x="105" y="731"/>
                    <a:pt x="167" y="749"/>
                    <a:pt x="235" y="749"/>
                  </a:cubicBezTo>
                  <a:cubicBezTo>
                    <a:pt x="297" y="749"/>
                    <a:pt x="347" y="737"/>
                    <a:pt x="384" y="718"/>
                  </a:cubicBezTo>
                  <a:cubicBezTo>
                    <a:pt x="427" y="700"/>
                    <a:pt x="458" y="663"/>
                    <a:pt x="483" y="619"/>
                  </a:cubicBezTo>
                  <a:lnTo>
                    <a:pt x="483" y="731"/>
                  </a:lnTo>
                  <a:lnTo>
                    <a:pt x="601" y="731"/>
                  </a:lnTo>
                  <a:lnTo>
                    <a:pt x="601" y="322"/>
                  </a:lnTo>
                  <a:cubicBezTo>
                    <a:pt x="601" y="211"/>
                    <a:pt x="576" y="130"/>
                    <a:pt x="526" y="81"/>
                  </a:cubicBezTo>
                  <a:cubicBezTo>
                    <a:pt x="477" y="25"/>
                    <a:pt x="396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4097789" y="2912453"/>
              <a:ext cx="25467" cy="52361"/>
            </a:xfrm>
            <a:custGeom>
              <a:rect b="b" l="l" r="r" t="t"/>
              <a:pathLst>
                <a:path extrusionOk="0" h="917" w="446">
                  <a:moveTo>
                    <a:pt x="87" y="1"/>
                  </a:moveTo>
                  <a:lnTo>
                    <a:pt x="87" y="199"/>
                  </a:lnTo>
                  <a:lnTo>
                    <a:pt x="0" y="199"/>
                  </a:lnTo>
                  <a:lnTo>
                    <a:pt x="0" y="292"/>
                  </a:lnTo>
                  <a:lnTo>
                    <a:pt x="87" y="292"/>
                  </a:lnTo>
                  <a:lnTo>
                    <a:pt x="87" y="682"/>
                  </a:lnTo>
                  <a:cubicBezTo>
                    <a:pt x="87" y="768"/>
                    <a:pt x="106" y="830"/>
                    <a:pt x="143" y="867"/>
                  </a:cubicBezTo>
                  <a:cubicBezTo>
                    <a:pt x="174" y="898"/>
                    <a:pt x="236" y="917"/>
                    <a:pt x="328" y="917"/>
                  </a:cubicBezTo>
                  <a:lnTo>
                    <a:pt x="446" y="917"/>
                  </a:lnTo>
                  <a:lnTo>
                    <a:pt x="446" y="818"/>
                  </a:lnTo>
                  <a:lnTo>
                    <a:pt x="328" y="818"/>
                  </a:lnTo>
                  <a:cubicBezTo>
                    <a:pt x="279" y="818"/>
                    <a:pt x="248" y="812"/>
                    <a:pt x="229" y="793"/>
                  </a:cubicBezTo>
                  <a:cubicBezTo>
                    <a:pt x="217" y="774"/>
                    <a:pt x="205" y="737"/>
                    <a:pt x="205" y="682"/>
                  </a:cubicBezTo>
                  <a:lnTo>
                    <a:pt x="205" y="292"/>
                  </a:lnTo>
                  <a:lnTo>
                    <a:pt x="446" y="292"/>
                  </a:lnTo>
                  <a:lnTo>
                    <a:pt x="446" y="199"/>
                  </a:lnTo>
                  <a:lnTo>
                    <a:pt x="205" y="199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4175216" y="2923073"/>
              <a:ext cx="36430" cy="57328"/>
            </a:xfrm>
            <a:custGeom>
              <a:rect b="b" l="l" r="r" t="t"/>
              <a:pathLst>
                <a:path extrusionOk="0" h="1004" w="638">
                  <a:moveTo>
                    <a:pt x="322" y="93"/>
                  </a:moveTo>
                  <a:cubicBezTo>
                    <a:pt x="384" y="93"/>
                    <a:pt x="433" y="118"/>
                    <a:pt x="464" y="167"/>
                  </a:cubicBezTo>
                  <a:cubicBezTo>
                    <a:pt x="501" y="211"/>
                    <a:pt x="520" y="279"/>
                    <a:pt x="520" y="366"/>
                  </a:cubicBezTo>
                  <a:cubicBezTo>
                    <a:pt x="520" y="446"/>
                    <a:pt x="501" y="514"/>
                    <a:pt x="464" y="564"/>
                  </a:cubicBezTo>
                  <a:cubicBezTo>
                    <a:pt x="433" y="607"/>
                    <a:pt x="384" y="632"/>
                    <a:pt x="322" y="632"/>
                  </a:cubicBezTo>
                  <a:cubicBezTo>
                    <a:pt x="254" y="632"/>
                    <a:pt x="211" y="607"/>
                    <a:pt x="173" y="564"/>
                  </a:cubicBezTo>
                  <a:cubicBezTo>
                    <a:pt x="136" y="514"/>
                    <a:pt x="118" y="446"/>
                    <a:pt x="118" y="366"/>
                  </a:cubicBezTo>
                  <a:cubicBezTo>
                    <a:pt x="118" y="279"/>
                    <a:pt x="136" y="211"/>
                    <a:pt x="173" y="167"/>
                  </a:cubicBezTo>
                  <a:cubicBezTo>
                    <a:pt x="211" y="118"/>
                    <a:pt x="254" y="93"/>
                    <a:pt x="322" y="93"/>
                  </a:cubicBezTo>
                  <a:close/>
                  <a:moveTo>
                    <a:pt x="291" y="0"/>
                  </a:moveTo>
                  <a:cubicBezTo>
                    <a:pt x="204" y="0"/>
                    <a:pt x="130" y="31"/>
                    <a:pt x="81" y="99"/>
                  </a:cubicBezTo>
                  <a:cubicBezTo>
                    <a:pt x="25" y="167"/>
                    <a:pt x="0" y="254"/>
                    <a:pt x="0" y="366"/>
                  </a:cubicBezTo>
                  <a:cubicBezTo>
                    <a:pt x="0" y="477"/>
                    <a:pt x="25" y="564"/>
                    <a:pt x="81" y="632"/>
                  </a:cubicBezTo>
                  <a:cubicBezTo>
                    <a:pt x="130" y="694"/>
                    <a:pt x="204" y="731"/>
                    <a:pt x="291" y="731"/>
                  </a:cubicBezTo>
                  <a:cubicBezTo>
                    <a:pt x="347" y="731"/>
                    <a:pt x="390" y="718"/>
                    <a:pt x="427" y="700"/>
                  </a:cubicBezTo>
                  <a:cubicBezTo>
                    <a:pt x="464" y="675"/>
                    <a:pt x="495" y="644"/>
                    <a:pt x="520" y="607"/>
                  </a:cubicBezTo>
                  <a:lnTo>
                    <a:pt x="520" y="663"/>
                  </a:lnTo>
                  <a:cubicBezTo>
                    <a:pt x="520" y="743"/>
                    <a:pt x="501" y="805"/>
                    <a:pt x="464" y="842"/>
                  </a:cubicBezTo>
                  <a:cubicBezTo>
                    <a:pt x="427" y="886"/>
                    <a:pt x="365" y="904"/>
                    <a:pt x="291" y="904"/>
                  </a:cubicBezTo>
                  <a:cubicBezTo>
                    <a:pt x="254" y="904"/>
                    <a:pt x="223" y="898"/>
                    <a:pt x="186" y="892"/>
                  </a:cubicBezTo>
                  <a:cubicBezTo>
                    <a:pt x="155" y="886"/>
                    <a:pt x="118" y="867"/>
                    <a:pt x="87" y="848"/>
                  </a:cubicBezTo>
                  <a:lnTo>
                    <a:pt x="87" y="966"/>
                  </a:lnTo>
                  <a:cubicBezTo>
                    <a:pt x="118" y="978"/>
                    <a:pt x="155" y="985"/>
                    <a:pt x="192" y="991"/>
                  </a:cubicBezTo>
                  <a:cubicBezTo>
                    <a:pt x="229" y="997"/>
                    <a:pt x="266" y="1003"/>
                    <a:pt x="310" y="1003"/>
                  </a:cubicBezTo>
                  <a:cubicBezTo>
                    <a:pt x="421" y="1003"/>
                    <a:pt x="501" y="972"/>
                    <a:pt x="557" y="910"/>
                  </a:cubicBezTo>
                  <a:cubicBezTo>
                    <a:pt x="613" y="855"/>
                    <a:pt x="638" y="762"/>
                    <a:pt x="638" y="644"/>
                  </a:cubicBezTo>
                  <a:lnTo>
                    <a:pt x="638" y="13"/>
                  </a:lnTo>
                  <a:lnTo>
                    <a:pt x="520" y="13"/>
                  </a:lnTo>
                  <a:lnTo>
                    <a:pt x="520" y="124"/>
                  </a:lnTo>
                  <a:cubicBezTo>
                    <a:pt x="495" y="81"/>
                    <a:pt x="464" y="50"/>
                    <a:pt x="427" y="31"/>
                  </a:cubicBezTo>
                  <a:cubicBezTo>
                    <a:pt x="390" y="6"/>
                    <a:pt x="347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4222552" y="2923073"/>
              <a:ext cx="37515" cy="42825"/>
            </a:xfrm>
            <a:custGeom>
              <a:rect b="b" l="l" r="r" t="t"/>
              <a:pathLst>
                <a:path extrusionOk="0" h="750" w="657">
                  <a:moveTo>
                    <a:pt x="329" y="99"/>
                  </a:moveTo>
                  <a:cubicBezTo>
                    <a:pt x="391" y="99"/>
                    <a:pt x="440" y="124"/>
                    <a:pt x="477" y="174"/>
                  </a:cubicBezTo>
                  <a:cubicBezTo>
                    <a:pt x="514" y="223"/>
                    <a:pt x="533" y="291"/>
                    <a:pt x="533" y="372"/>
                  </a:cubicBezTo>
                  <a:cubicBezTo>
                    <a:pt x="533" y="458"/>
                    <a:pt x="514" y="527"/>
                    <a:pt x="477" y="576"/>
                  </a:cubicBezTo>
                  <a:cubicBezTo>
                    <a:pt x="440" y="626"/>
                    <a:pt x="391" y="650"/>
                    <a:pt x="329" y="650"/>
                  </a:cubicBezTo>
                  <a:cubicBezTo>
                    <a:pt x="267" y="650"/>
                    <a:pt x="217" y="626"/>
                    <a:pt x="180" y="576"/>
                  </a:cubicBezTo>
                  <a:cubicBezTo>
                    <a:pt x="143" y="527"/>
                    <a:pt x="124" y="458"/>
                    <a:pt x="124" y="372"/>
                  </a:cubicBezTo>
                  <a:cubicBezTo>
                    <a:pt x="124" y="285"/>
                    <a:pt x="143" y="223"/>
                    <a:pt x="180" y="174"/>
                  </a:cubicBezTo>
                  <a:cubicBezTo>
                    <a:pt x="217" y="124"/>
                    <a:pt x="267" y="99"/>
                    <a:pt x="329" y="99"/>
                  </a:cubicBezTo>
                  <a:close/>
                  <a:moveTo>
                    <a:pt x="329" y="0"/>
                  </a:moveTo>
                  <a:cubicBezTo>
                    <a:pt x="223" y="0"/>
                    <a:pt x="143" y="31"/>
                    <a:pt x="87" y="99"/>
                  </a:cubicBezTo>
                  <a:cubicBezTo>
                    <a:pt x="32" y="161"/>
                    <a:pt x="1" y="254"/>
                    <a:pt x="1" y="372"/>
                  </a:cubicBezTo>
                  <a:cubicBezTo>
                    <a:pt x="1" y="489"/>
                    <a:pt x="32" y="582"/>
                    <a:pt x="87" y="650"/>
                  </a:cubicBezTo>
                  <a:cubicBezTo>
                    <a:pt x="143" y="718"/>
                    <a:pt x="223" y="749"/>
                    <a:pt x="329" y="749"/>
                  </a:cubicBezTo>
                  <a:cubicBezTo>
                    <a:pt x="428" y="749"/>
                    <a:pt x="508" y="718"/>
                    <a:pt x="570" y="650"/>
                  </a:cubicBezTo>
                  <a:cubicBezTo>
                    <a:pt x="626" y="582"/>
                    <a:pt x="657" y="489"/>
                    <a:pt x="657" y="372"/>
                  </a:cubicBezTo>
                  <a:cubicBezTo>
                    <a:pt x="657" y="254"/>
                    <a:pt x="626" y="161"/>
                    <a:pt x="570" y="99"/>
                  </a:cubicBezTo>
                  <a:cubicBezTo>
                    <a:pt x="508" y="31"/>
                    <a:pt x="428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4270973" y="2923073"/>
              <a:ext cx="23754" cy="41740"/>
            </a:xfrm>
            <a:custGeom>
              <a:rect b="b" l="l" r="r" t="t"/>
              <a:pathLst>
                <a:path extrusionOk="0" h="731" w="416">
                  <a:moveTo>
                    <a:pt x="360" y="0"/>
                  </a:moveTo>
                  <a:cubicBezTo>
                    <a:pt x="298" y="0"/>
                    <a:pt x="255" y="6"/>
                    <a:pt x="211" y="31"/>
                  </a:cubicBezTo>
                  <a:cubicBezTo>
                    <a:pt x="174" y="50"/>
                    <a:pt x="143" y="81"/>
                    <a:pt x="118" y="124"/>
                  </a:cubicBezTo>
                  <a:lnTo>
                    <a:pt x="118" y="13"/>
                  </a:lnTo>
                  <a:lnTo>
                    <a:pt x="1" y="13"/>
                  </a:lnTo>
                  <a:lnTo>
                    <a:pt x="1" y="731"/>
                  </a:lnTo>
                  <a:lnTo>
                    <a:pt x="118" y="731"/>
                  </a:lnTo>
                  <a:lnTo>
                    <a:pt x="118" y="353"/>
                  </a:lnTo>
                  <a:cubicBezTo>
                    <a:pt x="118" y="273"/>
                    <a:pt x="137" y="211"/>
                    <a:pt x="168" y="167"/>
                  </a:cubicBezTo>
                  <a:cubicBezTo>
                    <a:pt x="205" y="124"/>
                    <a:pt x="255" y="99"/>
                    <a:pt x="323" y="99"/>
                  </a:cubicBezTo>
                  <a:cubicBezTo>
                    <a:pt x="341" y="99"/>
                    <a:pt x="360" y="106"/>
                    <a:pt x="372" y="106"/>
                  </a:cubicBezTo>
                  <a:cubicBezTo>
                    <a:pt x="391" y="112"/>
                    <a:pt x="403" y="118"/>
                    <a:pt x="416" y="124"/>
                  </a:cubicBezTo>
                  <a:lnTo>
                    <a:pt x="416" y="6"/>
                  </a:lnTo>
                  <a:cubicBezTo>
                    <a:pt x="403" y="0"/>
                    <a:pt x="391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4301750" y="2907885"/>
              <a:ext cx="6738" cy="56929"/>
            </a:xfrm>
            <a:custGeom>
              <a:rect b="b" l="l" r="r" t="t"/>
              <a:pathLst>
                <a:path extrusionOk="0" h="997" w="118">
                  <a:moveTo>
                    <a:pt x="0" y="0"/>
                  </a:moveTo>
                  <a:lnTo>
                    <a:pt x="0" y="149"/>
                  </a:lnTo>
                  <a:lnTo>
                    <a:pt x="118" y="149"/>
                  </a:lnTo>
                  <a:lnTo>
                    <a:pt x="118" y="0"/>
                  </a:lnTo>
                  <a:close/>
                  <a:moveTo>
                    <a:pt x="0" y="279"/>
                  </a:moveTo>
                  <a:lnTo>
                    <a:pt x="0" y="997"/>
                  </a:lnTo>
                  <a:lnTo>
                    <a:pt x="118" y="997"/>
                  </a:lnTo>
                  <a:lnTo>
                    <a:pt x="118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4319793" y="2923073"/>
              <a:ext cx="37857" cy="42825"/>
            </a:xfrm>
            <a:custGeom>
              <a:rect b="b" l="l" r="r" t="t"/>
              <a:pathLst>
                <a:path extrusionOk="0" h="750" w="663">
                  <a:moveTo>
                    <a:pt x="353" y="99"/>
                  </a:moveTo>
                  <a:cubicBezTo>
                    <a:pt x="409" y="99"/>
                    <a:pt x="452" y="118"/>
                    <a:pt x="489" y="155"/>
                  </a:cubicBezTo>
                  <a:cubicBezTo>
                    <a:pt x="526" y="192"/>
                    <a:pt x="545" y="242"/>
                    <a:pt x="545" y="310"/>
                  </a:cubicBezTo>
                  <a:lnTo>
                    <a:pt x="124" y="310"/>
                  </a:lnTo>
                  <a:cubicBezTo>
                    <a:pt x="130" y="242"/>
                    <a:pt x="155" y="192"/>
                    <a:pt x="192" y="155"/>
                  </a:cubicBezTo>
                  <a:cubicBezTo>
                    <a:pt x="229" y="118"/>
                    <a:pt x="285" y="99"/>
                    <a:pt x="353" y="99"/>
                  </a:cubicBezTo>
                  <a:close/>
                  <a:moveTo>
                    <a:pt x="347" y="0"/>
                  </a:moveTo>
                  <a:cubicBezTo>
                    <a:pt x="241" y="0"/>
                    <a:pt x="155" y="31"/>
                    <a:pt x="93" y="99"/>
                  </a:cubicBezTo>
                  <a:cubicBezTo>
                    <a:pt x="31" y="167"/>
                    <a:pt x="0" y="260"/>
                    <a:pt x="0" y="378"/>
                  </a:cubicBezTo>
                  <a:cubicBezTo>
                    <a:pt x="0" y="496"/>
                    <a:pt x="31" y="582"/>
                    <a:pt x="99" y="650"/>
                  </a:cubicBezTo>
                  <a:cubicBezTo>
                    <a:pt x="167" y="718"/>
                    <a:pt x="254" y="749"/>
                    <a:pt x="371" y="749"/>
                  </a:cubicBezTo>
                  <a:cubicBezTo>
                    <a:pt x="415" y="749"/>
                    <a:pt x="458" y="743"/>
                    <a:pt x="501" y="737"/>
                  </a:cubicBezTo>
                  <a:cubicBezTo>
                    <a:pt x="551" y="725"/>
                    <a:pt x="594" y="712"/>
                    <a:pt x="631" y="694"/>
                  </a:cubicBezTo>
                  <a:lnTo>
                    <a:pt x="631" y="582"/>
                  </a:lnTo>
                  <a:cubicBezTo>
                    <a:pt x="594" y="607"/>
                    <a:pt x="551" y="619"/>
                    <a:pt x="508" y="632"/>
                  </a:cubicBezTo>
                  <a:cubicBezTo>
                    <a:pt x="464" y="644"/>
                    <a:pt x="421" y="650"/>
                    <a:pt x="378" y="650"/>
                  </a:cubicBezTo>
                  <a:cubicBezTo>
                    <a:pt x="297" y="650"/>
                    <a:pt x="235" y="626"/>
                    <a:pt x="192" y="588"/>
                  </a:cubicBezTo>
                  <a:cubicBezTo>
                    <a:pt x="149" y="545"/>
                    <a:pt x="124" y="483"/>
                    <a:pt x="124" y="403"/>
                  </a:cubicBezTo>
                  <a:lnTo>
                    <a:pt x="662" y="403"/>
                  </a:lnTo>
                  <a:lnTo>
                    <a:pt x="662" y="341"/>
                  </a:lnTo>
                  <a:cubicBezTo>
                    <a:pt x="662" y="236"/>
                    <a:pt x="631" y="155"/>
                    <a:pt x="576" y="93"/>
                  </a:cubicBezTo>
                  <a:cubicBezTo>
                    <a:pt x="520" y="31"/>
                    <a:pt x="44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4365359" y="2923073"/>
              <a:ext cx="31519" cy="42825"/>
            </a:xfrm>
            <a:custGeom>
              <a:rect b="b" l="l" r="r" t="t"/>
              <a:pathLst>
                <a:path extrusionOk="0" h="750" w="552">
                  <a:moveTo>
                    <a:pt x="285" y="0"/>
                  </a:moveTo>
                  <a:cubicBezTo>
                    <a:pt x="199" y="0"/>
                    <a:pt x="131" y="19"/>
                    <a:pt x="81" y="50"/>
                  </a:cubicBezTo>
                  <a:cubicBezTo>
                    <a:pt x="32" y="87"/>
                    <a:pt x="7" y="143"/>
                    <a:pt x="7" y="211"/>
                  </a:cubicBezTo>
                  <a:cubicBezTo>
                    <a:pt x="7" y="267"/>
                    <a:pt x="25" y="310"/>
                    <a:pt x="56" y="341"/>
                  </a:cubicBezTo>
                  <a:cubicBezTo>
                    <a:pt x="87" y="372"/>
                    <a:pt x="143" y="397"/>
                    <a:pt x="217" y="409"/>
                  </a:cubicBezTo>
                  <a:lnTo>
                    <a:pt x="254" y="421"/>
                  </a:lnTo>
                  <a:cubicBezTo>
                    <a:pt x="329" y="434"/>
                    <a:pt x="378" y="452"/>
                    <a:pt x="397" y="471"/>
                  </a:cubicBezTo>
                  <a:cubicBezTo>
                    <a:pt x="422" y="483"/>
                    <a:pt x="428" y="508"/>
                    <a:pt x="428" y="539"/>
                  </a:cubicBezTo>
                  <a:cubicBezTo>
                    <a:pt x="428" y="576"/>
                    <a:pt x="415" y="601"/>
                    <a:pt x="384" y="619"/>
                  </a:cubicBezTo>
                  <a:cubicBezTo>
                    <a:pt x="354" y="638"/>
                    <a:pt x="310" y="650"/>
                    <a:pt x="254" y="650"/>
                  </a:cubicBezTo>
                  <a:cubicBezTo>
                    <a:pt x="217" y="650"/>
                    <a:pt x="174" y="644"/>
                    <a:pt x="131" y="632"/>
                  </a:cubicBezTo>
                  <a:cubicBezTo>
                    <a:pt x="87" y="619"/>
                    <a:pt x="50" y="607"/>
                    <a:pt x="1" y="582"/>
                  </a:cubicBezTo>
                  <a:lnTo>
                    <a:pt x="1" y="706"/>
                  </a:lnTo>
                  <a:cubicBezTo>
                    <a:pt x="50" y="718"/>
                    <a:pt x="94" y="731"/>
                    <a:pt x="137" y="737"/>
                  </a:cubicBezTo>
                  <a:cubicBezTo>
                    <a:pt x="174" y="743"/>
                    <a:pt x="217" y="749"/>
                    <a:pt x="254" y="749"/>
                  </a:cubicBezTo>
                  <a:cubicBezTo>
                    <a:pt x="347" y="749"/>
                    <a:pt x="422" y="731"/>
                    <a:pt x="471" y="687"/>
                  </a:cubicBezTo>
                  <a:cubicBezTo>
                    <a:pt x="527" y="650"/>
                    <a:pt x="552" y="601"/>
                    <a:pt x="552" y="533"/>
                  </a:cubicBezTo>
                  <a:cubicBezTo>
                    <a:pt x="552" y="477"/>
                    <a:pt x="533" y="427"/>
                    <a:pt x="496" y="397"/>
                  </a:cubicBezTo>
                  <a:cubicBezTo>
                    <a:pt x="465" y="366"/>
                    <a:pt x="403" y="341"/>
                    <a:pt x="323" y="322"/>
                  </a:cubicBezTo>
                  <a:lnTo>
                    <a:pt x="279" y="310"/>
                  </a:lnTo>
                  <a:cubicBezTo>
                    <a:pt x="217" y="297"/>
                    <a:pt x="174" y="285"/>
                    <a:pt x="155" y="267"/>
                  </a:cubicBezTo>
                  <a:cubicBezTo>
                    <a:pt x="131" y="254"/>
                    <a:pt x="124" y="229"/>
                    <a:pt x="124" y="205"/>
                  </a:cubicBezTo>
                  <a:cubicBezTo>
                    <a:pt x="124" y="167"/>
                    <a:pt x="137" y="143"/>
                    <a:pt x="168" y="124"/>
                  </a:cubicBezTo>
                  <a:cubicBezTo>
                    <a:pt x="193" y="106"/>
                    <a:pt x="242" y="93"/>
                    <a:pt x="298" y="93"/>
                  </a:cubicBezTo>
                  <a:cubicBezTo>
                    <a:pt x="335" y="93"/>
                    <a:pt x="372" y="99"/>
                    <a:pt x="409" y="112"/>
                  </a:cubicBezTo>
                  <a:cubicBezTo>
                    <a:pt x="446" y="118"/>
                    <a:pt x="477" y="130"/>
                    <a:pt x="514" y="149"/>
                  </a:cubicBezTo>
                  <a:lnTo>
                    <a:pt x="514" y="37"/>
                  </a:lnTo>
                  <a:cubicBezTo>
                    <a:pt x="477" y="25"/>
                    <a:pt x="446" y="13"/>
                    <a:pt x="403" y="6"/>
                  </a:cubicBezTo>
                  <a:cubicBezTo>
                    <a:pt x="366" y="0"/>
                    <a:pt x="32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4934815" y="1907610"/>
              <a:ext cx="204020" cy="150859"/>
            </a:xfrm>
            <a:custGeom>
              <a:rect b="b" l="l" r="r" t="t"/>
              <a:pathLst>
                <a:path extrusionOk="0" h="2642" w="3573">
                  <a:moveTo>
                    <a:pt x="1680" y="1"/>
                  </a:moveTo>
                  <a:cubicBezTo>
                    <a:pt x="915" y="1"/>
                    <a:pt x="107" y="256"/>
                    <a:pt x="69" y="556"/>
                  </a:cubicBezTo>
                  <a:cubicBezTo>
                    <a:pt x="1" y="1082"/>
                    <a:pt x="341" y="1336"/>
                    <a:pt x="341" y="1336"/>
                  </a:cubicBezTo>
                  <a:lnTo>
                    <a:pt x="2390" y="2642"/>
                  </a:lnTo>
                  <a:cubicBezTo>
                    <a:pt x="3573" y="2283"/>
                    <a:pt x="3003" y="556"/>
                    <a:pt x="3003" y="556"/>
                  </a:cubicBezTo>
                  <a:cubicBezTo>
                    <a:pt x="2839" y="153"/>
                    <a:pt x="2272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4550933" y="1950321"/>
              <a:ext cx="105750" cy="55159"/>
            </a:xfrm>
            <a:custGeom>
              <a:rect b="b" l="l" r="r" t="t"/>
              <a:pathLst>
                <a:path extrusionOk="0" h="966" w="1852">
                  <a:moveTo>
                    <a:pt x="779" y="1"/>
                  </a:moveTo>
                  <a:cubicBezTo>
                    <a:pt x="743" y="1"/>
                    <a:pt x="720" y="11"/>
                    <a:pt x="713" y="37"/>
                  </a:cubicBezTo>
                  <a:cubicBezTo>
                    <a:pt x="676" y="167"/>
                    <a:pt x="1059" y="315"/>
                    <a:pt x="1059" y="315"/>
                  </a:cubicBezTo>
                  <a:cubicBezTo>
                    <a:pt x="1059" y="315"/>
                    <a:pt x="87" y="340"/>
                    <a:pt x="1" y="625"/>
                  </a:cubicBezTo>
                  <a:cubicBezTo>
                    <a:pt x="1" y="625"/>
                    <a:pt x="1165" y="687"/>
                    <a:pt x="1487" y="965"/>
                  </a:cubicBezTo>
                  <a:lnTo>
                    <a:pt x="1852" y="755"/>
                  </a:lnTo>
                  <a:cubicBezTo>
                    <a:pt x="1852" y="755"/>
                    <a:pt x="1654" y="408"/>
                    <a:pt x="1468" y="297"/>
                  </a:cubicBezTo>
                  <a:cubicBezTo>
                    <a:pt x="1312" y="206"/>
                    <a:pt x="934" y="1"/>
                    <a:pt x="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4628361" y="1982810"/>
              <a:ext cx="412207" cy="222235"/>
            </a:xfrm>
            <a:custGeom>
              <a:rect b="b" l="l" r="r" t="t"/>
              <a:pathLst>
                <a:path extrusionOk="0" h="3892" w="7219">
                  <a:moveTo>
                    <a:pt x="477" y="0"/>
                  </a:moveTo>
                  <a:lnTo>
                    <a:pt x="1" y="303"/>
                  </a:lnTo>
                  <a:cubicBezTo>
                    <a:pt x="793" y="1548"/>
                    <a:pt x="1616" y="2978"/>
                    <a:pt x="2273" y="3455"/>
                  </a:cubicBezTo>
                  <a:cubicBezTo>
                    <a:pt x="2577" y="3743"/>
                    <a:pt x="3962" y="3891"/>
                    <a:pt x="5038" y="3891"/>
                  </a:cubicBezTo>
                  <a:cubicBezTo>
                    <a:pt x="5581" y="3891"/>
                    <a:pt x="6046" y="3853"/>
                    <a:pt x="6253" y="3776"/>
                  </a:cubicBezTo>
                  <a:cubicBezTo>
                    <a:pt x="6872" y="3547"/>
                    <a:pt x="7219" y="2978"/>
                    <a:pt x="6953" y="2532"/>
                  </a:cubicBezTo>
                  <a:cubicBezTo>
                    <a:pt x="6820" y="2311"/>
                    <a:pt x="6601" y="2250"/>
                    <a:pt x="6349" y="2250"/>
                  </a:cubicBezTo>
                  <a:cubicBezTo>
                    <a:pt x="6094" y="2250"/>
                    <a:pt x="5806" y="2312"/>
                    <a:pt x="5541" y="2334"/>
                  </a:cubicBezTo>
                  <a:cubicBezTo>
                    <a:pt x="5499" y="2338"/>
                    <a:pt x="5443" y="2340"/>
                    <a:pt x="5376" y="2340"/>
                  </a:cubicBezTo>
                  <a:cubicBezTo>
                    <a:pt x="4606" y="2340"/>
                    <a:pt x="2384" y="2099"/>
                    <a:pt x="2384" y="2099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4628361" y="1990233"/>
              <a:ext cx="398789" cy="214812"/>
            </a:xfrm>
            <a:custGeom>
              <a:rect b="b" l="l" r="r" t="t"/>
              <a:pathLst>
                <a:path extrusionOk="0" h="3762" w="6984">
                  <a:moveTo>
                    <a:pt x="279" y="0"/>
                  </a:moveTo>
                  <a:lnTo>
                    <a:pt x="1" y="173"/>
                  </a:lnTo>
                  <a:cubicBezTo>
                    <a:pt x="793" y="1418"/>
                    <a:pt x="1616" y="2848"/>
                    <a:pt x="2273" y="3325"/>
                  </a:cubicBezTo>
                  <a:cubicBezTo>
                    <a:pt x="2577" y="3613"/>
                    <a:pt x="3962" y="3761"/>
                    <a:pt x="5038" y="3761"/>
                  </a:cubicBezTo>
                  <a:cubicBezTo>
                    <a:pt x="5581" y="3761"/>
                    <a:pt x="6046" y="3723"/>
                    <a:pt x="6253" y="3646"/>
                  </a:cubicBezTo>
                  <a:cubicBezTo>
                    <a:pt x="6612" y="3516"/>
                    <a:pt x="6872" y="3269"/>
                    <a:pt x="6984" y="3003"/>
                  </a:cubicBezTo>
                  <a:lnTo>
                    <a:pt x="6984" y="3003"/>
                  </a:lnTo>
                  <a:cubicBezTo>
                    <a:pt x="6854" y="3145"/>
                    <a:pt x="6668" y="3269"/>
                    <a:pt x="6451" y="3349"/>
                  </a:cubicBezTo>
                  <a:cubicBezTo>
                    <a:pt x="6244" y="3426"/>
                    <a:pt x="5780" y="3464"/>
                    <a:pt x="5238" y="3464"/>
                  </a:cubicBezTo>
                  <a:cubicBezTo>
                    <a:pt x="4163" y="3464"/>
                    <a:pt x="2781" y="3315"/>
                    <a:pt x="2477" y="3027"/>
                  </a:cubicBezTo>
                  <a:cubicBezTo>
                    <a:pt x="1833" y="2563"/>
                    <a:pt x="1047" y="1213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4900556" y="3181450"/>
              <a:ext cx="53046" cy="36487"/>
            </a:xfrm>
            <a:custGeom>
              <a:rect b="b" l="l" r="r" t="t"/>
              <a:pathLst>
                <a:path extrusionOk="0" h="639" w="929">
                  <a:moveTo>
                    <a:pt x="855" y="1"/>
                  </a:moveTo>
                  <a:lnTo>
                    <a:pt x="564" y="56"/>
                  </a:lnTo>
                  <a:lnTo>
                    <a:pt x="564" y="236"/>
                  </a:lnTo>
                  <a:lnTo>
                    <a:pt x="0" y="638"/>
                  </a:lnTo>
                  <a:lnTo>
                    <a:pt x="471" y="607"/>
                  </a:lnTo>
                  <a:lnTo>
                    <a:pt x="706" y="440"/>
                  </a:lnTo>
                  <a:lnTo>
                    <a:pt x="749" y="595"/>
                  </a:lnTo>
                  <a:lnTo>
                    <a:pt x="929" y="607"/>
                  </a:lnTo>
                  <a:lnTo>
                    <a:pt x="929" y="607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3535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4831979" y="2452571"/>
              <a:ext cx="150630" cy="738132"/>
            </a:xfrm>
            <a:custGeom>
              <a:rect b="b" l="l" r="r" t="t"/>
              <a:pathLst>
                <a:path extrusionOk="0" h="12927" w="2638">
                  <a:moveTo>
                    <a:pt x="607" y="1"/>
                  </a:moveTo>
                  <a:cubicBezTo>
                    <a:pt x="607" y="1"/>
                    <a:pt x="0" y="892"/>
                    <a:pt x="56" y="1635"/>
                  </a:cubicBezTo>
                  <a:cubicBezTo>
                    <a:pt x="112" y="2378"/>
                    <a:pt x="1016" y="7869"/>
                    <a:pt x="1016" y="7869"/>
                  </a:cubicBezTo>
                  <a:lnTo>
                    <a:pt x="1622" y="12927"/>
                  </a:lnTo>
                  <a:lnTo>
                    <a:pt x="2167" y="12927"/>
                  </a:lnTo>
                  <a:cubicBezTo>
                    <a:pt x="2167" y="12927"/>
                    <a:pt x="2638" y="1183"/>
                    <a:pt x="2557" y="972"/>
                  </a:cubicBezTo>
                  <a:cubicBezTo>
                    <a:pt x="2470" y="768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4835176" y="2452571"/>
              <a:ext cx="147432" cy="738132"/>
            </a:xfrm>
            <a:custGeom>
              <a:rect b="b" l="l" r="r" t="t"/>
              <a:pathLst>
                <a:path extrusionOk="0" h="12927" w="2582">
                  <a:moveTo>
                    <a:pt x="551" y="1"/>
                  </a:moveTo>
                  <a:cubicBezTo>
                    <a:pt x="551" y="1"/>
                    <a:pt x="37" y="756"/>
                    <a:pt x="0" y="1455"/>
                  </a:cubicBezTo>
                  <a:cubicBezTo>
                    <a:pt x="421" y="1740"/>
                    <a:pt x="873" y="2161"/>
                    <a:pt x="1145" y="2718"/>
                  </a:cubicBezTo>
                  <a:cubicBezTo>
                    <a:pt x="1628" y="3721"/>
                    <a:pt x="1802" y="10760"/>
                    <a:pt x="1845" y="12927"/>
                  </a:cubicBezTo>
                  <a:lnTo>
                    <a:pt x="2111" y="12927"/>
                  </a:lnTo>
                  <a:cubicBezTo>
                    <a:pt x="2111" y="12927"/>
                    <a:pt x="2582" y="1183"/>
                    <a:pt x="2495" y="972"/>
                  </a:cubicBezTo>
                  <a:cubicBezTo>
                    <a:pt x="2414" y="768"/>
                    <a:pt x="55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5014356" y="3190643"/>
              <a:ext cx="53103" cy="36487"/>
            </a:xfrm>
            <a:custGeom>
              <a:rect b="b" l="l" r="r" t="t"/>
              <a:pathLst>
                <a:path extrusionOk="0" h="639" w="930">
                  <a:moveTo>
                    <a:pt x="849" y="1"/>
                  </a:moveTo>
                  <a:lnTo>
                    <a:pt x="564" y="56"/>
                  </a:lnTo>
                  <a:lnTo>
                    <a:pt x="564" y="236"/>
                  </a:lnTo>
                  <a:lnTo>
                    <a:pt x="1" y="638"/>
                  </a:lnTo>
                  <a:lnTo>
                    <a:pt x="471" y="607"/>
                  </a:lnTo>
                  <a:lnTo>
                    <a:pt x="706" y="446"/>
                  </a:lnTo>
                  <a:lnTo>
                    <a:pt x="750" y="601"/>
                  </a:lnTo>
                  <a:lnTo>
                    <a:pt x="929" y="607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3535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4914659" y="2473070"/>
              <a:ext cx="170101" cy="726483"/>
            </a:xfrm>
            <a:custGeom>
              <a:rect b="b" l="l" r="r" t="t"/>
              <a:pathLst>
                <a:path extrusionOk="0" h="12723" w="2979">
                  <a:moveTo>
                    <a:pt x="2378" y="1"/>
                  </a:moveTo>
                  <a:lnTo>
                    <a:pt x="1" y="131"/>
                  </a:lnTo>
                  <a:lnTo>
                    <a:pt x="682" y="7293"/>
                  </a:lnTo>
                  <a:lnTo>
                    <a:pt x="2112" y="12722"/>
                  </a:lnTo>
                  <a:lnTo>
                    <a:pt x="2700" y="12722"/>
                  </a:lnTo>
                  <a:lnTo>
                    <a:pt x="2236" y="7324"/>
                  </a:lnTo>
                  <a:cubicBezTo>
                    <a:pt x="2236" y="7324"/>
                    <a:pt x="2793" y="2854"/>
                    <a:pt x="2886" y="2155"/>
                  </a:cubicBezTo>
                  <a:cubicBezTo>
                    <a:pt x="2979" y="1449"/>
                    <a:pt x="2886" y="657"/>
                    <a:pt x="2886" y="657"/>
                  </a:cubicBezTo>
                  <a:lnTo>
                    <a:pt x="23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5022521" y="2473070"/>
              <a:ext cx="62239" cy="726483"/>
            </a:xfrm>
            <a:custGeom>
              <a:rect b="b" l="l" r="r" t="t"/>
              <a:pathLst>
                <a:path extrusionOk="0" h="12723" w="1090">
                  <a:moveTo>
                    <a:pt x="489" y="1"/>
                  </a:moveTo>
                  <a:lnTo>
                    <a:pt x="155" y="19"/>
                  </a:lnTo>
                  <a:lnTo>
                    <a:pt x="650" y="657"/>
                  </a:lnTo>
                  <a:cubicBezTo>
                    <a:pt x="650" y="657"/>
                    <a:pt x="743" y="1449"/>
                    <a:pt x="650" y="2155"/>
                  </a:cubicBezTo>
                  <a:cubicBezTo>
                    <a:pt x="557" y="2861"/>
                    <a:pt x="0" y="7324"/>
                    <a:pt x="0" y="7324"/>
                  </a:cubicBezTo>
                  <a:lnTo>
                    <a:pt x="464" y="12722"/>
                  </a:lnTo>
                  <a:lnTo>
                    <a:pt x="811" y="12722"/>
                  </a:lnTo>
                  <a:lnTo>
                    <a:pt x="347" y="7324"/>
                  </a:lnTo>
                  <a:cubicBezTo>
                    <a:pt x="347" y="7324"/>
                    <a:pt x="904" y="2861"/>
                    <a:pt x="997" y="2155"/>
                  </a:cubicBezTo>
                  <a:cubicBezTo>
                    <a:pt x="1090" y="1449"/>
                    <a:pt x="997" y="657"/>
                    <a:pt x="997" y="657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4843284" y="2120136"/>
              <a:ext cx="339745" cy="390450"/>
            </a:xfrm>
            <a:custGeom>
              <a:rect b="b" l="l" r="r" t="t"/>
              <a:pathLst>
                <a:path extrusionOk="0" h="6838" w="5950">
                  <a:moveTo>
                    <a:pt x="2388" y="1"/>
                  </a:moveTo>
                  <a:cubicBezTo>
                    <a:pt x="2264" y="1"/>
                    <a:pt x="2136" y="17"/>
                    <a:pt x="2025" y="65"/>
                  </a:cubicBezTo>
                  <a:cubicBezTo>
                    <a:pt x="1573" y="263"/>
                    <a:pt x="997" y="1111"/>
                    <a:pt x="867" y="1483"/>
                  </a:cubicBezTo>
                  <a:cubicBezTo>
                    <a:pt x="737" y="1848"/>
                    <a:pt x="1003" y="2226"/>
                    <a:pt x="1270" y="2560"/>
                  </a:cubicBezTo>
                  <a:cubicBezTo>
                    <a:pt x="1542" y="2901"/>
                    <a:pt x="0" y="6138"/>
                    <a:pt x="0" y="6138"/>
                  </a:cubicBezTo>
                  <a:cubicBezTo>
                    <a:pt x="991" y="6664"/>
                    <a:pt x="2130" y="6807"/>
                    <a:pt x="2922" y="6832"/>
                  </a:cubicBezTo>
                  <a:lnTo>
                    <a:pt x="3052" y="6318"/>
                  </a:lnTo>
                  <a:lnTo>
                    <a:pt x="3244" y="6838"/>
                  </a:lnTo>
                  <a:lnTo>
                    <a:pt x="4136" y="6838"/>
                  </a:lnTo>
                  <a:cubicBezTo>
                    <a:pt x="4204" y="6070"/>
                    <a:pt x="3591" y="5197"/>
                    <a:pt x="3863" y="4002"/>
                  </a:cubicBezTo>
                  <a:cubicBezTo>
                    <a:pt x="4136" y="2801"/>
                    <a:pt x="5950" y="1656"/>
                    <a:pt x="5578" y="1025"/>
                  </a:cubicBezTo>
                  <a:cubicBezTo>
                    <a:pt x="5207" y="399"/>
                    <a:pt x="4198" y="263"/>
                    <a:pt x="4198" y="263"/>
                  </a:cubicBezTo>
                  <a:cubicBezTo>
                    <a:pt x="4198" y="263"/>
                    <a:pt x="3064" y="65"/>
                    <a:pt x="2937" y="65"/>
                  </a:cubicBezTo>
                  <a:cubicBezTo>
                    <a:pt x="2933" y="65"/>
                    <a:pt x="2931" y="65"/>
                    <a:pt x="2929" y="65"/>
                  </a:cubicBezTo>
                  <a:cubicBezTo>
                    <a:pt x="2927" y="65"/>
                    <a:pt x="2926" y="65"/>
                    <a:pt x="2924" y="65"/>
                  </a:cubicBezTo>
                  <a:cubicBezTo>
                    <a:pt x="2869" y="65"/>
                    <a:pt x="2636" y="1"/>
                    <a:pt x="2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4947206" y="2058411"/>
              <a:ext cx="132244" cy="130874"/>
            </a:xfrm>
            <a:custGeom>
              <a:rect b="b" l="l" r="r" t="t"/>
              <a:pathLst>
                <a:path extrusionOk="0" h="2292" w="2316">
                  <a:moveTo>
                    <a:pt x="2155" y="1"/>
                  </a:moveTo>
                  <a:lnTo>
                    <a:pt x="917" y="180"/>
                  </a:lnTo>
                  <a:cubicBezTo>
                    <a:pt x="904" y="267"/>
                    <a:pt x="1214" y="837"/>
                    <a:pt x="836" y="1171"/>
                  </a:cubicBezTo>
                  <a:cubicBezTo>
                    <a:pt x="335" y="1610"/>
                    <a:pt x="1" y="2149"/>
                    <a:pt x="242" y="2254"/>
                  </a:cubicBezTo>
                  <a:cubicBezTo>
                    <a:pt x="298" y="2280"/>
                    <a:pt x="362" y="2292"/>
                    <a:pt x="432" y="2292"/>
                  </a:cubicBezTo>
                  <a:cubicBezTo>
                    <a:pt x="897" y="2292"/>
                    <a:pt x="1632" y="1764"/>
                    <a:pt x="2316" y="1338"/>
                  </a:cubicBezTo>
                  <a:cubicBezTo>
                    <a:pt x="2316" y="1338"/>
                    <a:pt x="1963" y="1078"/>
                    <a:pt x="1926" y="793"/>
                  </a:cubicBezTo>
                  <a:cubicBezTo>
                    <a:pt x="1889" y="502"/>
                    <a:pt x="2155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4947206" y="2058411"/>
              <a:ext cx="122709" cy="130874"/>
            </a:xfrm>
            <a:custGeom>
              <a:rect b="b" l="l" r="r" t="t"/>
              <a:pathLst>
                <a:path extrusionOk="0" h="2292" w="2149">
                  <a:moveTo>
                    <a:pt x="2149" y="1"/>
                  </a:moveTo>
                  <a:lnTo>
                    <a:pt x="917" y="180"/>
                  </a:lnTo>
                  <a:cubicBezTo>
                    <a:pt x="904" y="267"/>
                    <a:pt x="1214" y="837"/>
                    <a:pt x="836" y="1171"/>
                  </a:cubicBezTo>
                  <a:cubicBezTo>
                    <a:pt x="329" y="1617"/>
                    <a:pt x="1" y="2155"/>
                    <a:pt x="236" y="2254"/>
                  </a:cubicBezTo>
                  <a:cubicBezTo>
                    <a:pt x="291" y="2279"/>
                    <a:pt x="347" y="2285"/>
                    <a:pt x="409" y="2291"/>
                  </a:cubicBezTo>
                  <a:cubicBezTo>
                    <a:pt x="397" y="2131"/>
                    <a:pt x="409" y="1920"/>
                    <a:pt x="502" y="1728"/>
                  </a:cubicBezTo>
                  <a:cubicBezTo>
                    <a:pt x="644" y="1443"/>
                    <a:pt x="1486" y="973"/>
                    <a:pt x="1926" y="744"/>
                  </a:cubicBezTo>
                  <a:cubicBezTo>
                    <a:pt x="1920" y="447"/>
                    <a:pt x="2149" y="1"/>
                    <a:pt x="2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4937670" y="1950264"/>
              <a:ext cx="167590" cy="149888"/>
            </a:xfrm>
            <a:custGeom>
              <a:rect b="b" l="l" r="r" t="t"/>
              <a:pathLst>
                <a:path extrusionOk="0" h="2625" w="2935">
                  <a:moveTo>
                    <a:pt x="1691" y="1"/>
                  </a:moveTo>
                  <a:cubicBezTo>
                    <a:pt x="1354" y="1"/>
                    <a:pt x="989" y="135"/>
                    <a:pt x="667" y="135"/>
                  </a:cubicBezTo>
                  <a:cubicBezTo>
                    <a:pt x="513" y="135"/>
                    <a:pt x="368" y="104"/>
                    <a:pt x="242" y="13"/>
                  </a:cubicBezTo>
                  <a:cubicBezTo>
                    <a:pt x="241" y="13"/>
                    <a:pt x="241" y="12"/>
                    <a:pt x="240" y="12"/>
                  </a:cubicBezTo>
                  <a:lnTo>
                    <a:pt x="240" y="12"/>
                  </a:lnTo>
                  <a:cubicBezTo>
                    <a:pt x="189" y="12"/>
                    <a:pt x="1" y="2269"/>
                    <a:pt x="712" y="2564"/>
                  </a:cubicBezTo>
                  <a:cubicBezTo>
                    <a:pt x="816" y="2606"/>
                    <a:pt x="923" y="2625"/>
                    <a:pt x="1030" y="2625"/>
                  </a:cubicBezTo>
                  <a:cubicBezTo>
                    <a:pt x="1667" y="2625"/>
                    <a:pt x="2303" y="1969"/>
                    <a:pt x="2340" y="1895"/>
                  </a:cubicBezTo>
                  <a:cubicBezTo>
                    <a:pt x="2452" y="1684"/>
                    <a:pt x="2483" y="1431"/>
                    <a:pt x="2483" y="1431"/>
                  </a:cubicBezTo>
                  <a:cubicBezTo>
                    <a:pt x="2483" y="1431"/>
                    <a:pt x="2535" y="1446"/>
                    <a:pt x="2603" y="1446"/>
                  </a:cubicBezTo>
                  <a:cubicBezTo>
                    <a:pt x="2738" y="1446"/>
                    <a:pt x="2935" y="1385"/>
                    <a:pt x="2898" y="1022"/>
                  </a:cubicBezTo>
                  <a:cubicBezTo>
                    <a:pt x="2871" y="756"/>
                    <a:pt x="2683" y="589"/>
                    <a:pt x="2523" y="589"/>
                  </a:cubicBezTo>
                  <a:cubicBezTo>
                    <a:pt x="2463" y="589"/>
                    <a:pt x="2407" y="612"/>
                    <a:pt x="2365" y="663"/>
                  </a:cubicBezTo>
                  <a:lnTo>
                    <a:pt x="2210" y="855"/>
                  </a:lnTo>
                  <a:cubicBezTo>
                    <a:pt x="2210" y="855"/>
                    <a:pt x="2334" y="62"/>
                    <a:pt x="1808" y="7"/>
                  </a:cubicBezTo>
                  <a:cubicBezTo>
                    <a:pt x="1770" y="3"/>
                    <a:pt x="1731" y="1"/>
                    <a:pt x="1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5013328" y="2001539"/>
              <a:ext cx="12790" cy="12790"/>
            </a:xfrm>
            <a:custGeom>
              <a:rect b="b" l="l" r="r" t="t"/>
              <a:pathLst>
                <a:path extrusionOk="0" h="224" w="224">
                  <a:moveTo>
                    <a:pt x="112" y="0"/>
                  </a:moveTo>
                  <a:cubicBezTo>
                    <a:pt x="50" y="6"/>
                    <a:pt x="0" y="50"/>
                    <a:pt x="0" y="112"/>
                  </a:cubicBezTo>
                  <a:cubicBezTo>
                    <a:pt x="0" y="174"/>
                    <a:pt x="50" y="223"/>
                    <a:pt x="112" y="223"/>
                  </a:cubicBezTo>
                  <a:cubicBezTo>
                    <a:pt x="174" y="223"/>
                    <a:pt x="223" y="174"/>
                    <a:pt x="223" y="112"/>
                  </a:cubicBezTo>
                  <a:cubicBezTo>
                    <a:pt x="223" y="50"/>
                    <a:pt x="174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4955714" y="2003309"/>
              <a:ext cx="12733" cy="12790"/>
            </a:xfrm>
            <a:custGeom>
              <a:rect b="b" l="l" r="r" t="t"/>
              <a:pathLst>
                <a:path extrusionOk="0" h="224" w="223">
                  <a:moveTo>
                    <a:pt x="112" y="0"/>
                  </a:moveTo>
                  <a:cubicBezTo>
                    <a:pt x="50" y="6"/>
                    <a:pt x="0" y="56"/>
                    <a:pt x="0" y="112"/>
                  </a:cubicBezTo>
                  <a:cubicBezTo>
                    <a:pt x="0" y="174"/>
                    <a:pt x="50" y="223"/>
                    <a:pt x="112" y="223"/>
                  </a:cubicBezTo>
                  <a:cubicBezTo>
                    <a:pt x="173" y="223"/>
                    <a:pt x="223" y="174"/>
                    <a:pt x="223" y="112"/>
                  </a:cubicBezTo>
                  <a:cubicBezTo>
                    <a:pt x="223" y="50"/>
                    <a:pt x="173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4995284" y="1983952"/>
              <a:ext cx="43510" cy="11591"/>
            </a:xfrm>
            <a:custGeom>
              <a:rect b="b" l="l" r="r" t="t"/>
              <a:pathLst>
                <a:path extrusionOk="0" h="203" w="762">
                  <a:moveTo>
                    <a:pt x="347" y="1"/>
                  </a:moveTo>
                  <a:cubicBezTo>
                    <a:pt x="222" y="1"/>
                    <a:pt x="94" y="40"/>
                    <a:pt x="0" y="166"/>
                  </a:cubicBezTo>
                  <a:cubicBezTo>
                    <a:pt x="0" y="166"/>
                    <a:pt x="143" y="82"/>
                    <a:pt x="338" y="82"/>
                  </a:cubicBezTo>
                  <a:cubicBezTo>
                    <a:pt x="453" y="82"/>
                    <a:pt x="586" y="111"/>
                    <a:pt x="719" y="203"/>
                  </a:cubicBezTo>
                  <a:lnTo>
                    <a:pt x="762" y="116"/>
                  </a:lnTo>
                  <a:cubicBezTo>
                    <a:pt x="762" y="116"/>
                    <a:pt x="560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4943666" y="1987321"/>
              <a:ext cx="30434" cy="9650"/>
            </a:xfrm>
            <a:custGeom>
              <a:rect b="b" l="l" r="r" t="t"/>
              <a:pathLst>
                <a:path extrusionOk="0" h="169" w="533">
                  <a:moveTo>
                    <a:pt x="295" y="1"/>
                  </a:moveTo>
                  <a:cubicBezTo>
                    <a:pt x="145" y="1"/>
                    <a:pt x="1" y="101"/>
                    <a:pt x="1" y="101"/>
                  </a:cubicBezTo>
                  <a:lnTo>
                    <a:pt x="32" y="169"/>
                  </a:lnTo>
                  <a:cubicBezTo>
                    <a:pt x="126" y="93"/>
                    <a:pt x="219" y="69"/>
                    <a:pt x="299" y="69"/>
                  </a:cubicBezTo>
                  <a:cubicBezTo>
                    <a:pt x="435" y="69"/>
                    <a:pt x="533" y="138"/>
                    <a:pt x="533" y="138"/>
                  </a:cubicBezTo>
                  <a:cubicBezTo>
                    <a:pt x="470" y="34"/>
                    <a:pt x="382" y="1"/>
                    <a:pt x="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969475" y="2055613"/>
              <a:ext cx="49563" cy="16616"/>
            </a:xfrm>
            <a:custGeom>
              <a:rect b="b" l="l" r="r" t="t"/>
              <a:pathLst>
                <a:path extrusionOk="0" h="291" w="868">
                  <a:moveTo>
                    <a:pt x="867" y="0"/>
                  </a:moveTo>
                  <a:lnTo>
                    <a:pt x="1" y="50"/>
                  </a:lnTo>
                  <a:cubicBezTo>
                    <a:pt x="147" y="229"/>
                    <a:pt x="287" y="291"/>
                    <a:pt x="410" y="291"/>
                  </a:cubicBezTo>
                  <a:cubicBezTo>
                    <a:pt x="678" y="291"/>
                    <a:pt x="867" y="0"/>
                    <a:pt x="8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4968390" y="2006850"/>
              <a:ext cx="20956" cy="32890"/>
            </a:xfrm>
            <a:custGeom>
              <a:rect b="b" l="l" r="r" t="t"/>
              <a:pathLst>
                <a:path extrusionOk="0" h="576" w="367">
                  <a:moveTo>
                    <a:pt x="162" y="0"/>
                  </a:moveTo>
                  <a:lnTo>
                    <a:pt x="1" y="576"/>
                  </a:lnTo>
                  <a:lnTo>
                    <a:pt x="366" y="57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852478" y="2180033"/>
              <a:ext cx="299090" cy="330552"/>
            </a:xfrm>
            <a:custGeom>
              <a:rect b="b" l="l" r="r" t="t"/>
              <a:pathLst>
                <a:path extrusionOk="0" h="5789" w="5238">
                  <a:moveTo>
                    <a:pt x="4396" y="1"/>
                  </a:moveTo>
                  <a:cubicBezTo>
                    <a:pt x="4396" y="1"/>
                    <a:pt x="1790" y="1944"/>
                    <a:pt x="1783" y="2947"/>
                  </a:cubicBezTo>
                  <a:cubicBezTo>
                    <a:pt x="1783" y="3381"/>
                    <a:pt x="1449" y="3505"/>
                    <a:pt x="1069" y="3505"/>
                  </a:cubicBezTo>
                  <a:cubicBezTo>
                    <a:pt x="902" y="3505"/>
                    <a:pt x="725" y="3481"/>
                    <a:pt x="564" y="3449"/>
                  </a:cubicBezTo>
                  <a:cubicBezTo>
                    <a:pt x="359" y="3950"/>
                    <a:pt x="143" y="4433"/>
                    <a:pt x="0" y="4743"/>
                  </a:cubicBezTo>
                  <a:cubicBezTo>
                    <a:pt x="259" y="4720"/>
                    <a:pt x="650" y="4692"/>
                    <a:pt x="1045" y="4692"/>
                  </a:cubicBezTo>
                  <a:cubicBezTo>
                    <a:pt x="1614" y="4692"/>
                    <a:pt x="2192" y="4750"/>
                    <a:pt x="2396" y="4965"/>
                  </a:cubicBezTo>
                  <a:cubicBezTo>
                    <a:pt x="2613" y="5188"/>
                    <a:pt x="2440" y="5492"/>
                    <a:pt x="2198" y="5745"/>
                  </a:cubicBezTo>
                  <a:cubicBezTo>
                    <a:pt x="2396" y="5764"/>
                    <a:pt x="2588" y="5776"/>
                    <a:pt x="2761" y="5783"/>
                  </a:cubicBezTo>
                  <a:lnTo>
                    <a:pt x="2891" y="5269"/>
                  </a:lnTo>
                  <a:lnTo>
                    <a:pt x="3083" y="5789"/>
                  </a:lnTo>
                  <a:lnTo>
                    <a:pt x="3975" y="5789"/>
                  </a:lnTo>
                  <a:cubicBezTo>
                    <a:pt x="4037" y="5021"/>
                    <a:pt x="3430" y="4148"/>
                    <a:pt x="3702" y="2953"/>
                  </a:cubicBezTo>
                  <a:cubicBezTo>
                    <a:pt x="3888" y="2124"/>
                    <a:pt x="4811" y="1325"/>
                    <a:pt x="5238" y="700"/>
                  </a:cubicBezTo>
                  <a:lnTo>
                    <a:pt x="43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732625" y="2404093"/>
              <a:ext cx="77142" cy="90275"/>
            </a:xfrm>
            <a:custGeom>
              <a:rect b="b" l="l" r="r" t="t"/>
              <a:pathLst>
                <a:path extrusionOk="0" h="1581" w="1351">
                  <a:moveTo>
                    <a:pt x="1310" y="1"/>
                  </a:moveTo>
                  <a:cubicBezTo>
                    <a:pt x="1200" y="1"/>
                    <a:pt x="898" y="9"/>
                    <a:pt x="737" y="94"/>
                  </a:cubicBezTo>
                  <a:cubicBezTo>
                    <a:pt x="539" y="206"/>
                    <a:pt x="1" y="521"/>
                    <a:pt x="100" y="627"/>
                  </a:cubicBezTo>
                  <a:cubicBezTo>
                    <a:pt x="116" y="643"/>
                    <a:pt x="138" y="649"/>
                    <a:pt x="163" y="649"/>
                  </a:cubicBezTo>
                  <a:cubicBezTo>
                    <a:pt x="297" y="649"/>
                    <a:pt x="533" y="466"/>
                    <a:pt x="533" y="466"/>
                  </a:cubicBezTo>
                  <a:lnTo>
                    <a:pt x="533" y="466"/>
                  </a:lnTo>
                  <a:cubicBezTo>
                    <a:pt x="533" y="466"/>
                    <a:pt x="38" y="1345"/>
                    <a:pt x="242" y="1580"/>
                  </a:cubicBezTo>
                  <a:cubicBezTo>
                    <a:pt x="242" y="1580"/>
                    <a:pt x="923" y="571"/>
                    <a:pt x="1344" y="435"/>
                  </a:cubicBezTo>
                  <a:lnTo>
                    <a:pt x="1350" y="1"/>
                  </a:lnTo>
                  <a:cubicBezTo>
                    <a:pt x="1350" y="1"/>
                    <a:pt x="1335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4799831" y="2147486"/>
              <a:ext cx="376517" cy="285329"/>
            </a:xfrm>
            <a:custGeom>
              <a:rect b="b" l="l" r="r" t="t"/>
              <a:pathLst>
                <a:path extrusionOk="0" h="4997" w="6594">
                  <a:moveTo>
                    <a:pt x="5733" y="1"/>
                  </a:moveTo>
                  <a:cubicBezTo>
                    <a:pt x="5188" y="1"/>
                    <a:pt x="5045" y="663"/>
                    <a:pt x="4798" y="1159"/>
                  </a:cubicBezTo>
                  <a:cubicBezTo>
                    <a:pt x="4550" y="1648"/>
                    <a:pt x="2891" y="3839"/>
                    <a:pt x="2891" y="3839"/>
                  </a:cubicBezTo>
                  <a:lnTo>
                    <a:pt x="0" y="4409"/>
                  </a:lnTo>
                  <a:lnTo>
                    <a:pt x="19" y="4997"/>
                  </a:lnTo>
                  <a:cubicBezTo>
                    <a:pt x="1548" y="4960"/>
                    <a:pt x="3263" y="4991"/>
                    <a:pt x="4043" y="4663"/>
                  </a:cubicBezTo>
                  <a:cubicBezTo>
                    <a:pt x="4674" y="4489"/>
                    <a:pt x="6339" y="1970"/>
                    <a:pt x="6463" y="1295"/>
                  </a:cubicBezTo>
                  <a:cubicBezTo>
                    <a:pt x="6593" y="620"/>
                    <a:pt x="6271" y="7"/>
                    <a:pt x="5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4800174" y="2164502"/>
              <a:ext cx="372977" cy="268313"/>
            </a:xfrm>
            <a:custGeom>
              <a:rect b="b" l="l" r="r" t="t"/>
              <a:pathLst>
                <a:path extrusionOk="0" h="4699" w="6532">
                  <a:moveTo>
                    <a:pt x="6278" y="0"/>
                  </a:moveTo>
                  <a:lnTo>
                    <a:pt x="6278" y="0"/>
                  </a:lnTo>
                  <a:cubicBezTo>
                    <a:pt x="6333" y="198"/>
                    <a:pt x="6346" y="421"/>
                    <a:pt x="6296" y="656"/>
                  </a:cubicBezTo>
                  <a:cubicBezTo>
                    <a:pt x="6172" y="1337"/>
                    <a:pt x="4507" y="3851"/>
                    <a:pt x="3876" y="4030"/>
                  </a:cubicBezTo>
                  <a:cubicBezTo>
                    <a:pt x="3120" y="4346"/>
                    <a:pt x="1492" y="4327"/>
                    <a:pt x="0" y="4358"/>
                  </a:cubicBezTo>
                  <a:lnTo>
                    <a:pt x="13" y="4699"/>
                  </a:lnTo>
                  <a:cubicBezTo>
                    <a:pt x="1542" y="4662"/>
                    <a:pt x="3257" y="4699"/>
                    <a:pt x="4037" y="4365"/>
                  </a:cubicBezTo>
                  <a:cubicBezTo>
                    <a:pt x="4668" y="4191"/>
                    <a:pt x="6333" y="1672"/>
                    <a:pt x="6457" y="997"/>
                  </a:cubicBezTo>
                  <a:cubicBezTo>
                    <a:pt x="6531" y="607"/>
                    <a:pt x="6457" y="242"/>
                    <a:pt x="6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921054" y="1894420"/>
              <a:ext cx="227716" cy="115457"/>
            </a:xfrm>
            <a:custGeom>
              <a:rect b="b" l="l" r="r" t="t"/>
              <a:pathLst>
                <a:path extrusionOk="0" h="2022" w="3988">
                  <a:moveTo>
                    <a:pt x="1272" y="0"/>
                  </a:moveTo>
                  <a:cubicBezTo>
                    <a:pt x="1199" y="0"/>
                    <a:pt x="1127" y="4"/>
                    <a:pt x="1059" y="13"/>
                  </a:cubicBezTo>
                  <a:cubicBezTo>
                    <a:pt x="626" y="69"/>
                    <a:pt x="613" y="366"/>
                    <a:pt x="613" y="366"/>
                  </a:cubicBezTo>
                  <a:cubicBezTo>
                    <a:pt x="613" y="366"/>
                    <a:pt x="589" y="363"/>
                    <a:pt x="550" y="363"/>
                  </a:cubicBezTo>
                  <a:cubicBezTo>
                    <a:pt x="429" y="363"/>
                    <a:pt x="170" y="388"/>
                    <a:pt x="99" y="595"/>
                  </a:cubicBezTo>
                  <a:cubicBezTo>
                    <a:pt x="0" y="867"/>
                    <a:pt x="304" y="1214"/>
                    <a:pt x="304" y="1214"/>
                  </a:cubicBezTo>
                  <a:cubicBezTo>
                    <a:pt x="304" y="1214"/>
                    <a:pt x="229" y="1331"/>
                    <a:pt x="397" y="1331"/>
                  </a:cubicBezTo>
                  <a:cubicBezTo>
                    <a:pt x="397" y="1331"/>
                    <a:pt x="413" y="1331"/>
                    <a:pt x="443" y="1331"/>
                  </a:cubicBezTo>
                  <a:cubicBezTo>
                    <a:pt x="738" y="1331"/>
                    <a:pt x="2367" y="1362"/>
                    <a:pt x="3350" y="2019"/>
                  </a:cubicBezTo>
                  <a:cubicBezTo>
                    <a:pt x="3350" y="2019"/>
                    <a:pt x="3362" y="2022"/>
                    <a:pt x="3378" y="2022"/>
                  </a:cubicBezTo>
                  <a:cubicBezTo>
                    <a:pt x="3415" y="2022"/>
                    <a:pt x="3471" y="2004"/>
                    <a:pt x="3436" y="1882"/>
                  </a:cubicBezTo>
                  <a:cubicBezTo>
                    <a:pt x="3436" y="1882"/>
                    <a:pt x="3987" y="1499"/>
                    <a:pt x="3950" y="1164"/>
                  </a:cubicBezTo>
                  <a:cubicBezTo>
                    <a:pt x="3907" y="824"/>
                    <a:pt x="3492" y="756"/>
                    <a:pt x="3492" y="756"/>
                  </a:cubicBezTo>
                  <a:cubicBezTo>
                    <a:pt x="3492" y="756"/>
                    <a:pt x="3436" y="322"/>
                    <a:pt x="2922" y="106"/>
                  </a:cubicBezTo>
                  <a:cubicBezTo>
                    <a:pt x="2751" y="33"/>
                    <a:pt x="2598" y="9"/>
                    <a:pt x="2471" y="9"/>
                  </a:cubicBezTo>
                  <a:cubicBezTo>
                    <a:pt x="2216" y="9"/>
                    <a:pt x="2062" y="106"/>
                    <a:pt x="2062" y="106"/>
                  </a:cubicBezTo>
                  <a:cubicBezTo>
                    <a:pt x="2062" y="106"/>
                    <a:pt x="1658" y="0"/>
                    <a:pt x="1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969475" y="1898988"/>
              <a:ext cx="179238" cy="102609"/>
            </a:xfrm>
            <a:custGeom>
              <a:rect b="b" l="l" r="r" t="t"/>
              <a:pathLst>
                <a:path extrusionOk="0" h="1797" w="3139">
                  <a:moveTo>
                    <a:pt x="2006" y="1"/>
                  </a:moveTo>
                  <a:cubicBezTo>
                    <a:pt x="2192" y="249"/>
                    <a:pt x="2403" y="570"/>
                    <a:pt x="2409" y="812"/>
                  </a:cubicBezTo>
                  <a:cubicBezTo>
                    <a:pt x="2427" y="1251"/>
                    <a:pt x="1969" y="1412"/>
                    <a:pt x="1969" y="1412"/>
                  </a:cubicBezTo>
                  <a:cubicBezTo>
                    <a:pt x="1969" y="1412"/>
                    <a:pt x="2118" y="756"/>
                    <a:pt x="1759" y="471"/>
                  </a:cubicBezTo>
                  <a:lnTo>
                    <a:pt x="1759" y="471"/>
                  </a:lnTo>
                  <a:cubicBezTo>
                    <a:pt x="1759" y="472"/>
                    <a:pt x="1876" y="1035"/>
                    <a:pt x="1610" y="1115"/>
                  </a:cubicBezTo>
                  <a:cubicBezTo>
                    <a:pt x="1534" y="1140"/>
                    <a:pt x="1374" y="1148"/>
                    <a:pt x="1184" y="1148"/>
                  </a:cubicBezTo>
                  <a:cubicBezTo>
                    <a:pt x="694" y="1148"/>
                    <a:pt x="1" y="1091"/>
                    <a:pt x="1" y="1090"/>
                  </a:cubicBezTo>
                  <a:lnTo>
                    <a:pt x="1" y="1090"/>
                  </a:lnTo>
                  <a:cubicBezTo>
                    <a:pt x="1" y="1091"/>
                    <a:pt x="1852" y="1388"/>
                    <a:pt x="2588" y="1796"/>
                  </a:cubicBezTo>
                  <a:cubicBezTo>
                    <a:pt x="2588" y="1796"/>
                    <a:pt x="2588" y="1796"/>
                    <a:pt x="2588" y="1796"/>
                  </a:cubicBezTo>
                  <a:cubicBezTo>
                    <a:pt x="2597" y="1796"/>
                    <a:pt x="3139" y="1416"/>
                    <a:pt x="3102" y="1084"/>
                  </a:cubicBezTo>
                  <a:cubicBezTo>
                    <a:pt x="3059" y="744"/>
                    <a:pt x="2638" y="676"/>
                    <a:pt x="2638" y="676"/>
                  </a:cubicBezTo>
                  <a:cubicBezTo>
                    <a:pt x="2638" y="676"/>
                    <a:pt x="2588" y="242"/>
                    <a:pt x="2074" y="26"/>
                  </a:cubicBezTo>
                  <a:cubicBezTo>
                    <a:pt x="2050" y="19"/>
                    <a:pt x="2031" y="7"/>
                    <a:pt x="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989985" y="2070801"/>
              <a:ext cx="59784" cy="78913"/>
            </a:xfrm>
            <a:custGeom>
              <a:rect b="b" l="l" r="r" t="t"/>
              <a:pathLst>
                <a:path extrusionOk="0" h="1382" w="1047">
                  <a:moveTo>
                    <a:pt x="0" y="1"/>
                  </a:moveTo>
                  <a:lnTo>
                    <a:pt x="0" y="1381"/>
                  </a:lnTo>
                  <a:lnTo>
                    <a:pt x="186" y="1381"/>
                  </a:lnTo>
                  <a:lnTo>
                    <a:pt x="186" y="725"/>
                  </a:lnTo>
                  <a:lnTo>
                    <a:pt x="861" y="725"/>
                  </a:lnTo>
                  <a:lnTo>
                    <a:pt x="861" y="1381"/>
                  </a:lnTo>
                  <a:lnTo>
                    <a:pt x="1046" y="1381"/>
                  </a:lnTo>
                  <a:lnTo>
                    <a:pt x="1046" y="1"/>
                  </a:lnTo>
                  <a:lnTo>
                    <a:pt x="861" y="1"/>
                  </a:lnTo>
                  <a:lnTo>
                    <a:pt x="861" y="564"/>
                  </a:lnTo>
                  <a:lnTo>
                    <a:pt x="186" y="56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066327" y="2089187"/>
              <a:ext cx="54131" cy="61897"/>
            </a:xfrm>
            <a:custGeom>
              <a:rect b="b" l="l" r="r" t="t"/>
              <a:pathLst>
                <a:path extrusionOk="0" h="1084" w="948">
                  <a:moveTo>
                    <a:pt x="477" y="143"/>
                  </a:moveTo>
                  <a:cubicBezTo>
                    <a:pt x="564" y="143"/>
                    <a:pt x="638" y="180"/>
                    <a:pt x="687" y="248"/>
                  </a:cubicBezTo>
                  <a:cubicBezTo>
                    <a:pt x="743" y="322"/>
                    <a:pt x="768" y="415"/>
                    <a:pt x="768" y="539"/>
                  </a:cubicBezTo>
                  <a:cubicBezTo>
                    <a:pt x="768" y="663"/>
                    <a:pt x="743" y="762"/>
                    <a:pt x="687" y="830"/>
                  </a:cubicBezTo>
                  <a:cubicBezTo>
                    <a:pt x="638" y="904"/>
                    <a:pt x="564" y="941"/>
                    <a:pt x="477" y="941"/>
                  </a:cubicBezTo>
                  <a:cubicBezTo>
                    <a:pt x="384" y="941"/>
                    <a:pt x="310" y="904"/>
                    <a:pt x="260" y="830"/>
                  </a:cubicBezTo>
                  <a:cubicBezTo>
                    <a:pt x="205" y="762"/>
                    <a:pt x="180" y="663"/>
                    <a:pt x="180" y="539"/>
                  </a:cubicBezTo>
                  <a:cubicBezTo>
                    <a:pt x="180" y="415"/>
                    <a:pt x="205" y="322"/>
                    <a:pt x="260" y="248"/>
                  </a:cubicBezTo>
                  <a:cubicBezTo>
                    <a:pt x="310" y="180"/>
                    <a:pt x="384" y="143"/>
                    <a:pt x="477" y="143"/>
                  </a:cubicBezTo>
                  <a:close/>
                  <a:moveTo>
                    <a:pt x="477" y="1"/>
                  </a:moveTo>
                  <a:cubicBezTo>
                    <a:pt x="328" y="1"/>
                    <a:pt x="211" y="44"/>
                    <a:pt x="124" y="143"/>
                  </a:cubicBezTo>
                  <a:cubicBezTo>
                    <a:pt x="44" y="236"/>
                    <a:pt x="0" y="372"/>
                    <a:pt x="0" y="539"/>
                  </a:cubicBezTo>
                  <a:cubicBezTo>
                    <a:pt x="0" y="712"/>
                    <a:pt x="44" y="842"/>
                    <a:pt x="124" y="941"/>
                  </a:cubicBezTo>
                  <a:cubicBezTo>
                    <a:pt x="211" y="1034"/>
                    <a:pt x="328" y="1084"/>
                    <a:pt x="477" y="1084"/>
                  </a:cubicBezTo>
                  <a:cubicBezTo>
                    <a:pt x="626" y="1084"/>
                    <a:pt x="737" y="1034"/>
                    <a:pt x="824" y="941"/>
                  </a:cubicBezTo>
                  <a:cubicBezTo>
                    <a:pt x="904" y="842"/>
                    <a:pt x="947" y="712"/>
                    <a:pt x="947" y="539"/>
                  </a:cubicBezTo>
                  <a:cubicBezTo>
                    <a:pt x="947" y="372"/>
                    <a:pt x="904" y="236"/>
                    <a:pt x="824" y="143"/>
                  </a:cubicBezTo>
                  <a:cubicBezTo>
                    <a:pt x="737" y="44"/>
                    <a:pt x="62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131021" y="2090615"/>
              <a:ext cx="79198" cy="59099"/>
            </a:xfrm>
            <a:custGeom>
              <a:rect b="b" l="l" r="r" t="t"/>
              <a:pathLst>
                <a:path extrusionOk="0" h="1035" w="1387">
                  <a:moveTo>
                    <a:pt x="0" y="0"/>
                  </a:moveTo>
                  <a:lnTo>
                    <a:pt x="266" y="1034"/>
                  </a:lnTo>
                  <a:lnTo>
                    <a:pt x="471" y="1034"/>
                  </a:lnTo>
                  <a:lnTo>
                    <a:pt x="694" y="186"/>
                  </a:lnTo>
                  <a:lnTo>
                    <a:pt x="916" y="1034"/>
                  </a:lnTo>
                  <a:lnTo>
                    <a:pt x="1115" y="1034"/>
                  </a:lnTo>
                  <a:lnTo>
                    <a:pt x="1387" y="0"/>
                  </a:lnTo>
                  <a:lnTo>
                    <a:pt x="1214" y="0"/>
                  </a:lnTo>
                  <a:lnTo>
                    <a:pt x="1003" y="805"/>
                  </a:lnTo>
                  <a:lnTo>
                    <a:pt x="793" y="0"/>
                  </a:lnTo>
                  <a:lnTo>
                    <a:pt x="588" y="0"/>
                  </a:lnTo>
                  <a:lnTo>
                    <a:pt x="378" y="80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254699" y="2089187"/>
              <a:ext cx="46765" cy="61897"/>
            </a:xfrm>
            <a:custGeom>
              <a:rect b="b" l="l" r="r" t="t"/>
              <a:pathLst>
                <a:path extrusionOk="0" h="1084" w="819">
                  <a:moveTo>
                    <a:pt x="521" y="1"/>
                  </a:moveTo>
                  <a:cubicBezTo>
                    <a:pt x="360" y="1"/>
                    <a:pt x="236" y="44"/>
                    <a:pt x="143" y="143"/>
                  </a:cubicBezTo>
                  <a:cubicBezTo>
                    <a:pt x="50" y="242"/>
                    <a:pt x="1" y="372"/>
                    <a:pt x="1" y="539"/>
                  </a:cubicBezTo>
                  <a:cubicBezTo>
                    <a:pt x="1" y="706"/>
                    <a:pt x="50" y="836"/>
                    <a:pt x="143" y="935"/>
                  </a:cubicBezTo>
                  <a:cubicBezTo>
                    <a:pt x="230" y="1034"/>
                    <a:pt x="354" y="1084"/>
                    <a:pt x="515" y="1084"/>
                  </a:cubicBezTo>
                  <a:cubicBezTo>
                    <a:pt x="570" y="1084"/>
                    <a:pt x="620" y="1078"/>
                    <a:pt x="676" y="1065"/>
                  </a:cubicBezTo>
                  <a:cubicBezTo>
                    <a:pt x="725" y="1053"/>
                    <a:pt x="775" y="1041"/>
                    <a:pt x="818" y="1016"/>
                  </a:cubicBezTo>
                  <a:lnTo>
                    <a:pt x="818" y="861"/>
                  </a:lnTo>
                  <a:cubicBezTo>
                    <a:pt x="775" y="886"/>
                    <a:pt x="725" y="904"/>
                    <a:pt x="676" y="917"/>
                  </a:cubicBezTo>
                  <a:cubicBezTo>
                    <a:pt x="626" y="935"/>
                    <a:pt x="577" y="941"/>
                    <a:pt x="533" y="941"/>
                  </a:cubicBezTo>
                  <a:cubicBezTo>
                    <a:pt x="422" y="941"/>
                    <a:pt x="335" y="904"/>
                    <a:pt x="273" y="836"/>
                  </a:cubicBezTo>
                  <a:cubicBezTo>
                    <a:pt x="211" y="762"/>
                    <a:pt x="180" y="669"/>
                    <a:pt x="180" y="539"/>
                  </a:cubicBezTo>
                  <a:cubicBezTo>
                    <a:pt x="180" y="415"/>
                    <a:pt x="211" y="316"/>
                    <a:pt x="273" y="248"/>
                  </a:cubicBezTo>
                  <a:cubicBezTo>
                    <a:pt x="335" y="180"/>
                    <a:pt x="422" y="143"/>
                    <a:pt x="533" y="143"/>
                  </a:cubicBezTo>
                  <a:cubicBezTo>
                    <a:pt x="577" y="143"/>
                    <a:pt x="626" y="149"/>
                    <a:pt x="676" y="161"/>
                  </a:cubicBezTo>
                  <a:cubicBezTo>
                    <a:pt x="725" y="174"/>
                    <a:pt x="775" y="192"/>
                    <a:pt x="818" y="223"/>
                  </a:cubicBezTo>
                  <a:lnTo>
                    <a:pt x="818" y="62"/>
                  </a:lnTo>
                  <a:cubicBezTo>
                    <a:pt x="775" y="44"/>
                    <a:pt x="725" y="25"/>
                    <a:pt x="676" y="13"/>
                  </a:cubicBezTo>
                  <a:cubicBezTo>
                    <a:pt x="626" y="7"/>
                    <a:pt x="577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4314826" y="2089187"/>
              <a:ext cx="49906" cy="61897"/>
            </a:xfrm>
            <a:custGeom>
              <a:rect b="b" l="l" r="r" t="t"/>
              <a:pathLst>
                <a:path extrusionOk="0" h="1084" w="874">
                  <a:moveTo>
                    <a:pt x="706" y="539"/>
                  </a:moveTo>
                  <a:lnTo>
                    <a:pt x="706" y="576"/>
                  </a:lnTo>
                  <a:cubicBezTo>
                    <a:pt x="706" y="688"/>
                    <a:pt x="675" y="774"/>
                    <a:pt x="619" y="842"/>
                  </a:cubicBezTo>
                  <a:cubicBezTo>
                    <a:pt x="564" y="911"/>
                    <a:pt x="483" y="941"/>
                    <a:pt x="390" y="941"/>
                  </a:cubicBezTo>
                  <a:cubicBezTo>
                    <a:pt x="322" y="941"/>
                    <a:pt x="267" y="923"/>
                    <a:pt x="229" y="886"/>
                  </a:cubicBezTo>
                  <a:cubicBezTo>
                    <a:pt x="192" y="855"/>
                    <a:pt x="168" y="805"/>
                    <a:pt x="168" y="743"/>
                  </a:cubicBezTo>
                  <a:cubicBezTo>
                    <a:pt x="168" y="669"/>
                    <a:pt x="198" y="613"/>
                    <a:pt x="248" y="582"/>
                  </a:cubicBezTo>
                  <a:cubicBezTo>
                    <a:pt x="304" y="551"/>
                    <a:pt x="397" y="539"/>
                    <a:pt x="533" y="539"/>
                  </a:cubicBezTo>
                  <a:close/>
                  <a:moveTo>
                    <a:pt x="428" y="1"/>
                  </a:moveTo>
                  <a:cubicBezTo>
                    <a:pt x="372" y="1"/>
                    <a:pt x="316" y="7"/>
                    <a:pt x="254" y="19"/>
                  </a:cubicBezTo>
                  <a:cubicBezTo>
                    <a:pt x="198" y="25"/>
                    <a:pt x="137" y="44"/>
                    <a:pt x="75" y="69"/>
                  </a:cubicBezTo>
                  <a:lnTo>
                    <a:pt x="75" y="230"/>
                  </a:lnTo>
                  <a:cubicBezTo>
                    <a:pt x="130" y="199"/>
                    <a:pt x="180" y="180"/>
                    <a:pt x="236" y="161"/>
                  </a:cubicBezTo>
                  <a:cubicBezTo>
                    <a:pt x="291" y="149"/>
                    <a:pt x="353" y="143"/>
                    <a:pt x="409" y="143"/>
                  </a:cubicBezTo>
                  <a:cubicBezTo>
                    <a:pt x="502" y="143"/>
                    <a:pt x="576" y="161"/>
                    <a:pt x="626" y="205"/>
                  </a:cubicBezTo>
                  <a:cubicBezTo>
                    <a:pt x="675" y="248"/>
                    <a:pt x="706" y="310"/>
                    <a:pt x="706" y="391"/>
                  </a:cubicBezTo>
                  <a:lnTo>
                    <a:pt x="706" y="403"/>
                  </a:lnTo>
                  <a:lnTo>
                    <a:pt x="465" y="403"/>
                  </a:lnTo>
                  <a:cubicBezTo>
                    <a:pt x="310" y="403"/>
                    <a:pt x="192" y="434"/>
                    <a:pt x="118" y="490"/>
                  </a:cubicBezTo>
                  <a:cubicBezTo>
                    <a:pt x="38" y="551"/>
                    <a:pt x="0" y="638"/>
                    <a:pt x="0" y="756"/>
                  </a:cubicBezTo>
                  <a:cubicBezTo>
                    <a:pt x="0" y="855"/>
                    <a:pt x="31" y="935"/>
                    <a:pt x="93" y="997"/>
                  </a:cubicBezTo>
                  <a:cubicBezTo>
                    <a:pt x="155" y="1053"/>
                    <a:pt x="242" y="1084"/>
                    <a:pt x="347" y="1084"/>
                  </a:cubicBezTo>
                  <a:cubicBezTo>
                    <a:pt x="428" y="1084"/>
                    <a:pt x="502" y="1065"/>
                    <a:pt x="558" y="1041"/>
                  </a:cubicBezTo>
                  <a:cubicBezTo>
                    <a:pt x="613" y="1010"/>
                    <a:pt x="663" y="960"/>
                    <a:pt x="706" y="898"/>
                  </a:cubicBezTo>
                  <a:lnTo>
                    <a:pt x="706" y="1059"/>
                  </a:lnTo>
                  <a:lnTo>
                    <a:pt x="873" y="1059"/>
                  </a:lnTo>
                  <a:lnTo>
                    <a:pt x="873" y="465"/>
                  </a:lnTo>
                  <a:cubicBezTo>
                    <a:pt x="873" y="310"/>
                    <a:pt x="836" y="192"/>
                    <a:pt x="762" y="112"/>
                  </a:cubicBezTo>
                  <a:cubicBezTo>
                    <a:pt x="688" y="38"/>
                    <a:pt x="576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4384430" y="2089187"/>
              <a:ext cx="49221" cy="60526"/>
            </a:xfrm>
            <a:custGeom>
              <a:rect b="b" l="l" r="r" t="t"/>
              <a:pathLst>
                <a:path extrusionOk="0" h="1060" w="862">
                  <a:moveTo>
                    <a:pt x="502" y="1"/>
                  </a:moveTo>
                  <a:cubicBezTo>
                    <a:pt x="428" y="1"/>
                    <a:pt x="366" y="13"/>
                    <a:pt x="310" y="44"/>
                  </a:cubicBezTo>
                  <a:cubicBezTo>
                    <a:pt x="255" y="75"/>
                    <a:pt x="211" y="124"/>
                    <a:pt x="168" y="186"/>
                  </a:cubicBezTo>
                  <a:lnTo>
                    <a:pt x="168" y="25"/>
                  </a:lnTo>
                  <a:lnTo>
                    <a:pt x="1" y="25"/>
                  </a:lnTo>
                  <a:lnTo>
                    <a:pt x="1" y="1059"/>
                  </a:lnTo>
                  <a:lnTo>
                    <a:pt x="168" y="1059"/>
                  </a:lnTo>
                  <a:lnTo>
                    <a:pt x="168" y="471"/>
                  </a:lnTo>
                  <a:cubicBezTo>
                    <a:pt x="168" y="372"/>
                    <a:pt x="193" y="291"/>
                    <a:pt x="249" y="236"/>
                  </a:cubicBezTo>
                  <a:cubicBezTo>
                    <a:pt x="298" y="174"/>
                    <a:pt x="372" y="143"/>
                    <a:pt x="465" y="143"/>
                  </a:cubicBezTo>
                  <a:cubicBezTo>
                    <a:pt x="540" y="143"/>
                    <a:pt x="595" y="168"/>
                    <a:pt x="639" y="217"/>
                  </a:cubicBezTo>
                  <a:cubicBezTo>
                    <a:pt x="676" y="267"/>
                    <a:pt x="694" y="341"/>
                    <a:pt x="694" y="440"/>
                  </a:cubicBezTo>
                  <a:lnTo>
                    <a:pt x="694" y="1059"/>
                  </a:lnTo>
                  <a:lnTo>
                    <a:pt x="861" y="1059"/>
                  </a:lnTo>
                  <a:lnTo>
                    <a:pt x="861" y="434"/>
                  </a:lnTo>
                  <a:cubicBezTo>
                    <a:pt x="861" y="291"/>
                    <a:pt x="830" y="180"/>
                    <a:pt x="775" y="112"/>
                  </a:cubicBezTo>
                  <a:cubicBezTo>
                    <a:pt x="713" y="38"/>
                    <a:pt x="620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3982904" y="2197335"/>
              <a:ext cx="99754" cy="78912"/>
            </a:xfrm>
            <a:custGeom>
              <a:rect b="b" l="l" r="r" t="t"/>
              <a:pathLst>
                <a:path extrusionOk="0" h="1382" w="1747">
                  <a:moveTo>
                    <a:pt x="0" y="1"/>
                  </a:moveTo>
                  <a:lnTo>
                    <a:pt x="347" y="1381"/>
                  </a:lnTo>
                  <a:lnTo>
                    <a:pt x="582" y="1381"/>
                  </a:lnTo>
                  <a:lnTo>
                    <a:pt x="873" y="187"/>
                  </a:lnTo>
                  <a:lnTo>
                    <a:pt x="1164" y="1381"/>
                  </a:lnTo>
                  <a:lnTo>
                    <a:pt x="1399" y="1381"/>
                  </a:lnTo>
                  <a:lnTo>
                    <a:pt x="1746" y="1"/>
                  </a:lnTo>
                  <a:lnTo>
                    <a:pt x="1554" y="1"/>
                  </a:lnTo>
                  <a:lnTo>
                    <a:pt x="1263" y="1165"/>
                  </a:lnTo>
                  <a:lnTo>
                    <a:pt x="978" y="1"/>
                  </a:lnTo>
                  <a:lnTo>
                    <a:pt x="768" y="1"/>
                  </a:lnTo>
                  <a:lnTo>
                    <a:pt x="477" y="1165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4085398" y="2215721"/>
              <a:ext cx="54873" cy="61953"/>
            </a:xfrm>
            <a:custGeom>
              <a:rect b="b" l="l" r="r" t="t"/>
              <a:pathLst>
                <a:path extrusionOk="0" h="1085" w="961">
                  <a:moveTo>
                    <a:pt x="508" y="143"/>
                  </a:moveTo>
                  <a:cubicBezTo>
                    <a:pt x="595" y="143"/>
                    <a:pt x="663" y="174"/>
                    <a:pt x="713" y="230"/>
                  </a:cubicBezTo>
                  <a:cubicBezTo>
                    <a:pt x="762" y="286"/>
                    <a:pt x="787" y="360"/>
                    <a:pt x="793" y="453"/>
                  </a:cubicBezTo>
                  <a:lnTo>
                    <a:pt x="186" y="453"/>
                  </a:lnTo>
                  <a:cubicBezTo>
                    <a:pt x="193" y="354"/>
                    <a:pt x="223" y="279"/>
                    <a:pt x="285" y="224"/>
                  </a:cubicBezTo>
                  <a:cubicBezTo>
                    <a:pt x="341" y="174"/>
                    <a:pt x="415" y="143"/>
                    <a:pt x="508" y="143"/>
                  </a:cubicBezTo>
                  <a:close/>
                  <a:moveTo>
                    <a:pt x="508" y="1"/>
                  </a:moveTo>
                  <a:cubicBezTo>
                    <a:pt x="353" y="1"/>
                    <a:pt x="230" y="50"/>
                    <a:pt x="137" y="149"/>
                  </a:cubicBezTo>
                  <a:cubicBezTo>
                    <a:pt x="50" y="248"/>
                    <a:pt x="1" y="385"/>
                    <a:pt x="1" y="552"/>
                  </a:cubicBezTo>
                  <a:cubicBezTo>
                    <a:pt x="1" y="719"/>
                    <a:pt x="50" y="843"/>
                    <a:pt x="149" y="942"/>
                  </a:cubicBezTo>
                  <a:cubicBezTo>
                    <a:pt x="242" y="1035"/>
                    <a:pt x="372" y="1084"/>
                    <a:pt x="539" y="1084"/>
                  </a:cubicBezTo>
                  <a:cubicBezTo>
                    <a:pt x="607" y="1084"/>
                    <a:pt x="669" y="1078"/>
                    <a:pt x="731" y="1066"/>
                  </a:cubicBezTo>
                  <a:cubicBezTo>
                    <a:pt x="799" y="1053"/>
                    <a:pt x="861" y="1035"/>
                    <a:pt x="923" y="1004"/>
                  </a:cubicBezTo>
                  <a:lnTo>
                    <a:pt x="923" y="843"/>
                  </a:lnTo>
                  <a:cubicBezTo>
                    <a:pt x="861" y="880"/>
                    <a:pt x="799" y="905"/>
                    <a:pt x="737" y="917"/>
                  </a:cubicBezTo>
                  <a:cubicBezTo>
                    <a:pt x="675" y="936"/>
                    <a:pt x="613" y="942"/>
                    <a:pt x="552" y="942"/>
                  </a:cubicBezTo>
                  <a:cubicBezTo>
                    <a:pt x="434" y="942"/>
                    <a:pt x="347" y="911"/>
                    <a:pt x="285" y="849"/>
                  </a:cubicBezTo>
                  <a:cubicBezTo>
                    <a:pt x="223" y="787"/>
                    <a:pt x="186" y="700"/>
                    <a:pt x="180" y="583"/>
                  </a:cubicBezTo>
                  <a:lnTo>
                    <a:pt x="960" y="583"/>
                  </a:lnTo>
                  <a:lnTo>
                    <a:pt x="960" y="502"/>
                  </a:lnTo>
                  <a:cubicBezTo>
                    <a:pt x="960" y="347"/>
                    <a:pt x="917" y="224"/>
                    <a:pt x="836" y="137"/>
                  </a:cubicBezTo>
                  <a:cubicBezTo>
                    <a:pt x="756" y="44"/>
                    <a:pt x="651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989985" y="2323925"/>
              <a:ext cx="59784" cy="78513"/>
            </a:xfrm>
            <a:custGeom>
              <a:rect b="b" l="l" r="r" t="t"/>
              <a:pathLst>
                <a:path extrusionOk="0" h="1375" w="1047">
                  <a:moveTo>
                    <a:pt x="0" y="0"/>
                  </a:moveTo>
                  <a:lnTo>
                    <a:pt x="0" y="1374"/>
                  </a:lnTo>
                  <a:lnTo>
                    <a:pt x="186" y="1374"/>
                  </a:lnTo>
                  <a:lnTo>
                    <a:pt x="186" y="718"/>
                  </a:lnTo>
                  <a:lnTo>
                    <a:pt x="861" y="718"/>
                  </a:lnTo>
                  <a:lnTo>
                    <a:pt x="861" y="1374"/>
                  </a:lnTo>
                  <a:lnTo>
                    <a:pt x="1046" y="1374"/>
                  </a:lnTo>
                  <a:lnTo>
                    <a:pt x="1046" y="0"/>
                  </a:lnTo>
                  <a:lnTo>
                    <a:pt x="861" y="0"/>
                  </a:lnTo>
                  <a:lnTo>
                    <a:pt x="861" y="563"/>
                  </a:lnTo>
                  <a:lnTo>
                    <a:pt x="186" y="56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4066327" y="2341911"/>
              <a:ext cx="54816" cy="61953"/>
            </a:xfrm>
            <a:custGeom>
              <a:rect b="b" l="l" r="r" t="t"/>
              <a:pathLst>
                <a:path extrusionOk="0" h="1085" w="960">
                  <a:moveTo>
                    <a:pt x="508" y="143"/>
                  </a:moveTo>
                  <a:cubicBezTo>
                    <a:pt x="595" y="143"/>
                    <a:pt x="663" y="174"/>
                    <a:pt x="712" y="230"/>
                  </a:cubicBezTo>
                  <a:cubicBezTo>
                    <a:pt x="762" y="286"/>
                    <a:pt x="787" y="360"/>
                    <a:pt x="787" y="453"/>
                  </a:cubicBezTo>
                  <a:lnTo>
                    <a:pt x="186" y="453"/>
                  </a:lnTo>
                  <a:cubicBezTo>
                    <a:pt x="192" y="354"/>
                    <a:pt x="223" y="279"/>
                    <a:pt x="279" y="224"/>
                  </a:cubicBezTo>
                  <a:cubicBezTo>
                    <a:pt x="341" y="174"/>
                    <a:pt x="415" y="143"/>
                    <a:pt x="508" y="143"/>
                  </a:cubicBezTo>
                  <a:close/>
                  <a:moveTo>
                    <a:pt x="508" y="1"/>
                  </a:moveTo>
                  <a:cubicBezTo>
                    <a:pt x="353" y="1"/>
                    <a:pt x="229" y="50"/>
                    <a:pt x="137" y="149"/>
                  </a:cubicBezTo>
                  <a:cubicBezTo>
                    <a:pt x="44" y="248"/>
                    <a:pt x="0" y="385"/>
                    <a:pt x="0" y="552"/>
                  </a:cubicBezTo>
                  <a:cubicBezTo>
                    <a:pt x="0" y="719"/>
                    <a:pt x="50" y="849"/>
                    <a:pt x="143" y="942"/>
                  </a:cubicBezTo>
                  <a:cubicBezTo>
                    <a:pt x="242" y="1041"/>
                    <a:pt x="372" y="1084"/>
                    <a:pt x="539" y="1084"/>
                  </a:cubicBezTo>
                  <a:cubicBezTo>
                    <a:pt x="601" y="1084"/>
                    <a:pt x="669" y="1078"/>
                    <a:pt x="731" y="1066"/>
                  </a:cubicBezTo>
                  <a:cubicBezTo>
                    <a:pt x="793" y="1053"/>
                    <a:pt x="861" y="1035"/>
                    <a:pt x="917" y="1004"/>
                  </a:cubicBezTo>
                  <a:lnTo>
                    <a:pt x="917" y="849"/>
                  </a:lnTo>
                  <a:cubicBezTo>
                    <a:pt x="861" y="880"/>
                    <a:pt x="799" y="905"/>
                    <a:pt x="737" y="917"/>
                  </a:cubicBezTo>
                  <a:cubicBezTo>
                    <a:pt x="675" y="936"/>
                    <a:pt x="613" y="942"/>
                    <a:pt x="545" y="942"/>
                  </a:cubicBezTo>
                  <a:cubicBezTo>
                    <a:pt x="434" y="942"/>
                    <a:pt x="347" y="911"/>
                    <a:pt x="285" y="849"/>
                  </a:cubicBezTo>
                  <a:cubicBezTo>
                    <a:pt x="223" y="787"/>
                    <a:pt x="186" y="700"/>
                    <a:pt x="180" y="583"/>
                  </a:cubicBezTo>
                  <a:lnTo>
                    <a:pt x="960" y="583"/>
                  </a:lnTo>
                  <a:lnTo>
                    <a:pt x="960" y="502"/>
                  </a:lnTo>
                  <a:cubicBezTo>
                    <a:pt x="960" y="348"/>
                    <a:pt x="917" y="224"/>
                    <a:pt x="836" y="137"/>
                  </a:cubicBezTo>
                  <a:cubicBezTo>
                    <a:pt x="756" y="44"/>
                    <a:pt x="644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4137017" y="2320385"/>
              <a:ext cx="9593" cy="82053"/>
            </a:xfrm>
            <a:custGeom>
              <a:rect b="b" l="l" r="r" t="t"/>
              <a:pathLst>
                <a:path extrusionOk="0" h="1437" w="168">
                  <a:moveTo>
                    <a:pt x="0" y="0"/>
                  </a:moveTo>
                  <a:lnTo>
                    <a:pt x="0" y="1436"/>
                  </a:lnTo>
                  <a:lnTo>
                    <a:pt x="168" y="14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4166366" y="2341911"/>
              <a:ext cx="53046" cy="82795"/>
            </a:xfrm>
            <a:custGeom>
              <a:rect b="b" l="l" r="r" t="t"/>
              <a:pathLst>
                <a:path extrusionOk="0" h="1450" w="929">
                  <a:moveTo>
                    <a:pt x="465" y="143"/>
                  </a:moveTo>
                  <a:cubicBezTo>
                    <a:pt x="551" y="143"/>
                    <a:pt x="619" y="180"/>
                    <a:pt x="675" y="248"/>
                  </a:cubicBezTo>
                  <a:cubicBezTo>
                    <a:pt x="725" y="323"/>
                    <a:pt x="749" y="422"/>
                    <a:pt x="749" y="546"/>
                  </a:cubicBezTo>
                  <a:cubicBezTo>
                    <a:pt x="749" y="669"/>
                    <a:pt x="725" y="768"/>
                    <a:pt x="675" y="837"/>
                  </a:cubicBezTo>
                  <a:cubicBezTo>
                    <a:pt x="619" y="911"/>
                    <a:pt x="551" y="942"/>
                    <a:pt x="465" y="942"/>
                  </a:cubicBezTo>
                  <a:cubicBezTo>
                    <a:pt x="372" y="942"/>
                    <a:pt x="304" y="911"/>
                    <a:pt x="248" y="837"/>
                  </a:cubicBezTo>
                  <a:cubicBezTo>
                    <a:pt x="198" y="768"/>
                    <a:pt x="174" y="669"/>
                    <a:pt x="174" y="546"/>
                  </a:cubicBezTo>
                  <a:cubicBezTo>
                    <a:pt x="174" y="422"/>
                    <a:pt x="198" y="323"/>
                    <a:pt x="248" y="248"/>
                  </a:cubicBezTo>
                  <a:cubicBezTo>
                    <a:pt x="304" y="180"/>
                    <a:pt x="372" y="143"/>
                    <a:pt x="465" y="143"/>
                  </a:cubicBezTo>
                  <a:close/>
                  <a:moveTo>
                    <a:pt x="502" y="1"/>
                  </a:moveTo>
                  <a:cubicBezTo>
                    <a:pt x="427" y="1"/>
                    <a:pt x="359" y="19"/>
                    <a:pt x="310" y="44"/>
                  </a:cubicBezTo>
                  <a:cubicBezTo>
                    <a:pt x="254" y="75"/>
                    <a:pt x="211" y="125"/>
                    <a:pt x="174" y="180"/>
                  </a:cubicBezTo>
                  <a:lnTo>
                    <a:pt x="174" y="26"/>
                  </a:lnTo>
                  <a:lnTo>
                    <a:pt x="0" y="26"/>
                  </a:lnTo>
                  <a:lnTo>
                    <a:pt x="0" y="1449"/>
                  </a:lnTo>
                  <a:lnTo>
                    <a:pt x="174" y="1449"/>
                  </a:lnTo>
                  <a:lnTo>
                    <a:pt x="174" y="905"/>
                  </a:lnTo>
                  <a:cubicBezTo>
                    <a:pt x="211" y="967"/>
                    <a:pt x="254" y="1010"/>
                    <a:pt x="310" y="1041"/>
                  </a:cubicBezTo>
                  <a:cubicBezTo>
                    <a:pt x="359" y="1072"/>
                    <a:pt x="427" y="1084"/>
                    <a:pt x="502" y="1084"/>
                  </a:cubicBezTo>
                  <a:cubicBezTo>
                    <a:pt x="632" y="1084"/>
                    <a:pt x="731" y="1035"/>
                    <a:pt x="811" y="936"/>
                  </a:cubicBezTo>
                  <a:cubicBezTo>
                    <a:pt x="886" y="837"/>
                    <a:pt x="929" y="707"/>
                    <a:pt x="929" y="546"/>
                  </a:cubicBezTo>
                  <a:cubicBezTo>
                    <a:pt x="929" y="378"/>
                    <a:pt x="886" y="248"/>
                    <a:pt x="811" y="149"/>
                  </a:cubicBezTo>
                  <a:cubicBezTo>
                    <a:pt x="731" y="50"/>
                    <a:pt x="632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4262865" y="2343339"/>
              <a:ext cx="57328" cy="81367"/>
            </a:xfrm>
            <a:custGeom>
              <a:rect b="b" l="l" r="r" t="t"/>
              <a:pathLst>
                <a:path extrusionOk="0" h="1425" w="1004">
                  <a:moveTo>
                    <a:pt x="0" y="1"/>
                  </a:moveTo>
                  <a:lnTo>
                    <a:pt x="415" y="1016"/>
                  </a:lnTo>
                  <a:lnTo>
                    <a:pt x="384" y="1096"/>
                  </a:lnTo>
                  <a:cubicBezTo>
                    <a:pt x="353" y="1177"/>
                    <a:pt x="322" y="1233"/>
                    <a:pt x="297" y="1251"/>
                  </a:cubicBezTo>
                  <a:cubicBezTo>
                    <a:pt x="273" y="1276"/>
                    <a:pt x="236" y="1288"/>
                    <a:pt x="192" y="1288"/>
                  </a:cubicBezTo>
                  <a:lnTo>
                    <a:pt x="93" y="1288"/>
                  </a:lnTo>
                  <a:lnTo>
                    <a:pt x="93" y="1424"/>
                  </a:lnTo>
                  <a:lnTo>
                    <a:pt x="223" y="1424"/>
                  </a:lnTo>
                  <a:cubicBezTo>
                    <a:pt x="304" y="1424"/>
                    <a:pt x="366" y="1406"/>
                    <a:pt x="409" y="1369"/>
                  </a:cubicBezTo>
                  <a:cubicBezTo>
                    <a:pt x="452" y="1332"/>
                    <a:pt x="502" y="1251"/>
                    <a:pt x="551" y="1127"/>
                  </a:cubicBezTo>
                  <a:lnTo>
                    <a:pt x="1003" y="1"/>
                  </a:lnTo>
                  <a:lnTo>
                    <a:pt x="824" y="1"/>
                  </a:lnTo>
                  <a:lnTo>
                    <a:pt x="502" y="812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4329329" y="2341911"/>
              <a:ext cx="54131" cy="61953"/>
            </a:xfrm>
            <a:custGeom>
              <a:rect b="b" l="l" r="r" t="t"/>
              <a:pathLst>
                <a:path extrusionOk="0" h="1085" w="948">
                  <a:moveTo>
                    <a:pt x="471" y="143"/>
                  </a:moveTo>
                  <a:cubicBezTo>
                    <a:pt x="564" y="143"/>
                    <a:pt x="638" y="180"/>
                    <a:pt x="687" y="255"/>
                  </a:cubicBezTo>
                  <a:cubicBezTo>
                    <a:pt x="743" y="323"/>
                    <a:pt x="768" y="422"/>
                    <a:pt x="768" y="546"/>
                  </a:cubicBezTo>
                  <a:cubicBezTo>
                    <a:pt x="768" y="669"/>
                    <a:pt x="743" y="762"/>
                    <a:pt x="687" y="837"/>
                  </a:cubicBezTo>
                  <a:cubicBezTo>
                    <a:pt x="638" y="905"/>
                    <a:pt x="564" y="942"/>
                    <a:pt x="471" y="942"/>
                  </a:cubicBezTo>
                  <a:cubicBezTo>
                    <a:pt x="384" y="942"/>
                    <a:pt x="310" y="905"/>
                    <a:pt x="254" y="837"/>
                  </a:cubicBezTo>
                  <a:cubicBezTo>
                    <a:pt x="204" y="762"/>
                    <a:pt x="180" y="669"/>
                    <a:pt x="180" y="546"/>
                  </a:cubicBezTo>
                  <a:cubicBezTo>
                    <a:pt x="180" y="422"/>
                    <a:pt x="204" y="323"/>
                    <a:pt x="260" y="255"/>
                  </a:cubicBezTo>
                  <a:cubicBezTo>
                    <a:pt x="310" y="180"/>
                    <a:pt x="384" y="143"/>
                    <a:pt x="471" y="143"/>
                  </a:cubicBezTo>
                  <a:close/>
                  <a:moveTo>
                    <a:pt x="471" y="1"/>
                  </a:moveTo>
                  <a:cubicBezTo>
                    <a:pt x="328" y="1"/>
                    <a:pt x="211" y="50"/>
                    <a:pt x="124" y="143"/>
                  </a:cubicBezTo>
                  <a:cubicBezTo>
                    <a:pt x="44" y="242"/>
                    <a:pt x="0" y="372"/>
                    <a:pt x="0" y="546"/>
                  </a:cubicBezTo>
                  <a:cubicBezTo>
                    <a:pt x="0" y="713"/>
                    <a:pt x="44" y="843"/>
                    <a:pt x="124" y="942"/>
                  </a:cubicBezTo>
                  <a:cubicBezTo>
                    <a:pt x="211" y="1041"/>
                    <a:pt x="328" y="1084"/>
                    <a:pt x="471" y="1084"/>
                  </a:cubicBezTo>
                  <a:cubicBezTo>
                    <a:pt x="619" y="1084"/>
                    <a:pt x="737" y="1041"/>
                    <a:pt x="824" y="942"/>
                  </a:cubicBezTo>
                  <a:cubicBezTo>
                    <a:pt x="904" y="843"/>
                    <a:pt x="947" y="713"/>
                    <a:pt x="947" y="546"/>
                  </a:cubicBezTo>
                  <a:cubicBezTo>
                    <a:pt x="947" y="372"/>
                    <a:pt x="904" y="242"/>
                    <a:pt x="824" y="143"/>
                  </a:cubicBezTo>
                  <a:cubicBezTo>
                    <a:pt x="737" y="50"/>
                    <a:pt x="619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4398248" y="2343339"/>
              <a:ext cx="49563" cy="60526"/>
            </a:xfrm>
            <a:custGeom>
              <a:rect b="b" l="l" r="r" t="t"/>
              <a:pathLst>
                <a:path extrusionOk="0" h="1060" w="868">
                  <a:moveTo>
                    <a:pt x="0" y="1"/>
                  </a:moveTo>
                  <a:lnTo>
                    <a:pt x="0" y="626"/>
                  </a:lnTo>
                  <a:cubicBezTo>
                    <a:pt x="0" y="768"/>
                    <a:pt x="31" y="873"/>
                    <a:pt x="93" y="948"/>
                  </a:cubicBezTo>
                  <a:cubicBezTo>
                    <a:pt x="155" y="1022"/>
                    <a:pt x="248" y="1059"/>
                    <a:pt x="366" y="1059"/>
                  </a:cubicBezTo>
                  <a:cubicBezTo>
                    <a:pt x="440" y="1059"/>
                    <a:pt x="502" y="1047"/>
                    <a:pt x="558" y="1016"/>
                  </a:cubicBezTo>
                  <a:cubicBezTo>
                    <a:pt x="607" y="985"/>
                    <a:pt x="657" y="935"/>
                    <a:pt x="700" y="873"/>
                  </a:cubicBezTo>
                  <a:lnTo>
                    <a:pt x="700" y="1034"/>
                  </a:lnTo>
                  <a:lnTo>
                    <a:pt x="867" y="1034"/>
                  </a:lnTo>
                  <a:lnTo>
                    <a:pt x="867" y="1"/>
                  </a:lnTo>
                  <a:lnTo>
                    <a:pt x="700" y="1"/>
                  </a:lnTo>
                  <a:lnTo>
                    <a:pt x="700" y="589"/>
                  </a:lnTo>
                  <a:cubicBezTo>
                    <a:pt x="700" y="688"/>
                    <a:pt x="675" y="768"/>
                    <a:pt x="619" y="824"/>
                  </a:cubicBezTo>
                  <a:cubicBezTo>
                    <a:pt x="564" y="886"/>
                    <a:pt x="496" y="911"/>
                    <a:pt x="403" y="911"/>
                  </a:cubicBezTo>
                  <a:cubicBezTo>
                    <a:pt x="328" y="911"/>
                    <a:pt x="267" y="892"/>
                    <a:pt x="229" y="843"/>
                  </a:cubicBezTo>
                  <a:cubicBezTo>
                    <a:pt x="192" y="793"/>
                    <a:pt x="174" y="719"/>
                    <a:pt x="174" y="620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499715" y="2322497"/>
              <a:ext cx="42083" cy="79940"/>
            </a:xfrm>
            <a:custGeom>
              <a:rect b="b" l="l" r="r" t="t"/>
              <a:pathLst>
                <a:path extrusionOk="0" h="1400" w="737">
                  <a:moveTo>
                    <a:pt x="359" y="0"/>
                  </a:moveTo>
                  <a:cubicBezTo>
                    <a:pt x="297" y="0"/>
                    <a:pt x="235" y="7"/>
                    <a:pt x="180" y="25"/>
                  </a:cubicBezTo>
                  <a:cubicBezTo>
                    <a:pt x="118" y="37"/>
                    <a:pt x="62" y="68"/>
                    <a:pt x="0" y="99"/>
                  </a:cubicBezTo>
                  <a:lnTo>
                    <a:pt x="0" y="273"/>
                  </a:lnTo>
                  <a:cubicBezTo>
                    <a:pt x="62" y="236"/>
                    <a:pt x="118" y="205"/>
                    <a:pt x="173" y="180"/>
                  </a:cubicBezTo>
                  <a:cubicBezTo>
                    <a:pt x="229" y="161"/>
                    <a:pt x="279" y="149"/>
                    <a:pt x="328" y="149"/>
                  </a:cubicBezTo>
                  <a:cubicBezTo>
                    <a:pt x="396" y="149"/>
                    <a:pt x="452" y="167"/>
                    <a:pt x="489" y="198"/>
                  </a:cubicBezTo>
                  <a:cubicBezTo>
                    <a:pt x="533" y="236"/>
                    <a:pt x="551" y="279"/>
                    <a:pt x="551" y="335"/>
                  </a:cubicBezTo>
                  <a:cubicBezTo>
                    <a:pt x="551" y="359"/>
                    <a:pt x="545" y="390"/>
                    <a:pt x="526" y="421"/>
                  </a:cubicBezTo>
                  <a:cubicBezTo>
                    <a:pt x="508" y="452"/>
                    <a:pt x="483" y="483"/>
                    <a:pt x="452" y="514"/>
                  </a:cubicBezTo>
                  <a:lnTo>
                    <a:pt x="365" y="595"/>
                  </a:lnTo>
                  <a:cubicBezTo>
                    <a:pt x="310" y="650"/>
                    <a:pt x="273" y="694"/>
                    <a:pt x="260" y="737"/>
                  </a:cubicBezTo>
                  <a:cubicBezTo>
                    <a:pt x="242" y="774"/>
                    <a:pt x="235" y="824"/>
                    <a:pt x="235" y="886"/>
                  </a:cubicBezTo>
                  <a:lnTo>
                    <a:pt x="235" y="1028"/>
                  </a:lnTo>
                  <a:lnTo>
                    <a:pt x="409" y="1028"/>
                  </a:lnTo>
                  <a:lnTo>
                    <a:pt x="409" y="917"/>
                  </a:lnTo>
                  <a:cubicBezTo>
                    <a:pt x="409" y="886"/>
                    <a:pt x="409" y="861"/>
                    <a:pt x="409" y="842"/>
                  </a:cubicBezTo>
                  <a:cubicBezTo>
                    <a:pt x="415" y="824"/>
                    <a:pt x="415" y="805"/>
                    <a:pt x="421" y="793"/>
                  </a:cubicBezTo>
                  <a:cubicBezTo>
                    <a:pt x="427" y="780"/>
                    <a:pt x="433" y="762"/>
                    <a:pt x="446" y="743"/>
                  </a:cubicBezTo>
                  <a:cubicBezTo>
                    <a:pt x="458" y="731"/>
                    <a:pt x="477" y="706"/>
                    <a:pt x="508" y="675"/>
                  </a:cubicBezTo>
                  <a:lnTo>
                    <a:pt x="588" y="601"/>
                  </a:lnTo>
                  <a:cubicBezTo>
                    <a:pt x="644" y="545"/>
                    <a:pt x="681" y="496"/>
                    <a:pt x="706" y="458"/>
                  </a:cubicBezTo>
                  <a:cubicBezTo>
                    <a:pt x="724" y="415"/>
                    <a:pt x="737" y="372"/>
                    <a:pt x="737" y="322"/>
                  </a:cubicBezTo>
                  <a:cubicBezTo>
                    <a:pt x="737" y="223"/>
                    <a:pt x="700" y="149"/>
                    <a:pt x="632" y="87"/>
                  </a:cubicBezTo>
                  <a:cubicBezTo>
                    <a:pt x="563" y="25"/>
                    <a:pt x="477" y="0"/>
                    <a:pt x="359" y="0"/>
                  </a:cubicBezTo>
                  <a:close/>
                  <a:moveTo>
                    <a:pt x="229" y="1164"/>
                  </a:moveTo>
                  <a:lnTo>
                    <a:pt x="229" y="1399"/>
                  </a:lnTo>
                  <a:lnTo>
                    <a:pt x="415" y="1399"/>
                  </a:lnTo>
                  <a:lnTo>
                    <a:pt x="415" y="1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3997750" y="3673536"/>
              <a:ext cx="533828" cy="533771"/>
            </a:xfrm>
            <a:custGeom>
              <a:rect b="b" l="l" r="r" t="t"/>
              <a:pathLst>
                <a:path extrusionOk="0" h="9348" w="9349">
                  <a:moveTo>
                    <a:pt x="359" y="0"/>
                  </a:moveTo>
                  <a:cubicBezTo>
                    <a:pt x="161" y="0"/>
                    <a:pt x="0" y="161"/>
                    <a:pt x="0" y="359"/>
                  </a:cubicBezTo>
                  <a:lnTo>
                    <a:pt x="0" y="8995"/>
                  </a:lnTo>
                  <a:cubicBezTo>
                    <a:pt x="0" y="9193"/>
                    <a:pt x="161" y="9348"/>
                    <a:pt x="359" y="9348"/>
                  </a:cubicBezTo>
                  <a:lnTo>
                    <a:pt x="8995" y="9348"/>
                  </a:lnTo>
                  <a:cubicBezTo>
                    <a:pt x="9194" y="9348"/>
                    <a:pt x="9348" y="9193"/>
                    <a:pt x="9348" y="8995"/>
                  </a:cubicBezTo>
                  <a:lnTo>
                    <a:pt x="9348" y="359"/>
                  </a:lnTo>
                  <a:cubicBezTo>
                    <a:pt x="9348" y="161"/>
                    <a:pt x="9194" y="0"/>
                    <a:pt x="8995" y="0"/>
                  </a:cubicBezTo>
                  <a:close/>
                </a:path>
              </a:pathLst>
            </a:custGeom>
            <a:solidFill>
              <a:srgbClr val="1B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4164938" y="3782768"/>
              <a:ext cx="198023" cy="251697"/>
            </a:xfrm>
            <a:custGeom>
              <a:rect b="b" l="l" r="r" t="t"/>
              <a:pathLst>
                <a:path extrusionOk="0" h="4408" w="3468">
                  <a:moveTo>
                    <a:pt x="1387" y="0"/>
                  </a:moveTo>
                  <a:lnTo>
                    <a:pt x="1" y="1251"/>
                  </a:lnTo>
                  <a:lnTo>
                    <a:pt x="1" y="3739"/>
                  </a:lnTo>
                  <a:cubicBezTo>
                    <a:pt x="1" y="4104"/>
                    <a:pt x="298" y="4408"/>
                    <a:pt x="669" y="4408"/>
                  </a:cubicBezTo>
                  <a:lnTo>
                    <a:pt x="2799" y="4408"/>
                  </a:lnTo>
                  <a:cubicBezTo>
                    <a:pt x="3170" y="4408"/>
                    <a:pt x="3467" y="4104"/>
                    <a:pt x="3467" y="3739"/>
                  </a:cubicBezTo>
                  <a:lnTo>
                    <a:pt x="3467" y="1232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4100587" y="3742684"/>
              <a:ext cx="190257" cy="164848"/>
            </a:xfrm>
            <a:custGeom>
              <a:rect b="b" l="l" r="r" t="t"/>
              <a:pathLst>
                <a:path extrusionOk="0" h="2887" w="3332">
                  <a:moveTo>
                    <a:pt x="2840" y="0"/>
                  </a:moveTo>
                  <a:cubicBezTo>
                    <a:pt x="2739" y="0"/>
                    <a:pt x="2638" y="35"/>
                    <a:pt x="2558" y="108"/>
                  </a:cubicBezTo>
                  <a:lnTo>
                    <a:pt x="211" y="2113"/>
                  </a:lnTo>
                  <a:cubicBezTo>
                    <a:pt x="26" y="2274"/>
                    <a:pt x="1" y="2553"/>
                    <a:pt x="162" y="2733"/>
                  </a:cubicBezTo>
                  <a:cubicBezTo>
                    <a:pt x="247" y="2835"/>
                    <a:pt x="369" y="2886"/>
                    <a:pt x="493" y="2886"/>
                  </a:cubicBezTo>
                  <a:cubicBezTo>
                    <a:pt x="595" y="2886"/>
                    <a:pt x="697" y="2852"/>
                    <a:pt x="781" y="2782"/>
                  </a:cubicBezTo>
                  <a:lnTo>
                    <a:pt x="3127" y="770"/>
                  </a:lnTo>
                  <a:cubicBezTo>
                    <a:pt x="3307" y="615"/>
                    <a:pt x="3331" y="337"/>
                    <a:pt x="3170" y="151"/>
                  </a:cubicBezTo>
                  <a:cubicBezTo>
                    <a:pt x="3085" y="52"/>
                    <a:pt x="2963" y="0"/>
                    <a:pt x="2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4234600" y="3742684"/>
              <a:ext cx="189857" cy="164848"/>
            </a:xfrm>
            <a:custGeom>
              <a:rect b="b" l="l" r="r" t="t"/>
              <a:pathLst>
                <a:path extrusionOk="0" h="2887" w="3325">
                  <a:moveTo>
                    <a:pt x="486" y="0"/>
                  </a:moveTo>
                  <a:cubicBezTo>
                    <a:pt x="362" y="0"/>
                    <a:pt x="240" y="52"/>
                    <a:pt x="155" y="151"/>
                  </a:cubicBezTo>
                  <a:cubicBezTo>
                    <a:pt x="0" y="337"/>
                    <a:pt x="19" y="615"/>
                    <a:pt x="204" y="770"/>
                  </a:cubicBezTo>
                  <a:lnTo>
                    <a:pt x="2551" y="2782"/>
                  </a:lnTo>
                  <a:cubicBezTo>
                    <a:pt x="2631" y="2852"/>
                    <a:pt x="2732" y="2886"/>
                    <a:pt x="2833" y="2886"/>
                  </a:cubicBezTo>
                  <a:cubicBezTo>
                    <a:pt x="2957" y="2886"/>
                    <a:pt x="3081" y="2835"/>
                    <a:pt x="3170" y="2733"/>
                  </a:cubicBezTo>
                  <a:cubicBezTo>
                    <a:pt x="3324" y="2553"/>
                    <a:pt x="3306" y="2274"/>
                    <a:pt x="3120" y="2113"/>
                  </a:cubicBezTo>
                  <a:lnTo>
                    <a:pt x="774" y="108"/>
                  </a:lnTo>
                  <a:cubicBezTo>
                    <a:pt x="690" y="35"/>
                    <a:pt x="588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4179442" y="3888803"/>
              <a:ext cx="37857" cy="67549"/>
            </a:xfrm>
            <a:custGeom>
              <a:rect b="b" l="l" r="r" t="t"/>
              <a:pathLst>
                <a:path extrusionOk="0" h="1183" w="663">
                  <a:moveTo>
                    <a:pt x="81" y="0"/>
                  </a:moveTo>
                  <a:cubicBezTo>
                    <a:pt x="37" y="0"/>
                    <a:pt x="0" y="37"/>
                    <a:pt x="0" y="87"/>
                  </a:cubicBezTo>
                  <a:lnTo>
                    <a:pt x="0" y="1102"/>
                  </a:lnTo>
                  <a:cubicBezTo>
                    <a:pt x="0" y="1145"/>
                    <a:pt x="37" y="1183"/>
                    <a:pt x="81" y="1183"/>
                  </a:cubicBezTo>
                  <a:lnTo>
                    <a:pt x="582" y="1183"/>
                  </a:lnTo>
                  <a:cubicBezTo>
                    <a:pt x="626" y="1183"/>
                    <a:pt x="663" y="1145"/>
                    <a:pt x="663" y="1102"/>
                  </a:cubicBezTo>
                  <a:lnTo>
                    <a:pt x="663" y="87"/>
                  </a:lnTo>
                  <a:cubicBezTo>
                    <a:pt x="663" y="37"/>
                    <a:pt x="626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4306318" y="3888803"/>
              <a:ext cx="38257" cy="67549"/>
            </a:xfrm>
            <a:custGeom>
              <a:rect b="b" l="l" r="r" t="t"/>
              <a:pathLst>
                <a:path extrusionOk="0" h="1183" w="670">
                  <a:moveTo>
                    <a:pt x="87" y="0"/>
                  </a:moveTo>
                  <a:cubicBezTo>
                    <a:pt x="38" y="0"/>
                    <a:pt x="1" y="37"/>
                    <a:pt x="1" y="87"/>
                  </a:cubicBezTo>
                  <a:lnTo>
                    <a:pt x="1" y="1102"/>
                  </a:lnTo>
                  <a:cubicBezTo>
                    <a:pt x="1" y="1145"/>
                    <a:pt x="38" y="1183"/>
                    <a:pt x="87" y="1183"/>
                  </a:cubicBezTo>
                  <a:lnTo>
                    <a:pt x="583" y="1183"/>
                  </a:lnTo>
                  <a:cubicBezTo>
                    <a:pt x="632" y="1183"/>
                    <a:pt x="669" y="1145"/>
                    <a:pt x="669" y="1102"/>
                  </a:cubicBezTo>
                  <a:lnTo>
                    <a:pt x="669" y="87"/>
                  </a:lnTo>
                  <a:cubicBezTo>
                    <a:pt x="669" y="37"/>
                    <a:pt x="632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4236370" y="3914212"/>
              <a:ext cx="52018" cy="120253"/>
            </a:xfrm>
            <a:custGeom>
              <a:rect b="b" l="l" r="r" t="t"/>
              <a:pathLst>
                <a:path extrusionOk="0" h="2106" w="911">
                  <a:moveTo>
                    <a:pt x="0" y="1"/>
                  </a:moveTo>
                  <a:lnTo>
                    <a:pt x="0" y="2106"/>
                  </a:lnTo>
                  <a:lnTo>
                    <a:pt x="910" y="210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4270288" y="3970456"/>
              <a:ext cx="12790" cy="12790"/>
            </a:xfrm>
            <a:custGeom>
              <a:rect b="b" l="l" r="r" t="t"/>
              <a:pathLst>
                <a:path extrusionOk="0" h="224" w="224">
                  <a:moveTo>
                    <a:pt x="112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4"/>
                    <a:pt x="50" y="223"/>
                    <a:pt x="112" y="223"/>
                  </a:cubicBezTo>
                  <a:cubicBezTo>
                    <a:pt x="174" y="223"/>
                    <a:pt x="223" y="167"/>
                    <a:pt x="223" y="112"/>
                  </a:cubicBezTo>
                  <a:cubicBezTo>
                    <a:pt x="223" y="50"/>
                    <a:pt x="174" y="0"/>
                    <a:pt x="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4146895" y="4115375"/>
              <a:ext cx="25524" cy="33289"/>
            </a:xfrm>
            <a:custGeom>
              <a:rect b="b" l="l" r="r" t="t"/>
              <a:pathLst>
                <a:path extrusionOk="0" h="583" w="447">
                  <a:moveTo>
                    <a:pt x="1" y="0"/>
                  </a:moveTo>
                  <a:lnTo>
                    <a:pt x="1" y="582"/>
                  </a:lnTo>
                  <a:lnTo>
                    <a:pt x="75" y="582"/>
                  </a:lnTo>
                  <a:lnTo>
                    <a:pt x="75" y="304"/>
                  </a:lnTo>
                  <a:lnTo>
                    <a:pt x="366" y="304"/>
                  </a:lnTo>
                  <a:lnTo>
                    <a:pt x="366" y="582"/>
                  </a:lnTo>
                  <a:lnTo>
                    <a:pt x="447" y="582"/>
                  </a:lnTo>
                  <a:lnTo>
                    <a:pt x="447" y="0"/>
                  </a:lnTo>
                  <a:lnTo>
                    <a:pt x="366" y="0"/>
                  </a:lnTo>
                  <a:lnTo>
                    <a:pt x="366" y="242"/>
                  </a:lnTo>
                  <a:lnTo>
                    <a:pt x="75" y="24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4179099" y="4123141"/>
              <a:ext cx="23354" cy="26209"/>
            </a:xfrm>
            <a:custGeom>
              <a:rect b="b" l="l" r="r" t="t"/>
              <a:pathLst>
                <a:path extrusionOk="0" h="459" w="409">
                  <a:moveTo>
                    <a:pt x="204" y="63"/>
                  </a:moveTo>
                  <a:cubicBezTo>
                    <a:pt x="242" y="63"/>
                    <a:pt x="273" y="75"/>
                    <a:pt x="297" y="106"/>
                  </a:cubicBezTo>
                  <a:cubicBezTo>
                    <a:pt x="316" y="137"/>
                    <a:pt x="328" y="180"/>
                    <a:pt x="328" y="230"/>
                  </a:cubicBezTo>
                  <a:cubicBezTo>
                    <a:pt x="328" y="279"/>
                    <a:pt x="316" y="323"/>
                    <a:pt x="297" y="353"/>
                  </a:cubicBezTo>
                  <a:cubicBezTo>
                    <a:pt x="273" y="384"/>
                    <a:pt x="242" y="397"/>
                    <a:pt x="204" y="397"/>
                  </a:cubicBezTo>
                  <a:cubicBezTo>
                    <a:pt x="167" y="397"/>
                    <a:pt x="136" y="384"/>
                    <a:pt x="112" y="353"/>
                  </a:cubicBezTo>
                  <a:cubicBezTo>
                    <a:pt x="93" y="323"/>
                    <a:pt x="81" y="285"/>
                    <a:pt x="81" y="230"/>
                  </a:cubicBezTo>
                  <a:cubicBezTo>
                    <a:pt x="81" y="180"/>
                    <a:pt x="93" y="137"/>
                    <a:pt x="112" y="106"/>
                  </a:cubicBezTo>
                  <a:cubicBezTo>
                    <a:pt x="136" y="75"/>
                    <a:pt x="167" y="63"/>
                    <a:pt x="204" y="63"/>
                  </a:cubicBezTo>
                  <a:close/>
                  <a:moveTo>
                    <a:pt x="204" y="1"/>
                  </a:moveTo>
                  <a:cubicBezTo>
                    <a:pt x="143" y="1"/>
                    <a:pt x="93" y="19"/>
                    <a:pt x="56" y="63"/>
                  </a:cubicBezTo>
                  <a:cubicBezTo>
                    <a:pt x="19" y="100"/>
                    <a:pt x="0" y="155"/>
                    <a:pt x="0" y="230"/>
                  </a:cubicBezTo>
                  <a:cubicBezTo>
                    <a:pt x="0" y="304"/>
                    <a:pt x="19" y="360"/>
                    <a:pt x="56" y="397"/>
                  </a:cubicBezTo>
                  <a:cubicBezTo>
                    <a:pt x="93" y="440"/>
                    <a:pt x="143" y="459"/>
                    <a:pt x="204" y="459"/>
                  </a:cubicBezTo>
                  <a:cubicBezTo>
                    <a:pt x="266" y="459"/>
                    <a:pt x="316" y="440"/>
                    <a:pt x="353" y="397"/>
                  </a:cubicBezTo>
                  <a:cubicBezTo>
                    <a:pt x="390" y="360"/>
                    <a:pt x="409" y="304"/>
                    <a:pt x="409" y="230"/>
                  </a:cubicBezTo>
                  <a:cubicBezTo>
                    <a:pt x="409" y="155"/>
                    <a:pt x="390" y="100"/>
                    <a:pt x="353" y="63"/>
                  </a:cubicBezTo>
                  <a:cubicBezTo>
                    <a:pt x="316" y="19"/>
                    <a:pt x="266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4208791" y="4123141"/>
              <a:ext cx="36772" cy="25524"/>
            </a:xfrm>
            <a:custGeom>
              <a:rect b="b" l="l" r="r" t="t"/>
              <a:pathLst>
                <a:path extrusionOk="0" h="447" w="644">
                  <a:moveTo>
                    <a:pt x="217" y="1"/>
                  </a:moveTo>
                  <a:cubicBezTo>
                    <a:pt x="186" y="1"/>
                    <a:pt x="155" y="7"/>
                    <a:pt x="136" y="19"/>
                  </a:cubicBezTo>
                  <a:cubicBezTo>
                    <a:pt x="112" y="32"/>
                    <a:pt x="93" y="50"/>
                    <a:pt x="74" y="81"/>
                  </a:cubicBezTo>
                  <a:lnTo>
                    <a:pt x="74" y="7"/>
                  </a:lnTo>
                  <a:lnTo>
                    <a:pt x="0" y="7"/>
                  </a:lnTo>
                  <a:lnTo>
                    <a:pt x="0" y="446"/>
                  </a:lnTo>
                  <a:lnTo>
                    <a:pt x="74" y="446"/>
                  </a:lnTo>
                  <a:lnTo>
                    <a:pt x="74" y="199"/>
                  </a:lnTo>
                  <a:cubicBezTo>
                    <a:pt x="74" y="155"/>
                    <a:pt x="87" y="124"/>
                    <a:pt x="105" y="100"/>
                  </a:cubicBezTo>
                  <a:cubicBezTo>
                    <a:pt x="130" y="75"/>
                    <a:pt x="161" y="63"/>
                    <a:pt x="198" y="63"/>
                  </a:cubicBezTo>
                  <a:cubicBezTo>
                    <a:pt x="229" y="63"/>
                    <a:pt x="248" y="75"/>
                    <a:pt x="266" y="93"/>
                  </a:cubicBezTo>
                  <a:cubicBezTo>
                    <a:pt x="279" y="112"/>
                    <a:pt x="285" y="143"/>
                    <a:pt x="285" y="186"/>
                  </a:cubicBezTo>
                  <a:lnTo>
                    <a:pt x="285" y="446"/>
                  </a:lnTo>
                  <a:lnTo>
                    <a:pt x="359" y="446"/>
                  </a:lnTo>
                  <a:lnTo>
                    <a:pt x="359" y="199"/>
                  </a:lnTo>
                  <a:cubicBezTo>
                    <a:pt x="359" y="155"/>
                    <a:pt x="372" y="124"/>
                    <a:pt x="390" y="100"/>
                  </a:cubicBezTo>
                  <a:cubicBezTo>
                    <a:pt x="415" y="75"/>
                    <a:pt x="446" y="63"/>
                    <a:pt x="483" y="63"/>
                  </a:cubicBezTo>
                  <a:cubicBezTo>
                    <a:pt x="514" y="63"/>
                    <a:pt x="533" y="75"/>
                    <a:pt x="551" y="93"/>
                  </a:cubicBezTo>
                  <a:cubicBezTo>
                    <a:pt x="564" y="112"/>
                    <a:pt x="570" y="143"/>
                    <a:pt x="570" y="186"/>
                  </a:cubicBezTo>
                  <a:lnTo>
                    <a:pt x="570" y="446"/>
                  </a:lnTo>
                  <a:lnTo>
                    <a:pt x="644" y="446"/>
                  </a:lnTo>
                  <a:lnTo>
                    <a:pt x="644" y="186"/>
                  </a:lnTo>
                  <a:cubicBezTo>
                    <a:pt x="644" y="124"/>
                    <a:pt x="632" y="81"/>
                    <a:pt x="607" y="50"/>
                  </a:cubicBezTo>
                  <a:cubicBezTo>
                    <a:pt x="582" y="13"/>
                    <a:pt x="545" y="1"/>
                    <a:pt x="502" y="1"/>
                  </a:cubicBezTo>
                  <a:cubicBezTo>
                    <a:pt x="464" y="1"/>
                    <a:pt x="440" y="7"/>
                    <a:pt x="415" y="25"/>
                  </a:cubicBezTo>
                  <a:cubicBezTo>
                    <a:pt x="384" y="38"/>
                    <a:pt x="365" y="63"/>
                    <a:pt x="347" y="93"/>
                  </a:cubicBezTo>
                  <a:cubicBezTo>
                    <a:pt x="334" y="63"/>
                    <a:pt x="322" y="38"/>
                    <a:pt x="297" y="25"/>
                  </a:cubicBezTo>
                  <a:cubicBezTo>
                    <a:pt x="273" y="7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4251902" y="4123141"/>
              <a:ext cx="23354" cy="26209"/>
            </a:xfrm>
            <a:custGeom>
              <a:rect b="b" l="l" r="r" t="t"/>
              <a:pathLst>
                <a:path extrusionOk="0" h="459" w="409">
                  <a:moveTo>
                    <a:pt x="217" y="63"/>
                  </a:moveTo>
                  <a:cubicBezTo>
                    <a:pt x="254" y="63"/>
                    <a:pt x="279" y="75"/>
                    <a:pt x="304" y="93"/>
                  </a:cubicBezTo>
                  <a:cubicBezTo>
                    <a:pt x="322" y="118"/>
                    <a:pt x="335" y="149"/>
                    <a:pt x="335" y="193"/>
                  </a:cubicBezTo>
                  <a:lnTo>
                    <a:pt x="81" y="193"/>
                  </a:lnTo>
                  <a:cubicBezTo>
                    <a:pt x="81" y="149"/>
                    <a:pt x="99" y="118"/>
                    <a:pt x="118" y="93"/>
                  </a:cubicBezTo>
                  <a:cubicBezTo>
                    <a:pt x="143" y="75"/>
                    <a:pt x="180" y="63"/>
                    <a:pt x="217" y="63"/>
                  </a:cubicBezTo>
                  <a:close/>
                  <a:moveTo>
                    <a:pt x="217" y="1"/>
                  </a:moveTo>
                  <a:cubicBezTo>
                    <a:pt x="149" y="1"/>
                    <a:pt x="99" y="19"/>
                    <a:pt x="62" y="63"/>
                  </a:cubicBezTo>
                  <a:cubicBezTo>
                    <a:pt x="19" y="106"/>
                    <a:pt x="0" y="162"/>
                    <a:pt x="0" y="236"/>
                  </a:cubicBezTo>
                  <a:cubicBezTo>
                    <a:pt x="0" y="304"/>
                    <a:pt x="19" y="360"/>
                    <a:pt x="62" y="397"/>
                  </a:cubicBezTo>
                  <a:cubicBezTo>
                    <a:pt x="106" y="440"/>
                    <a:pt x="161" y="459"/>
                    <a:pt x="229" y="459"/>
                  </a:cubicBezTo>
                  <a:cubicBezTo>
                    <a:pt x="260" y="459"/>
                    <a:pt x="285" y="459"/>
                    <a:pt x="310" y="453"/>
                  </a:cubicBezTo>
                  <a:cubicBezTo>
                    <a:pt x="341" y="446"/>
                    <a:pt x="366" y="440"/>
                    <a:pt x="390" y="428"/>
                  </a:cubicBezTo>
                  <a:lnTo>
                    <a:pt x="390" y="360"/>
                  </a:lnTo>
                  <a:cubicBezTo>
                    <a:pt x="366" y="372"/>
                    <a:pt x="341" y="384"/>
                    <a:pt x="316" y="391"/>
                  </a:cubicBezTo>
                  <a:cubicBezTo>
                    <a:pt x="285" y="397"/>
                    <a:pt x="260" y="397"/>
                    <a:pt x="236" y="397"/>
                  </a:cubicBezTo>
                  <a:cubicBezTo>
                    <a:pt x="186" y="397"/>
                    <a:pt x="149" y="384"/>
                    <a:pt x="124" y="360"/>
                  </a:cubicBezTo>
                  <a:cubicBezTo>
                    <a:pt x="93" y="335"/>
                    <a:pt x="81" y="298"/>
                    <a:pt x="75" y="248"/>
                  </a:cubicBezTo>
                  <a:lnTo>
                    <a:pt x="409" y="248"/>
                  </a:lnTo>
                  <a:lnTo>
                    <a:pt x="409" y="211"/>
                  </a:lnTo>
                  <a:cubicBezTo>
                    <a:pt x="409" y="143"/>
                    <a:pt x="390" y="93"/>
                    <a:pt x="359" y="56"/>
                  </a:cubicBezTo>
                  <a:cubicBezTo>
                    <a:pt x="322" y="19"/>
                    <a:pt x="273" y="1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4293584" y="4123483"/>
              <a:ext cx="24496" cy="25181"/>
            </a:xfrm>
            <a:custGeom>
              <a:rect b="b" l="l" r="r" t="t"/>
              <a:pathLst>
                <a:path extrusionOk="0" h="441" w="429">
                  <a:moveTo>
                    <a:pt x="1" y="1"/>
                  </a:moveTo>
                  <a:lnTo>
                    <a:pt x="168" y="440"/>
                  </a:lnTo>
                  <a:lnTo>
                    <a:pt x="261" y="440"/>
                  </a:lnTo>
                  <a:lnTo>
                    <a:pt x="428" y="1"/>
                  </a:lnTo>
                  <a:lnTo>
                    <a:pt x="354" y="1"/>
                  </a:lnTo>
                  <a:lnTo>
                    <a:pt x="218" y="372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4323676" y="4113947"/>
              <a:ext cx="4282" cy="34717"/>
            </a:xfrm>
            <a:custGeom>
              <a:rect b="b" l="l" r="r" t="t"/>
              <a:pathLst>
                <a:path extrusionOk="0" h="608" w="75">
                  <a:moveTo>
                    <a:pt x="0" y="1"/>
                  </a:moveTo>
                  <a:lnTo>
                    <a:pt x="0" y="94"/>
                  </a:lnTo>
                  <a:lnTo>
                    <a:pt x="74" y="94"/>
                  </a:lnTo>
                  <a:lnTo>
                    <a:pt x="74" y="1"/>
                  </a:lnTo>
                  <a:close/>
                  <a:moveTo>
                    <a:pt x="0" y="168"/>
                  </a:moveTo>
                  <a:lnTo>
                    <a:pt x="0" y="607"/>
                  </a:lnTo>
                  <a:lnTo>
                    <a:pt x="74" y="607"/>
                  </a:lnTo>
                  <a:lnTo>
                    <a:pt x="7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4334639" y="4123141"/>
              <a:ext cx="19129" cy="26209"/>
            </a:xfrm>
            <a:custGeom>
              <a:rect b="b" l="l" r="r" t="t"/>
              <a:pathLst>
                <a:path extrusionOk="0" h="459" w="335">
                  <a:moveTo>
                    <a:pt x="173" y="1"/>
                  </a:moveTo>
                  <a:cubicBezTo>
                    <a:pt x="118" y="1"/>
                    <a:pt x="74" y="13"/>
                    <a:pt x="43" y="32"/>
                  </a:cubicBezTo>
                  <a:cubicBezTo>
                    <a:pt x="19" y="56"/>
                    <a:pt x="0" y="87"/>
                    <a:pt x="0" y="131"/>
                  </a:cubicBezTo>
                  <a:cubicBezTo>
                    <a:pt x="0" y="162"/>
                    <a:pt x="12" y="193"/>
                    <a:pt x="31" y="211"/>
                  </a:cubicBezTo>
                  <a:cubicBezTo>
                    <a:pt x="50" y="230"/>
                    <a:pt x="87" y="242"/>
                    <a:pt x="130" y="254"/>
                  </a:cubicBezTo>
                  <a:lnTo>
                    <a:pt x="155" y="261"/>
                  </a:lnTo>
                  <a:cubicBezTo>
                    <a:pt x="198" y="267"/>
                    <a:pt x="229" y="279"/>
                    <a:pt x="241" y="285"/>
                  </a:cubicBezTo>
                  <a:cubicBezTo>
                    <a:pt x="254" y="298"/>
                    <a:pt x="260" y="316"/>
                    <a:pt x="260" y="335"/>
                  </a:cubicBezTo>
                  <a:cubicBezTo>
                    <a:pt x="260" y="353"/>
                    <a:pt x="254" y="372"/>
                    <a:pt x="235" y="384"/>
                  </a:cubicBezTo>
                  <a:cubicBezTo>
                    <a:pt x="217" y="397"/>
                    <a:pt x="192" y="403"/>
                    <a:pt x="155" y="403"/>
                  </a:cubicBezTo>
                  <a:cubicBezTo>
                    <a:pt x="130" y="403"/>
                    <a:pt x="105" y="397"/>
                    <a:pt x="81" y="391"/>
                  </a:cubicBezTo>
                  <a:cubicBezTo>
                    <a:pt x="50" y="384"/>
                    <a:pt x="25" y="372"/>
                    <a:pt x="0" y="360"/>
                  </a:cubicBezTo>
                  <a:lnTo>
                    <a:pt x="0" y="434"/>
                  </a:lnTo>
                  <a:cubicBezTo>
                    <a:pt x="25" y="440"/>
                    <a:pt x="56" y="446"/>
                    <a:pt x="81" y="453"/>
                  </a:cubicBezTo>
                  <a:cubicBezTo>
                    <a:pt x="105" y="459"/>
                    <a:pt x="130" y="459"/>
                    <a:pt x="155" y="459"/>
                  </a:cubicBezTo>
                  <a:cubicBezTo>
                    <a:pt x="211" y="459"/>
                    <a:pt x="254" y="446"/>
                    <a:pt x="285" y="428"/>
                  </a:cubicBezTo>
                  <a:cubicBezTo>
                    <a:pt x="316" y="403"/>
                    <a:pt x="334" y="366"/>
                    <a:pt x="334" y="329"/>
                  </a:cubicBezTo>
                  <a:cubicBezTo>
                    <a:pt x="334" y="292"/>
                    <a:pt x="322" y="267"/>
                    <a:pt x="303" y="242"/>
                  </a:cubicBezTo>
                  <a:cubicBezTo>
                    <a:pt x="279" y="223"/>
                    <a:pt x="248" y="211"/>
                    <a:pt x="192" y="199"/>
                  </a:cubicBezTo>
                  <a:lnTo>
                    <a:pt x="167" y="193"/>
                  </a:lnTo>
                  <a:cubicBezTo>
                    <a:pt x="130" y="186"/>
                    <a:pt x="105" y="174"/>
                    <a:pt x="93" y="168"/>
                  </a:cubicBezTo>
                  <a:cubicBezTo>
                    <a:pt x="81" y="155"/>
                    <a:pt x="74" y="143"/>
                    <a:pt x="74" y="124"/>
                  </a:cubicBezTo>
                  <a:cubicBezTo>
                    <a:pt x="74" y="106"/>
                    <a:pt x="81" y="87"/>
                    <a:pt x="99" y="75"/>
                  </a:cubicBezTo>
                  <a:cubicBezTo>
                    <a:pt x="118" y="63"/>
                    <a:pt x="142" y="63"/>
                    <a:pt x="180" y="63"/>
                  </a:cubicBezTo>
                  <a:cubicBezTo>
                    <a:pt x="204" y="63"/>
                    <a:pt x="223" y="63"/>
                    <a:pt x="248" y="69"/>
                  </a:cubicBezTo>
                  <a:cubicBezTo>
                    <a:pt x="272" y="75"/>
                    <a:pt x="291" y="81"/>
                    <a:pt x="310" y="93"/>
                  </a:cubicBezTo>
                  <a:lnTo>
                    <a:pt x="310" y="25"/>
                  </a:lnTo>
                  <a:cubicBezTo>
                    <a:pt x="291" y="13"/>
                    <a:pt x="272" y="7"/>
                    <a:pt x="248" y="7"/>
                  </a:cubicBezTo>
                  <a:cubicBezTo>
                    <a:pt x="223" y="1"/>
                    <a:pt x="198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4360391" y="4113947"/>
              <a:ext cx="3997" cy="34717"/>
            </a:xfrm>
            <a:custGeom>
              <a:rect b="b" l="l" r="r" t="t"/>
              <a:pathLst>
                <a:path extrusionOk="0" h="608" w="70">
                  <a:moveTo>
                    <a:pt x="1" y="1"/>
                  </a:moveTo>
                  <a:lnTo>
                    <a:pt x="1" y="94"/>
                  </a:lnTo>
                  <a:lnTo>
                    <a:pt x="69" y="94"/>
                  </a:lnTo>
                  <a:lnTo>
                    <a:pt x="69" y="1"/>
                  </a:lnTo>
                  <a:close/>
                  <a:moveTo>
                    <a:pt x="1" y="168"/>
                  </a:moveTo>
                  <a:lnTo>
                    <a:pt x="1" y="607"/>
                  </a:lnTo>
                  <a:lnTo>
                    <a:pt x="69" y="607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4369984" y="4116460"/>
              <a:ext cx="15588" cy="32204"/>
            </a:xfrm>
            <a:custGeom>
              <a:rect b="b" l="l" r="r" t="t"/>
              <a:pathLst>
                <a:path extrusionOk="0" h="564" w="273">
                  <a:moveTo>
                    <a:pt x="56" y="0"/>
                  </a:moveTo>
                  <a:lnTo>
                    <a:pt x="56" y="124"/>
                  </a:lnTo>
                  <a:lnTo>
                    <a:pt x="0" y="124"/>
                  </a:lnTo>
                  <a:lnTo>
                    <a:pt x="0" y="186"/>
                  </a:lnTo>
                  <a:lnTo>
                    <a:pt x="56" y="186"/>
                  </a:lnTo>
                  <a:lnTo>
                    <a:pt x="56" y="421"/>
                  </a:lnTo>
                  <a:cubicBezTo>
                    <a:pt x="56" y="477"/>
                    <a:pt x="62" y="514"/>
                    <a:pt x="87" y="532"/>
                  </a:cubicBezTo>
                  <a:cubicBezTo>
                    <a:pt x="105" y="557"/>
                    <a:pt x="143" y="563"/>
                    <a:pt x="198" y="563"/>
                  </a:cubicBezTo>
                  <a:lnTo>
                    <a:pt x="273" y="563"/>
                  </a:lnTo>
                  <a:lnTo>
                    <a:pt x="273" y="508"/>
                  </a:lnTo>
                  <a:lnTo>
                    <a:pt x="198" y="508"/>
                  </a:lnTo>
                  <a:cubicBezTo>
                    <a:pt x="167" y="508"/>
                    <a:pt x="149" y="501"/>
                    <a:pt x="143" y="489"/>
                  </a:cubicBezTo>
                  <a:cubicBezTo>
                    <a:pt x="130" y="483"/>
                    <a:pt x="124" y="458"/>
                    <a:pt x="124" y="421"/>
                  </a:cubicBezTo>
                  <a:lnTo>
                    <a:pt x="124" y="186"/>
                  </a:lnTo>
                  <a:lnTo>
                    <a:pt x="273" y="186"/>
                  </a:lnTo>
                  <a:lnTo>
                    <a:pt x="273" y="124"/>
                  </a:lnTo>
                  <a:lnTo>
                    <a:pt x="124" y="1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146895" y="4115375"/>
              <a:ext cx="25524" cy="33289"/>
            </a:xfrm>
            <a:custGeom>
              <a:rect b="b" l="l" r="r" t="t"/>
              <a:pathLst>
                <a:path extrusionOk="0" h="583" w="447">
                  <a:moveTo>
                    <a:pt x="1" y="0"/>
                  </a:moveTo>
                  <a:lnTo>
                    <a:pt x="1" y="582"/>
                  </a:lnTo>
                  <a:lnTo>
                    <a:pt x="75" y="582"/>
                  </a:lnTo>
                  <a:lnTo>
                    <a:pt x="75" y="304"/>
                  </a:lnTo>
                  <a:lnTo>
                    <a:pt x="366" y="304"/>
                  </a:lnTo>
                  <a:lnTo>
                    <a:pt x="366" y="582"/>
                  </a:lnTo>
                  <a:lnTo>
                    <a:pt x="447" y="582"/>
                  </a:lnTo>
                  <a:lnTo>
                    <a:pt x="447" y="0"/>
                  </a:lnTo>
                  <a:lnTo>
                    <a:pt x="366" y="0"/>
                  </a:lnTo>
                  <a:lnTo>
                    <a:pt x="366" y="242"/>
                  </a:lnTo>
                  <a:lnTo>
                    <a:pt x="75" y="24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4179099" y="4123141"/>
              <a:ext cx="23354" cy="26209"/>
            </a:xfrm>
            <a:custGeom>
              <a:rect b="b" l="l" r="r" t="t"/>
              <a:pathLst>
                <a:path extrusionOk="0" h="459" w="409">
                  <a:moveTo>
                    <a:pt x="204" y="63"/>
                  </a:moveTo>
                  <a:cubicBezTo>
                    <a:pt x="242" y="63"/>
                    <a:pt x="273" y="75"/>
                    <a:pt x="297" y="106"/>
                  </a:cubicBezTo>
                  <a:cubicBezTo>
                    <a:pt x="316" y="137"/>
                    <a:pt x="328" y="180"/>
                    <a:pt x="328" y="230"/>
                  </a:cubicBezTo>
                  <a:cubicBezTo>
                    <a:pt x="328" y="279"/>
                    <a:pt x="316" y="323"/>
                    <a:pt x="297" y="353"/>
                  </a:cubicBezTo>
                  <a:cubicBezTo>
                    <a:pt x="273" y="384"/>
                    <a:pt x="242" y="397"/>
                    <a:pt x="204" y="397"/>
                  </a:cubicBezTo>
                  <a:cubicBezTo>
                    <a:pt x="167" y="397"/>
                    <a:pt x="136" y="384"/>
                    <a:pt x="112" y="353"/>
                  </a:cubicBezTo>
                  <a:cubicBezTo>
                    <a:pt x="93" y="323"/>
                    <a:pt x="81" y="285"/>
                    <a:pt x="81" y="230"/>
                  </a:cubicBezTo>
                  <a:cubicBezTo>
                    <a:pt x="81" y="180"/>
                    <a:pt x="93" y="137"/>
                    <a:pt x="112" y="106"/>
                  </a:cubicBezTo>
                  <a:cubicBezTo>
                    <a:pt x="136" y="75"/>
                    <a:pt x="167" y="63"/>
                    <a:pt x="204" y="63"/>
                  </a:cubicBezTo>
                  <a:close/>
                  <a:moveTo>
                    <a:pt x="204" y="1"/>
                  </a:moveTo>
                  <a:cubicBezTo>
                    <a:pt x="143" y="1"/>
                    <a:pt x="93" y="19"/>
                    <a:pt x="56" y="63"/>
                  </a:cubicBezTo>
                  <a:cubicBezTo>
                    <a:pt x="19" y="100"/>
                    <a:pt x="0" y="155"/>
                    <a:pt x="0" y="230"/>
                  </a:cubicBezTo>
                  <a:cubicBezTo>
                    <a:pt x="0" y="304"/>
                    <a:pt x="19" y="360"/>
                    <a:pt x="56" y="397"/>
                  </a:cubicBezTo>
                  <a:cubicBezTo>
                    <a:pt x="93" y="440"/>
                    <a:pt x="143" y="459"/>
                    <a:pt x="204" y="459"/>
                  </a:cubicBezTo>
                  <a:cubicBezTo>
                    <a:pt x="266" y="459"/>
                    <a:pt x="316" y="440"/>
                    <a:pt x="353" y="397"/>
                  </a:cubicBezTo>
                  <a:cubicBezTo>
                    <a:pt x="390" y="360"/>
                    <a:pt x="409" y="304"/>
                    <a:pt x="409" y="230"/>
                  </a:cubicBezTo>
                  <a:cubicBezTo>
                    <a:pt x="409" y="155"/>
                    <a:pt x="390" y="100"/>
                    <a:pt x="353" y="63"/>
                  </a:cubicBezTo>
                  <a:cubicBezTo>
                    <a:pt x="316" y="19"/>
                    <a:pt x="266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4208791" y="4123141"/>
              <a:ext cx="36772" cy="25524"/>
            </a:xfrm>
            <a:custGeom>
              <a:rect b="b" l="l" r="r" t="t"/>
              <a:pathLst>
                <a:path extrusionOk="0" h="447" w="644">
                  <a:moveTo>
                    <a:pt x="217" y="1"/>
                  </a:moveTo>
                  <a:cubicBezTo>
                    <a:pt x="186" y="1"/>
                    <a:pt x="155" y="7"/>
                    <a:pt x="136" y="19"/>
                  </a:cubicBezTo>
                  <a:cubicBezTo>
                    <a:pt x="112" y="32"/>
                    <a:pt x="93" y="50"/>
                    <a:pt x="74" y="81"/>
                  </a:cubicBezTo>
                  <a:lnTo>
                    <a:pt x="74" y="7"/>
                  </a:lnTo>
                  <a:lnTo>
                    <a:pt x="0" y="7"/>
                  </a:lnTo>
                  <a:lnTo>
                    <a:pt x="0" y="446"/>
                  </a:lnTo>
                  <a:lnTo>
                    <a:pt x="74" y="446"/>
                  </a:lnTo>
                  <a:lnTo>
                    <a:pt x="74" y="199"/>
                  </a:lnTo>
                  <a:cubicBezTo>
                    <a:pt x="74" y="155"/>
                    <a:pt x="87" y="124"/>
                    <a:pt x="105" y="100"/>
                  </a:cubicBezTo>
                  <a:cubicBezTo>
                    <a:pt x="130" y="75"/>
                    <a:pt x="161" y="63"/>
                    <a:pt x="198" y="63"/>
                  </a:cubicBezTo>
                  <a:cubicBezTo>
                    <a:pt x="229" y="63"/>
                    <a:pt x="248" y="75"/>
                    <a:pt x="266" y="93"/>
                  </a:cubicBezTo>
                  <a:cubicBezTo>
                    <a:pt x="279" y="112"/>
                    <a:pt x="285" y="143"/>
                    <a:pt x="285" y="186"/>
                  </a:cubicBezTo>
                  <a:lnTo>
                    <a:pt x="285" y="446"/>
                  </a:lnTo>
                  <a:lnTo>
                    <a:pt x="359" y="446"/>
                  </a:lnTo>
                  <a:lnTo>
                    <a:pt x="359" y="199"/>
                  </a:lnTo>
                  <a:cubicBezTo>
                    <a:pt x="359" y="155"/>
                    <a:pt x="372" y="124"/>
                    <a:pt x="390" y="100"/>
                  </a:cubicBezTo>
                  <a:cubicBezTo>
                    <a:pt x="415" y="75"/>
                    <a:pt x="446" y="63"/>
                    <a:pt x="483" y="63"/>
                  </a:cubicBezTo>
                  <a:cubicBezTo>
                    <a:pt x="514" y="63"/>
                    <a:pt x="533" y="75"/>
                    <a:pt x="551" y="93"/>
                  </a:cubicBezTo>
                  <a:cubicBezTo>
                    <a:pt x="564" y="112"/>
                    <a:pt x="570" y="143"/>
                    <a:pt x="570" y="186"/>
                  </a:cubicBezTo>
                  <a:lnTo>
                    <a:pt x="570" y="446"/>
                  </a:lnTo>
                  <a:lnTo>
                    <a:pt x="644" y="446"/>
                  </a:lnTo>
                  <a:lnTo>
                    <a:pt x="644" y="186"/>
                  </a:lnTo>
                  <a:cubicBezTo>
                    <a:pt x="644" y="124"/>
                    <a:pt x="632" y="81"/>
                    <a:pt x="607" y="50"/>
                  </a:cubicBezTo>
                  <a:cubicBezTo>
                    <a:pt x="582" y="13"/>
                    <a:pt x="545" y="1"/>
                    <a:pt x="502" y="1"/>
                  </a:cubicBezTo>
                  <a:cubicBezTo>
                    <a:pt x="464" y="1"/>
                    <a:pt x="440" y="7"/>
                    <a:pt x="415" y="25"/>
                  </a:cubicBezTo>
                  <a:cubicBezTo>
                    <a:pt x="384" y="38"/>
                    <a:pt x="365" y="63"/>
                    <a:pt x="347" y="93"/>
                  </a:cubicBezTo>
                  <a:cubicBezTo>
                    <a:pt x="334" y="63"/>
                    <a:pt x="322" y="38"/>
                    <a:pt x="297" y="25"/>
                  </a:cubicBezTo>
                  <a:cubicBezTo>
                    <a:pt x="273" y="7"/>
                    <a:pt x="248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4251902" y="4123141"/>
              <a:ext cx="23354" cy="26209"/>
            </a:xfrm>
            <a:custGeom>
              <a:rect b="b" l="l" r="r" t="t"/>
              <a:pathLst>
                <a:path extrusionOk="0" h="459" w="409">
                  <a:moveTo>
                    <a:pt x="217" y="63"/>
                  </a:moveTo>
                  <a:cubicBezTo>
                    <a:pt x="254" y="63"/>
                    <a:pt x="279" y="75"/>
                    <a:pt x="304" y="93"/>
                  </a:cubicBezTo>
                  <a:cubicBezTo>
                    <a:pt x="322" y="118"/>
                    <a:pt x="335" y="149"/>
                    <a:pt x="335" y="193"/>
                  </a:cubicBezTo>
                  <a:lnTo>
                    <a:pt x="81" y="193"/>
                  </a:lnTo>
                  <a:cubicBezTo>
                    <a:pt x="81" y="149"/>
                    <a:pt x="99" y="118"/>
                    <a:pt x="118" y="93"/>
                  </a:cubicBezTo>
                  <a:cubicBezTo>
                    <a:pt x="143" y="75"/>
                    <a:pt x="180" y="63"/>
                    <a:pt x="217" y="63"/>
                  </a:cubicBezTo>
                  <a:close/>
                  <a:moveTo>
                    <a:pt x="217" y="1"/>
                  </a:moveTo>
                  <a:cubicBezTo>
                    <a:pt x="149" y="1"/>
                    <a:pt x="99" y="19"/>
                    <a:pt x="62" y="63"/>
                  </a:cubicBezTo>
                  <a:cubicBezTo>
                    <a:pt x="19" y="106"/>
                    <a:pt x="0" y="162"/>
                    <a:pt x="0" y="236"/>
                  </a:cubicBezTo>
                  <a:cubicBezTo>
                    <a:pt x="0" y="304"/>
                    <a:pt x="19" y="360"/>
                    <a:pt x="62" y="397"/>
                  </a:cubicBezTo>
                  <a:cubicBezTo>
                    <a:pt x="106" y="440"/>
                    <a:pt x="161" y="459"/>
                    <a:pt x="229" y="459"/>
                  </a:cubicBezTo>
                  <a:cubicBezTo>
                    <a:pt x="260" y="459"/>
                    <a:pt x="285" y="459"/>
                    <a:pt x="310" y="453"/>
                  </a:cubicBezTo>
                  <a:cubicBezTo>
                    <a:pt x="341" y="446"/>
                    <a:pt x="366" y="440"/>
                    <a:pt x="390" y="428"/>
                  </a:cubicBezTo>
                  <a:lnTo>
                    <a:pt x="390" y="360"/>
                  </a:lnTo>
                  <a:cubicBezTo>
                    <a:pt x="366" y="372"/>
                    <a:pt x="341" y="384"/>
                    <a:pt x="316" y="391"/>
                  </a:cubicBezTo>
                  <a:cubicBezTo>
                    <a:pt x="285" y="397"/>
                    <a:pt x="260" y="397"/>
                    <a:pt x="236" y="397"/>
                  </a:cubicBezTo>
                  <a:cubicBezTo>
                    <a:pt x="186" y="397"/>
                    <a:pt x="149" y="384"/>
                    <a:pt x="124" y="360"/>
                  </a:cubicBezTo>
                  <a:cubicBezTo>
                    <a:pt x="93" y="335"/>
                    <a:pt x="81" y="298"/>
                    <a:pt x="75" y="248"/>
                  </a:cubicBezTo>
                  <a:lnTo>
                    <a:pt x="409" y="248"/>
                  </a:lnTo>
                  <a:lnTo>
                    <a:pt x="409" y="211"/>
                  </a:lnTo>
                  <a:cubicBezTo>
                    <a:pt x="409" y="143"/>
                    <a:pt x="390" y="93"/>
                    <a:pt x="359" y="56"/>
                  </a:cubicBezTo>
                  <a:cubicBezTo>
                    <a:pt x="322" y="19"/>
                    <a:pt x="273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4293584" y="4123483"/>
              <a:ext cx="24496" cy="25181"/>
            </a:xfrm>
            <a:custGeom>
              <a:rect b="b" l="l" r="r" t="t"/>
              <a:pathLst>
                <a:path extrusionOk="0" h="441" w="429">
                  <a:moveTo>
                    <a:pt x="1" y="1"/>
                  </a:moveTo>
                  <a:lnTo>
                    <a:pt x="168" y="440"/>
                  </a:lnTo>
                  <a:lnTo>
                    <a:pt x="261" y="440"/>
                  </a:lnTo>
                  <a:lnTo>
                    <a:pt x="428" y="1"/>
                  </a:lnTo>
                  <a:lnTo>
                    <a:pt x="354" y="1"/>
                  </a:lnTo>
                  <a:lnTo>
                    <a:pt x="218" y="372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323676" y="4113947"/>
              <a:ext cx="4282" cy="34717"/>
            </a:xfrm>
            <a:custGeom>
              <a:rect b="b" l="l" r="r" t="t"/>
              <a:pathLst>
                <a:path extrusionOk="0" h="608" w="75">
                  <a:moveTo>
                    <a:pt x="0" y="1"/>
                  </a:moveTo>
                  <a:lnTo>
                    <a:pt x="0" y="94"/>
                  </a:lnTo>
                  <a:lnTo>
                    <a:pt x="74" y="94"/>
                  </a:lnTo>
                  <a:lnTo>
                    <a:pt x="74" y="1"/>
                  </a:lnTo>
                  <a:close/>
                  <a:moveTo>
                    <a:pt x="0" y="168"/>
                  </a:moveTo>
                  <a:lnTo>
                    <a:pt x="0" y="607"/>
                  </a:lnTo>
                  <a:lnTo>
                    <a:pt x="74" y="607"/>
                  </a:lnTo>
                  <a:lnTo>
                    <a:pt x="74" y="1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4334639" y="4123141"/>
              <a:ext cx="19129" cy="26209"/>
            </a:xfrm>
            <a:custGeom>
              <a:rect b="b" l="l" r="r" t="t"/>
              <a:pathLst>
                <a:path extrusionOk="0" h="459" w="335">
                  <a:moveTo>
                    <a:pt x="173" y="1"/>
                  </a:moveTo>
                  <a:cubicBezTo>
                    <a:pt x="118" y="1"/>
                    <a:pt x="74" y="13"/>
                    <a:pt x="43" y="32"/>
                  </a:cubicBezTo>
                  <a:cubicBezTo>
                    <a:pt x="19" y="56"/>
                    <a:pt x="0" y="87"/>
                    <a:pt x="0" y="131"/>
                  </a:cubicBezTo>
                  <a:cubicBezTo>
                    <a:pt x="0" y="162"/>
                    <a:pt x="12" y="193"/>
                    <a:pt x="31" y="211"/>
                  </a:cubicBezTo>
                  <a:cubicBezTo>
                    <a:pt x="50" y="230"/>
                    <a:pt x="87" y="242"/>
                    <a:pt x="130" y="254"/>
                  </a:cubicBezTo>
                  <a:lnTo>
                    <a:pt x="155" y="261"/>
                  </a:lnTo>
                  <a:cubicBezTo>
                    <a:pt x="198" y="267"/>
                    <a:pt x="229" y="279"/>
                    <a:pt x="241" y="285"/>
                  </a:cubicBezTo>
                  <a:cubicBezTo>
                    <a:pt x="254" y="298"/>
                    <a:pt x="260" y="316"/>
                    <a:pt x="260" y="335"/>
                  </a:cubicBezTo>
                  <a:cubicBezTo>
                    <a:pt x="260" y="353"/>
                    <a:pt x="254" y="372"/>
                    <a:pt x="235" y="384"/>
                  </a:cubicBezTo>
                  <a:cubicBezTo>
                    <a:pt x="217" y="397"/>
                    <a:pt x="192" y="403"/>
                    <a:pt x="155" y="403"/>
                  </a:cubicBezTo>
                  <a:cubicBezTo>
                    <a:pt x="130" y="403"/>
                    <a:pt x="105" y="397"/>
                    <a:pt x="81" y="391"/>
                  </a:cubicBezTo>
                  <a:cubicBezTo>
                    <a:pt x="50" y="384"/>
                    <a:pt x="25" y="372"/>
                    <a:pt x="0" y="360"/>
                  </a:cubicBezTo>
                  <a:lnTo>
                    <a:pt x="0" y="434"/>
                  </a:lnTo>
                  <a:cubicBezTo>
                    <a:pt x="25" y="440"/>
                    <a:pt x="56" y="446"/>
                    <a:pt x="81" y="453"/>
                  </a:cubicBezTo>
                  <a:cubicBezTo>
                    <a:pt x="105" y="459"/>
                    <a:pt x="130" y="459"/>
                    <a:pt x="155" y="459"/>
                  </a:cubicBezTo>
                  <a:cubicBezTo>
                    <a:pt x="211" y="459"/>
                    <a:pt x="254" y="446"/>
                    <a:pt x="285" y="428"/>
                  </a:cubicBezTo>
                  <a:cubicBezTo>
                    <a:pt x="316" y="403"/>
                    <a:pt x="334" y="366"/>
                    <a:pt x="334" y="329"/>
                  </a:cubicBezTo>
                  <a:cubicBezTo>
                    <a:pt x="334" y="292"/>
                    <a:pt x="322" y="267"/>
                    <a:pt x="303" y="242"/>
                  </a:cubicBezTo>
                  <a:cubicBezTo>
                    <a:pt x="279" y="223"/>
                    <a:pt x="248" y="211"/>
                    <a:pt x="192" y="199"/>
                  </a:cubicBezTo>
                  <a:lnTo>
                    <a:pt x="167" y="193"/>
                  </a:lnTo>
                  <a:cubicBezTo>
                    <a:pt x="130" y="186"/>
                    <a:pt x="105" y="174"/>
                    <a:pt x="93" y="168"/>
                  </a:cubicBezTo>
                  <a:cubicBezTo>
                    <a:pt x="81" y="155"/>
                    <a:pt x="74" y="143"/>
                    <a:pt x="74" y="124"/>
                  </a:cubicBezTo>
                  <a:cubicBezTo>
                    <a:pt x="74" y="106"/>
                    <a:pt x="81" y="87"/>
                    <a:pt x="99" y="75"/>
                  </a:cubicBezTo>
                  <a:cubicBezTo>
                    <a:pt x="118" y="63"/>
                    <a:pt x="142" y="63"/>
                    <a:pt x="180" y="63"/>
                  </a:cubicBezTo>
                  <a:cubicBezTo>
                    <a:pt x="204" y="63"/>
                    <a:pt x="223" y="63"/>
                    <a:pt x="248" y="69"/>
                  </a:cubicBezTo>
                  <a:cubicBezTo>
                    <a:pt x="272" y="75"/>
                    <a:pt x="291" y="81"/>
                    <a:pt x="310" y="93"/>
                  </a:cubicBezTo>
                  <a:lnTo>
                    <a:pt x="310" y="25"/>
                  </a:lnTo>
                  <a:cubicBezTo>
                    <a:pt x="291" y="13"/>
                    <a:pt x="272" y="7"/>
                    <a:pt x="248" y="7"/>
                  </a:cubicBezTo>
                  <a:cubicBezTo>
                    <a:pt x="223" y="1"/>
                    <a:pt x="198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4360391" y="4113947"/>
              <a:ext cx="3997" cy="34717"/>
            </a:xfrm>
            <a:custGeom>
              <a:rect b="b" l="l" r="r" t="t"/>
              <a:pathLst>
                <a:path extrusionOk="0" h="608" w="70">
                  <a:moveTo>
                    <a:pt x="1" y="1"/>
                  </a:moveTo>
                  <a:lnTo>
                    <a:pt x="1" y="94"/>
                  </a:lnTo>
                  <a:lnTo>
                    <a:pt x="69" y="94"/>
                  </a:lnTo>
                  <a:lnTo>
                    <a:pt x="69" y="1"/>
                  </a:lnTo>
                  <a:close/>
                  <a:moveTo>
                    <a:pt x="1" y="168"/>
                  </a:moveTo>
                  <a:lnTo>
                    <a:pt x="1" y="607"/>
                  </a:lnTo>
                  <a:lnTo>
                    <a:pt x="69" y="607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4369984" y="4116460"/>
              <a:ext cx="15588" cy="32204"/>
            </a:xfrm>
            <a:custGeom>
              <a:rect b="b" l="l" r="r" t="t"/>
              <a:pathLst>
                <a:path extrusionOk="0" h="564" w="273">
                  <a:moveTo>
                    <a:pt x="56" y="0"/>
                  </a:moveTo>
                  <a:lnTo>
                    <a:pt x="56" y="124"/>
                  </a:lnTo>
                  <a:lnTo>
                    <a:pt x="0" y="124"/>
                  </a:lnTo>
                  <a:lnTo>
                    <a:pt x="0" y="186"/>
                  </a:lnTo>
                  <a:lnTo>
                    <a:pt x="56" y="186"/>
                  </a:lnTo>
                  <a:lnTo>
                    <a:pt x="56" y="421"/>
                  </a:lnTo>
                  <a:cubicBezTo>
                    <a:pt x="56" y="477"/>
                    <a:pt x="62" y="514"/>
                    <a:pt x="87" y="532"/>
                  </a:cubicBezTo>
                  <a:cubicBezTo>
                    <a:pt x="105" y="557"/>
                    <a:pt x="143" y="563"/>
                    <a:pt x="198" y="563"/>
                  </a:cubicBezTo>
                  <a:lnTo>
                    <a:pt x="273" y="563"/>
                  </a:lnTo>
                  <a:lnTo>
                    <a:pt x="273" y="508"/>
                  </a:lnTo>
                  <a:lnTo>
                    <a:pt x="198" y="508"/>
                  </a:lnTo>
                  <a:cubicBezTo>
                    <a:pt x="167" y="508"/>
                    <a:pt x="149" y="501"/>
                    <a:pt x="143" y="489"/>
                  </a:cubicBezTo>
                  <a:cubicBezTo>
                    <a:pt x="130" y="483"/>
                    <a:pt x="124" y="458"/>
                    <a:pt x="124" y="421"/>
                  </a:cubicBezTo>
                  <a:lnTo>
                    <a:pt x="124" y="186"/>
                  </a:lnTo>
                  <a:lnTo>
                    <a:pt x="273" y="186"/>
                  </a:lnTo>
                  <a:lnTo>
                    <a:pt x="273" y="124"/>
                  </a:lnTo>
                  <a:lnTo>
                    <a:pt x="124" y="1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4611059" y="3670339"/>
              <a:ext cx="533828" cy="533828"/>
            </a:xfrm>
            <a:custGeom>
              <a:rect b="b" l="l" r="r" t="t"/>
              <a:pathLst>
                <a:path extrusionOk="0" h="9349" w="9349">
                  <a:moveTo>
                    <a:pt x="359" y="0"/>
                  </a:moveTo>
                  <a:cubicBezTo>
                    <a:pt x="161" y="0"/>
                    <a:pt x="0" y="155"/>
                    <a:pt x="0" y="353"/>
                  </a:cubicBezTo>
                  <a:lnTo>
                    <a:pt x="0" y="8989"/>
                  </a:lnTo>
                  <a:cubicBezTo>
                    <a:pt x="0" y="9187"/>
                    <a:pt x="161" y="9348"/>
                    <a:pt x="359" y="9348"/>
                  </a:cubicBezTo>
                  <a:lnTo>
                    <a:pt x="8995" y="9348"/>
                  </a:lnTo>
                  <a:cubicBezTo>
                    <a:pt x="9193" y="9348"/>
                    <a:pt x="9348" y="9187"/>
                    <a:pt x="9348" y="8989"/>
                  </a:cubicBezTo>
                  <a:lnTo>
                    <a:pt x="9348" y="353"/>
                  </a:lnTo>
                  <a:cubicBezTo>
                    <a:pt x="9348" y="155"/>
                    <a:pt x="9193" y="0"/>
                    <a:pt x="8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4751753" y="3913870"/>
              <a:ext cx="52018" cy="117455"/>
            </a:xfrm>
            <a:custGeom>
              <a:rect b="b" l="l" r="r" t="t"/>
              <a:pathLst>
                <a:path extrusionOk="0" h="2057" w="911">
                  <a:moveTo>
                    <a:pt x="0" y="1"/>
                  </a:moveTo>
                  <a:lnTo>
                    <a:pt x="0" y="2056"/>
                  </a:lnTo>
                  <a:lnTo>
                    <a:pt x="910" y="205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4736907" y="3904677"/>
              <a:ext cx="80968" cy="18443"/>
            </a:xfrm>
            <a:custGeom>
              <a:rect b="b" l="l" r="r" t="t"/>
              <a:pathLst>
                <a:path extrusionOk="0" h="323" w="1418">
                  <a:moveTo>
                    <a:pt x="0" y="1"/>
                  </a:moveTo>
                  <a:lnTo>
                    <a:pt x="0" y="323"/>
                  </a:lnTo>
                  <a:lnTo>
                    <a:pt x="1418" y="323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4959597" y="3913870"/>
              <a:ext cx="52018" cy="117055"/>
            </a:xfrm>
            <a:custGeom>
              <a:rect b="b" l="l" r="r" t="t"/>
              <a:pathLst>
                <a:path extrusionOk="0" h="2050" w="911">
                  <a:moveTo>
                    <a:pt x="0" y="1"/>
                  </a:moveTo>
                  <a:lnTo>
                    <a:pt x="0" y="2050"/>
                  </a:lnTo>
                  <a:lnTo>
                    <a:pt x="910" y="205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4945436" y="3904677"/>
              <a:ext cx="81025" cy="18443"/>
            </a:xfrm>
            <a:custGeom>
              <a:rect b="b" l="l" r="r" t="t"/>
              <a:pathLst>
                <a:path extrusionOk="0" h="323" w="1419">
                  <a:moveTo>
                    <a:pt x="1" y="1"/>
                  </a:moveTo>
                  <a:lnTo>
                    <a:pt x="1" y="323"/>
                  </a:lnTo>
                  <a:lnTo>
                    <a:pt x="1418" y="323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4822100" y="3735376"/>
              <a:ext cx="119510" cy="119510"/>
            </a:xfrm>
            <a:custGeom>
              <a:rect b="b" l="l" r="r" t="t"/>
              <a:pathLst>
                <a:path extrusionOk="0" h="2093" w="2093">
                  <a:moveTo>
                    <a:pt x="0" y="0"/>
                  </a:moveTo>
                  <a:lnTo>
                    <a:pt x="0" y="2093"/>
                  </a:lnTo>
                  <a:lnTo>
                    <a:pt x="2092" y="2093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4799089" y="3803610"/>
              <a:ext cx="165133" cy="227315"/>
            </a:xfrm>
            <a:custGeom>
              <a:rect b="b" l="l" r="r" t="t"/>
              <a:pathLst>
                <a:path extrusionOk="0" h="3981" w="2892">
                  <a:moveTo>
                    <a:pt x="1" y="0"/>
                  </a:moveTo>
                  <a:lnTo>
                    <a:pt x="1" y="3981"/>
                  </a:lnTo>
                  <a:lnTo>
                    <a:pt x="2892" y="3981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4866638" y="3794759"/>
              <a:ext cx="74972" cy="75372"/>
            </a:xfrm>
            <a:custGeom>
              <a:rect b="b" l="l" r="r" t="t"/>
              <a:pathLst>
                <a:path extrusionOk="0" h="1320" w="1313">
                  <a:moveTo>
                    <a:pt x="539" y="0"/>
                  </a:moveTo>
                  <a:cubicBezTo>
                    <a:pt x="328" y="273"/>
                    <a:pt x="291" y="576"/>
                    <a:pt x="0" y="644"/>
                  </a:cubicBezTo>
                  <a:lnTo>
                    <a:pt x="0" y="1047"/>
                  </a:lnTo>
                  <a:cubicBezTo>
                    <a:pt x="0" y="1195"/>
                    <a:pt x="118" y="1319"/>
                    <a:pt x="266" y="1319"/>
                  </a:cubicBezTo>
                  <a:cubicBezTo>
                    <a:pt x="415" y="1319"/>
                    <a:pt x="539" y="1195"/>
                    <a:pt x="539" y="1047"/>
                  </a:cubicBezTo>
                  <a:lnTo>
                    <a:pt x="539" y="545"/>
                  </a:lnTo>
                  <a:lnTo>
                    <a:pt x="1040" y="545"/>
                  </a:lnTo>
                  <a:cubicBezTo>
                    <a:pt x="1189" y="545"/>
                    <a:pt x="1312" y="421"/>
                    <a:pt x="1312" y="273"/>
                  </a:cubicBezTo>
                  <a:cubicBezTo>
                    <a:pt x="1312" y="124"/>
                    <a:pt x="1189" y="7"/>
                    <a:pt x="1040" y="7"/>
                  </a:cubicBezTo>
                  <a:lnTo>
                    <a:pt x="539" y="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4822100" y="3750564"/>
              <a:ext cx="75315" cy="81025"/>
            </a:xfrm>
            <a:custGeom>
              <a:rect b="b" l="l" r="r" t="t"/>
              <a:pathLst>
                <a:path extrusionOk="0" h="1419" w="1319">
                  <a:moveTo>
                    <a:pt x="1046" y="1"/>
                  </a:moveTo>
                  <a:cubicBezTo>
                    <a:pt x="898" y="1"/>
                    <a:pt x="780" y="124"/>
                    <a:pt x="780" y="273"/>
                  </a:cubicBezTo>
                  <a:lnTo>
                    <a:pt x="780" y="781"/>
                  </a:lnTo>
                  <a:lnTo>
                    <a:pt x="272" y="781"/>
                  </a:lnTo>
                  <a:cubicBezTo>
                    <a:pt x="124" y="781"/>
                    <a:pt x="0" y="898"/>
                    <a:pt x="0" y="1047"/>
                  </a:cubicBezTo>
                  <a:cubicBezTo>
                    <a:pt x="0" y="1195"/>
                    <a:pt x="124" y="1319"/>
                    <a:pt x="272" y="1319"/>
                  </a:cubicBezTo>
                  <a:lnTo>
                    <a:pt x="780" y="1319"/>
                  </a:lnTo>
                  <a:lnTo>
                    <a:pt x="780" y="1418"/>
                  </a:lnTo>
                  <a:cubicBezTo>
                    <a:pt x="1071" y="1350"/>
                    <a:pt x="1108" y="1047"/>
                    <a:pt x="1319" y="774"/>
                  </a:cubicBezTo>
                  <a:lnTo>
                    <a:pt x="1319" y="273"/>
                  </a:lnTo>
                  <a:cubicBezTo>
                    <a:pt x="1319" y="124"/>
                    <a:pt x="1195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4813593" y="3883150"/>
              <a:ext cx="46023" cy="26894"/>
            </a:xfrm>
            <a:custGeom>
              <a:rect b="b" l="l" r="r" t="t"/>
              <a:pathLst>
                <a:path extrusionOk="0" h="471" w="806">
                  <a:moveTo>
                    <a:pt x="0" y="0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4813593" y="3923063"/>
              <a:ext cx="46023" cy="26951"/>
            </a:xfrm>
            <a:custGeom>
              <a:rect b="b" l="l" r="r" t="t"/>
              <a:pathLst>
                <a:path extrusionOk="0" h="472" w="806">
                  <a:moveTo>
                    <a:pt x="0" y="1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4813593" y="3963033"/>
              <a:ext cx="46023" cy="26894"/>
            </a:xfrm>
            <a:custGeom>
              <a:rect b="b" l="l" r="r" t="t"/>
              <a:pathLst>
                <a:path extrusionOk="0" h="471" w="806">
                  <a:moveTo>
                    <a:pt x="0" y="0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4904096" y="3883150"/>
              <a:ext cx="46023" cy="26894"/>
            </a:xfrm>
            <a:custGeom>
              <a:rect b="b" l="l" r="r" t="t"/>
              <a:pathLst>
                <a:path extrusionOk="0" h="471" w="806">
                  <a:moveTo>
                    <a:pt x="0" y="0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4904096" y="3923063"/>
              <a:ext cx="46023" cy="26951"/>
            </a:xfrm>
            <a:custGeom>
              <a:rect b="b" l="l" r="r" t="t"/>
              <a:pathLst>
                <a:path extrusionOk="0" h="472" w="806">
                  <a:moveTo>
                    <a:pt x="0" y="1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4904096" y="3963033"/>
              <a:ext cx="46023" cy="26894"/>
            </a:xfrm>
            <a:custGeom>
              <a:rect b="b" l="l" r="r" t="t"/>
              <a:pathLst>
                <a:path extrusionOk="0" h="471" w="806">
                  <a:moveTo>
                    <a:pt x="0" y="0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4774708" y="4115375"/>
              <a:ext cx="23754" cy="30434"/>
            </a:xfrm>
            <a:custGeom>
              <a:rect b="b" l="l" r="r" t="t"/>
              <a:pathLst>
                <a:path extrusionOk="0" h="533" w="416">
                  <a:moveTo>
                    <a:pt x="248" y="0"/>
                  </a:moveTo>
                  <a:cubicBezTo>
                    <a:pt x="174" y="0"/>
                    <a:pt x="112" y="25"/>
                    <a:pt x="69" y="75"/>
                  </a:cubicBezTo>
                  <a:cubicBezTo>
                    <a:pt x="19" y="118"/>
                    <a:pt x="0" y="186"/>
                    <a:pt x="0" y="267"/>
                  </a:cubicBezTo>
                  <a:cubicBezTo>
                    <a:pt x="0" y="353"/>
                    <a:pt x="19" y="415"/>
                    <a:pt x="69" y="465"/>
                  </a:cubicBezTo>
                  <a:cubicBezTo>
                    <a:pt x="112" y="514"/>
                    <a:pt x="174" y="533"/>
                    <a:pt x="248" y="533"/>
                  </a:cubicBezTo>
                  <a:cubicBezTo>
                    <a:pt x="279" y="533"/>
                    <a:pt x="310" y="533"/>
                    <a:pt x="335" y="520"/>
                  </a:cubicBezTo>
                  <a:cubicBezTo>
                    <a:pt x="366" y="514"/>
                    <a:pt x="390" y="502"/>
                    <a:pt x="415" y="483"/>
                  </a:cubicBezTo>
                  <a:lnTo>
                    <a:pt x="415" y="415"/>
                  </a:lnTo>
                  <a:cubicBezTo>
                    <a:pt x="390" y="434"/>
                    <a:pt x="366" y="452"/>
                    <a:pt x="341" y="465"/>
                  </a:cubicBezTo>
                  <a:cubicBezTo>
                    <a:pt x="316" y="471"/>
                    <a:pt x="285" y="477"/>
                    <a:pt x="254" y="477"/>
                  </a:cubicBezTo>
                  <a:cubicBezTo>
                    <a:pt x="199" y="477"/>
                    <a:pt x="149" y="459"/>
                    <a:pt x="118" y="421"/>
                  </a:cubicBezTo>
                  <a:cubicBezTo>
                    <a:pt x="87" y="390"/>
                    <a:pt x="75" y="335"/>
                    <a:pt x="75" y="267"/>
                  </a:cubicBezTo>
                  <a:cubicBezTo>
                    <a:pt x="75" y="199"/>
                    <a:pt x="87" y="149"/>
                    <a:pt x="118" y="112"/>
                  </a:cubicBezTo>
                  <a:cubicBezTo>
                    <a:pt x="149" y="75"/>
                    <a:pt x="199" y="56"/>
                    <a:pt x="254" y="56"/>
                  </a:cubicBezTo>
                  <a:cubicBezTo>
                    <a:pt x="285" y="56"/>
                    <a:pt x="316" y="62"/>
                    <a:pt x="341" y="75"/>
                  </a:cubicBezTo>
                  <a:cubicBezTo>
                    <a:pt x="366" y="87"/>
                    <a:pt x="390" y="99"/>
                    <a:pt x="415" y="124"/>
                  </a:cubicBezTo>
                  <a:lnTo>
                    <a:pt x="415" y="50"/>
                  </a:lnTo>
                  <a:cubicBezTo>
                    <a:pt x="390" y="31"/>
                    <a:pt x="366" y="19"/>
                    <a:pt x="341" y="13"/>
                  </a:cubicBezTo>
                  <a:cubicBezTo>
                    <a:pt x="310" y="7"/>
                    <a:pt x="279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4804399" y="4114690"/>
              <a:ext cx="3597" cy="30777"/>
            </a:xfrm>
            <a:custGeom>
              <a:rect b="b" l="l" r="r" t="t"/>
              <a:pathLst>
                <a:path extrusionOk="0" h="539" w="63">
                  <a:moveTo>
                    <a:pt x="0" y="0"/>
                  </a:moveTo>
                  <a:lnTo>
                    <a:pt x="0" y="539"/>
                  </a:lnTo>
                  <a:lnTo>
                    <a:pt x="62" y="53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B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4815705" y="4114690"/>
              <a:ext cx="3597" cy="30777"/>
            </a:xfrm>
            <a:custGeom>
              <a:rect b="b" l="l" r="r" t="t"/>
              <a:pathLst>
                <a:path extrusionOk="0" h="539" w="63">
                  <a:moveTo>
                    <a:pt x="1" y="0"/>
                  </a:moveTo>
                  <a:lnTo>
                    <a:pt x="1" y="81"/>
                  </a:lnTo>
                  <a:lnTo>
                    <a:pt x="62" y="81"/>
                  </a:lnTo>
                  <a:lnTo>
                    <a:pt x="62" y="0"/>
                  </a:lnTo>
                  <a:close/>
                  <a:moveTo>
                    <a:pt x="1" y="149"/>
                  </a:moveTo>
                  <a:lnTo>
                    <a:pt x="1" y="539"/>
                  </a:lnTo>
                  <a:lnTo>
                    <a:pt x="62" y="539"/>
                  </a:lnTo>
                  <a:lnTo>
                    <a:pt x="62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4826668" y="4122798"/>
              <a:ext cx="18443" cy="22669"/>
            </a:xfrm>
            <a:custGeom>
              <a:rect b="b" l="l" r="r" t="t"/>
              <a:pathLst>
                <a:path extrusionOk="0" h="397" w="323">
                  <a:moveTo>
                    <a:pt x="192" y="0"/>
                  </a:moveTo>
                  <a:cubicBezTo>
                    <a:pt x="161" y="0"/>
                    <a:pt x="137" y="7"/>
                    <a:pt x="118" y="19"/>
                  </a:cubicBezTo>
                  <a:cubicBezTo>
                    <a:pt x="100" y="25"/>
                    <a:pt x="81" y="44"/>
                    <a:pt x="62" y="69"/>
                  </a:cubicBezTo>
                  <a:lnTo>
                    <a:pt x="62" y="7"/>
                  </a:lnTo>
                  <a:lnTo>
                    <a:pt x="1" y="7"/>
                  </a:lnTo>
                  <a:lnTo>
                    <a:pt x="1" y="397"/>
                  </a:lnTo>
                  <a:lnTo>
                    <a:pt x="62" y="397"/>
                  </a:lnTo>
                  <a:lnTo>
                    <a:pt x="62" y="174"/>
                  </a:lnTo>
                  <a:cubicBezTo>
                    <a:pt x="62" y="137"/>
                    <a:pt x="75" y="112"/>
                    <a:pt x="93" y="87"/>
                  </a:cubicBezTo>
                  <a:cubicBezTo>
                    <a:pt x="112" y="62"/>
                    <a:pt x="143" y="56"/>
                    <a:pt x="174" y="56"/>
                  </a:cubicBezTo>
                  <a:cubicBezTo>
                    <a:pt x="205" y="56"/>
                    <a:pt x="223" y="62"/>
                    <a:pt x="242" y="81"/>
                  </a:cubicBezTo>
                  <a:cubicBezTo>
                    <a:pt x="254" y="99"/>
                    <a:pt x="261" y="124"/>
                    <a:pt x="261" y="161"/>
                  </a:cubicBezTo>
                  <a:lnTo>
                    <a:pt x="261" y="397"/>
                  </a:lnTo>
                  <a:lnTo>
                    <a:pt x="322" y="397"/>
                  </a:lnTo>
                  <a:lnTo>
                    <a:pt x="322" y="161"/>
                  </a:lnTo>
                  <a:cubicBezTo>
                    <a:pt x="322" y="106"/>
                    <a:pt x="310" y="69"/>
                    <a:pt x="291" y="38"/>
                  </a:cubicBezTo>
                  <a:cubicBezTo>
                    <a:pt x="267" y="13"/>
                    <a:pt x="236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4852478" y="4114690"/>
              <a:ext cx="3597" cy="30777"/>
            </a:xfrm>
            <a:custGeom>
              <a:rect b="b" l="l" r="r" t="t"/>
              <a:pathLst>
                <a:path extrusionOk="0" h="539" w="63">
                  <a:moveTo>
                    <a:pt x="0" y="0"/>
                  </a:moveTo>
                  <a:lnTo>
                    <a:pt x="0" y="81"/>
                  </a:lnTo>
                  <a:lnTo>
                    <a:pt x="62" y="81"/>
                  </a:lnTo>
                  <a:lnTo>
                    <a:pt x="62" y="0"/>
                  </a:lnTo>
                  <a:close/>
                  <a:moveTo>
                    <a:pt x="0" y="149"/>
                  </a:moveTo>
                  <a:lnTo>
                    <a:pt x="0" y="539"/>
                  </a:lnTo>
                  <a:lnTo>
                    <a:pt x="62" y="539"/>
                  </a:lnTo>
                  <a:lnTo>
                    <a:pt x="62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4862013" y="4122798"/>
              <a:ext cx="17758" cy="23011"/>
            </a:xfrm>
            <a:custGeom>
              <a:rect b="b" l="l" r="r" t="t"/>
              <a:pathLst>
                <a:path extrusionOk="0" h="403" w="311">
                  <a:moveTo>
                    <a:pt x="199" y="0"/>
                  </a:moveTo>
                  <a:cubicBezTo>
                    <a:pt x="137" y="0"/>
                    <a:pt x="87" y="19"/>
                    <a:pt x="56" y="56"/>
                  </a:cubicBezTo>
                  <a:cubicBezTo>
                    <a:pt x="19" y="87"/>
                    <a:pt x="1" y="137"/>
                    <a:pt x="1" y="205"/>
                  </a:cubicBezTo>
                  <a:cubicBezTo>
                    <a:pt x="1" y="267"/>
                    <a:pt x="19" y="316"/>
                    <a:pt x="50" y="353"/>
                  </a:cubicBezTo>
                  <a:cubicBezTo>
                    <a:pt x="87" y="384"/>
                    <a:pt x="131" y="403"/>
                    <a:pt x="192" y="403"/>
                  </a:cubicBezTo>
                  <a:cubicBezTo>
                    <a:pt x="211" y="403"/>
                    <a:pt x="236" y="403"/>
                    <a:pt x="254" y="397"/>
                  </a:cubicBezTo>
                  <a:cubicBezTo>
                    <a:pt x="273" y="397"/>
                    <a:pt x="292" y="390"/>
                    <a:pt x="310" y="378"/>
                  </a:cubicBezTo>
                  <a:lnTo>
                    <a:pt x="310" y="322"/>
                  </a:lnTo>
                  <a:cubicBezTo>
                    <a:pt x="292" y="335"/>
                    <a:pt x="273" y="341"/>
                    <a:pt x="254" y="347"/>
                  </a:cubicBezTo>
                  <a:cubicBezTo>
                    <a:pt x="236" y="347"/>
                    <a:pt x="217" y="353"/>
                    <a:pt x="199" y="353"/>
                  </a:cubicBezTo>
                  <a:cubicBezTo>
                    <a:pt x="155" y="353"/>
                    <a:pt x="124" y="341"/>
                    <a:pt x="100" y="310"/>
                  </a:cubicBezTo>
                  <a:cubicBezTo>
                    <a:pt x="81" y="285"/>
                    <a:pt x="69" y="248"/>
                    <a:pt x="69" y="205"/>
                  </a:cubicBezTo>
                  <a:cubicBezTo>
                    <a:pt x="69" y="155"/>
                    <a:pt x="81" y="118"/>
                    <a:pt x="100" y="93"/>
                  </a:cubicBezTo>
                  <a:cubicBezTo>
                    <a:pt x="124" y="69"/>
                    <a:pt x="155" y="50"/>
                    <a:pt x="199" y="50"/>
                  </a:cubicBezTo>
                  <a:cubicBezTo>
                    <a:pt x="217" y="50"/>
                    <a:pt x="236" y="56"/>
                    <a:pt x="254" y="62"/>
                  </a:cubicBezTo>
                  <a:cubicBezTo>
                    <a:pt x="273" y="69"/>
                    <a:pt x="292" y="75"/>
                    <a:pt x="310" y="81"/>
                  </a:cubicBezTo>
                  <a:lnTo>
                    <a:pt x="310" y="25"/>
                  </a:lnTo>
                  <a:cubicBezTo>
                    <a:pt x="292" y="13"/>
                    <a:pt x="273" y="7"/>
                    <a:pt x="254" y="7"/>
                  </a:cubicBezTo>
                  <a:cubicBezTo>
                    <a:pt x="236" y="0"/>
                    <a:pt x="217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4896330" y="4123141"/>
              <a:ext cx="21241" cy="22326"/>
            </a:xfrm>
            <a:custGeom>
              <a:rect b="b" l="l" r="r" t="t"/>
              <a:pathLst>
                <a:path extrusionOk="0" h="391" w="372">
                  <a:moveTo>
                    <a:pt x="0" y="1"/>
                  </a:moveTo>
                  <a:lnTo>
                    <a:pt x="142" y="391"/>
                  </a:lnTo>
                  <a:lnTo>
                    <a:pt x="229" y="391"/>
                  </a:lnTo>
                  <a:lnTo>
                    <a:pt x="372" y="1"/>
                  </a:lnTo>
                  <a:lnTo>
                    <a:pt x="303" y="1"/>
                  </a:lnTo>
                  <a:lnTo>
                    <a:pt x="186" y="329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4922825" y="4114690"/>
              <a:ext cx="3597" cy="30777"/>
            </a:xfrm>
            <a:custGeom>
              <a:rect b="b" l="l" r="r" t="t"/>
              <a:pathLst>
                <a:path extrusionOk="0" h="539" w="63">
                  <a:moveTo>
                    <a:pt x="0" y="0"/>
                  </a:moveTo>
                  <a:lnTo>
                    <a:pt x="0" y="81"/>
                  </a:lnTo>
                  <a:lnTo>
                    <a:pt x="62" y="81"/>
                  </a:lnTo>
                  <a:lnTo>
                    <a:pt x="62" y="0"/>
                  </a:lnTo>
                  <a:close/>
                  <a:moveTo>
                    <a:pt x="0" y="149"/>
                  </a:moveTo>
                  <a:lnTo>
                    <a:pt x="0" y="539"/>
                  </a:lnTo>
                  <a:lnTo>
                    <a:pt x="62" y="539"/>
                  </a:lnTo>
                  <a:lnTo>
                    <a:pt x="62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4932360" y="4122798"/>
              <a:ext cx="16673" cy="23011"/>
            </a:xfrm>
            <a:custGeom>
              <a:rect b="b" l="l" r="r" t="t"/>
              <a:pathLst>
                <a:path extrusionOk="0" h="403" w="292">
                  <a:moveTo>
                    <a:pt x="149" y="0"/>
                  </a:moveTo>
                  <a:cubicBezTo>
                    <a:pt x="100" y="0"/>
                    <a:pt x="69" y="7"/>
                    <a:pt x="38" y="31"/>
                  </a:cubicBezTo>
                  <a:cubicBezTo>
                    <a:pt x="13" y="50"/>
                    <a:pt x="1" y="75"/>
                    <a:pt x="1" y="112"/>
                  </a:cubicBezTo>
                  <a:cubicBezTo>
                    <a:pt x="1" y="143"/>
                    <a:pt x="13" y="168"/>
                    <a:pt x="25" y="186"/>
                  </a:cubicBezTo>
                  <a:cubicBezTo>
                    <a:pt x="44" y="199"/>
                    <a:pt x="75" y="211"/>
                    <a:pt x="112" y="223"/>
                  </a:cubicBezTo>
                  <a:lnTo>
                    <a:pt x="137" y="229"/>
                  </a:lnTo>
                  <a:cubicBezTo>
                    <a:pt x="174" y="236"/>
                    <a:pt x="199" y="242"/>
                    <a:pt x="211" y="254"/>
                  </a:cubicBezTo>
                  <a:cubicBezTo>
                    <a:pt x="223" y="260"/>
                    <a:pt x="230" y="279"/>
                    <a:pt x="230" y="291"/>
                  </a:cubicBezTo>
                  <a:cubicBezTo>
                    <a:pt x="230" y="310"/>
                    <a:pt x="223" y="329"/>
                    <a:pt x="205" y="335"/>
                  </a:cubicBezTo>
                  <a:cubicBezTo>
                    <a:pt x="186" y="347"/>
                    <a:pt x="168" y="353"/>
                    <a:pt x="137" y="353"/>
                  </a:cubicBezTo>
                  <a:cubicBezTo>
                    <a:pt x="112" y="353"/>
                    <a:pt x="93" y="347"/>
                    <a:pt x="69" y="341"/>
                  </a:cubicBezTo>
                  <a:cubicBezTo>
                    <a:pt x="44" y="335"/>
                    <a:pt x="19" y="329"/>
                    <a:pt x="1" y="316"/>
                  </a:cubicBezTo>
                  <a:lnTo>
                    <a:pt x="1" y="378"/>
                  </a:lnTo>
                  <a:cubicBezTo>
                    <a:pt x="25" y="390"/>
                    <a:pt x="44" y="397"/>
                    <a:pt x="69" y="397"/>
                  </a:cubicBezTo>
                  <a:cubicBezTo>
                    <a:pt x="93" y="403"/>
                    <a:pt x="112" y="403"/>
                    <a:pt x="137" y="403"/>
                  </a:cubicBezTo>
                  <a:cubicBezTo>
                    <a:pt x="186" y="403"/>
                    <a:pt x="223" y="397"/>
                    <a:pt x="248" y="372"/>
                  </a:cubicBezTo>
                  <a:cubicBezTo>
                    <a:pt x="279" y="353"/>
                    <a:pt x="291" y="322"/>
                    <a:pt x="291" y="291"/>
                  </a:cubicBezTo>
                  <a:cubicBezTo>
                    <a:pt x="291" y="254"/>
                    <a:pt x="285" y="229"/>
                    <a:pt x="267" y="217"/>
                  </a:cubicBezTo>
                  <a:cubicBezTo>
                    <a:pt x="248" y="199"/>
                    <a:pt x="217" y="186"/>
                    <a:pt x="168" y="174"/>
                  </a:cubicBezTo>
                  <a:lnTo>
                    <a:pt x="149" y="168"/>
                  </a:lnTo>
                  <a:cubicBezTo>
                    <a:pt x="112" y="161"/>
                    <a:pt x="93" y="155"/>
                    <a:pt x="81" y="143"/>
                  </a:cubicBezTo>
                  <a:cubicBezTo>
                    <a:pt x="69" y="137"/>
                    <a:pt x="62" y="124"/>
                    <a:pt x="62" y="112"/>
                  </a:cubicBezTo>
                  <a:cubicBezTo>
                    <a:pt x="62" y="93"/>
                    <a:pt x="69" y="75"/>
                    <a:pt x="87" y="69"/>
                  </a:cubicBezTo>
                  <a:cubicBezTo>
                    <a:pt x="100" y="56"/>
                    <a:pt x="124" y="50"/>
                    <a:pt x="155" y="50"/>
                  </a:cubicBezTo>
                  <a:cubicBezTo>
                    <a:pt x="180" y="50"/>
                    <a:pt x="199" y="56"/>
                    <a:pt x="217" y="62"/>
                  </a:cubicBezTo>
                  <a:cubicBezTo>
                    <a:pt x="236" y="62"/>
                    <a:pt x="254" y="69"/>
                    <a:pt x="273" y="81"/>
                  </a:cubicBezTo>
                  <a:lnTo>
                    <a:pt x="273" y="19"/>
                  </a:lnTo>
                  <a:cubicBezTo>
                    <a:pt x="254" y="13"/>
                    <a:pt x="236" y="7"/>
                    <a:pt x="217" y="7"/>
                  </a:cubicBezTo>
                  <a:cubicBezTo>
                    <a:pt x="192" y="0"/>
                    <a:pt x="174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4954972" y="4114690"/>
              <a:ext cx="3597" cy="30777"/>
            </a:xfrm>
            <a:custGeom>
              <a:rect b="b" l="l" r="r" t="t"/>
              <a:pathLst>
                <a:path extrusionOk="0" h="539" w="63">
                  <a:moveTo>
                    <a:pt x="1" y="0"/>
                  </a:moveTo>
                  <a:lnTo>
                    <a:pt x="1" y="81"/>
                  </a:lnTo>
                  <a:lnTo>
                    <a:pt x="63" y="81"/>
                  </a:lnTo>
                  <a:lnTo>
                    <a:pt x="63" y="0"/>
                  </a:lnTo>
                  <a:close/>
                  <a:moveTo>
                    <a:pt x="1" y="149"/>
                  </a:moveTo>
                  <a:lnTo>
                    <a:pt x="1" y="539"/>
                  </a:lnTo>
                  <a:lnTo>
                    <a:pt x="63" y="539"/>
                  </a:lnTo>
                  <a:lnTo>
                    <a:pt x="63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4963480" y="4117145"/>
              <a:ext cx="13818" cy="28322"/>
            </a:xfrm>
            <a:custGeom>
              <a:rect b="b" l="l" r="r" t="t"/>
              <a:pathLst>
                <a:path extrusionOk="0" h="496" w="242">
                  <a:moveTo>
                    <a:pt x="44" y="0"/>
                  </a:moveTo>
                  <a:lnTo>
                    <a:pt x="44" y="106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44" y="155"/>
                  </a:lnTo>
                  <a:lnTo>
                    <a:pt x="44" y="366"/>
                  </a:lnTo>
                  <a:cubicBezTo>
                    <a:pt x="44" y="415"/>
                    <a:pt x="56" y="446"/>
                    <a:pt x="75" y="465"/>
                  </a:cubicBezTo>
                  <a:cubicBezTo>
                    <a:pt x="93" y="483"/>
                    <a:pt x="124" y="496"/>
                    <a:pt x="174" y="496"/>
                  </a:cubicBezTo>
                  <a:lnTo>
                    <a:pt x="242" y="496"/>
                  </a:lnTo>
                  <a:lnTo>
                    <a:pt x="242" y="440"/>
                  </a:lnTo>
                  <a:lnTo>
                    <a:pt x="174" y="440"/>
                  </a:lnTo>
                  <a:cubicBezTo>
                    <a:pt x="149" y="440"/>
                    <a:pt x="130" y="434"/>
                    <a:pt x="124" y="428"/>
                  </a:cubicBezTo>
                  <a:cubicBezTo>
                    <a:pt x="112" y="421"/>
                    <a:pt x="112" y="397"/>
                    <a:pt x="112" y="366"/>
                  </a:cubicBezTo>
                  <a:lnTo>
                    <a:pt x="112" y="155"/>
                  </a:lnTo>
                  <a:lnTo>
                    <a:pt x="242" y="155"/>
                  </a:lnTo>
                  <a:lnTo>
                    <a:pt x="242" y="106"/>
                  </a:lnTo>
                  <a:lnTo>
                    <a:pt x="112" y="10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4609975" y="3087806"/>
              <a:ext cx="536283" cy="536283"/>
            </a:xfrm>
            <a:custGeom>
              <a:rect b="b" l="l" r="r" t="t"/>
              <a:pathLst>
                <a:path extrusionOk="0" h="9392" w="9392">
                  <a:moveTo>
                    <a:pt x="353" y="0"/>
                  </a:moveTo>
                  <a:cubicBezTo>
                    <a:pt x="162" y="0"/>
                    <a:pt x="1" y="161"/>
                    <a:pt x="1" y="359"/>
                  </a:cubicBezTo>
                  <a:lnTo>
                    <a:pt x="1" y="9039"/>
                  </a:lnTo>
                  <a:cubicBezTo>
                    <a:pt x="1" y="9237"/>
                    <a:pt x="162" y="9391"/>
                    <a:pt x="353" y="9391"/>
                  </a:cubicBezTo>
                  <a:lnTo>
                    <a:pt x="9033" y="9391"/>
                  </a:lnTo>
                  <a:cubicBezTo>
                    <a:pt x="9231" y="9391"/>
                    <a:pt x="9392" y="9237"/>
                    <a:pt x="9392" y="9039"/>
                  </a:cubicBezTo>
                  <a:lnTo>
                    <a:pt x="9392" y="359"/>
                  </a:lnTo>
                  <a:cubicBezTo>
                    <a:pt x="9392" y="161"/>
                    <a:pt x="9231" y="0"/>
                    <a:pt x="9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4788868" y="3152843"/>
              <a:ext cx="196595" cy="291324"/>
            </a:xfrm>
            <a:custGeom>
              <a:rect b="b" l="l" r="r" t="t"/>
              <a:pathLst>
                <a:path extrusionOk="0" h="5102" w="3443">
                  <a:moveTo>
                    <a:pt x="390" y="0"/>
                  </a:moveTo>
                  <a:cubicBezTo>
                    <a:pt x="173" y="0"/>
                    <a:pt x="0" y="174"/>
                    <a:pt x="0" y="390"/>
                  </a:cubicBezTo>
                  <a:lnTo>
                    <a:pt x="0" y="4711"/>
                  </a:lnTo>
                  <a:cubicBezTo>
                    <a:pt x="0" y="4928"/>
                    <a:pt x="173" y="5101"/>
                    <a:pt x="390" y="5101"/>
                  </a:cubicBezTo>
                  <a:lnTo>
                    <a:pt x="3052" y="5101"/>
                  </a:lnTo>
                  <a:cubicBezTo>
                    <a:pt x="3269" y="5101"/>
                    <a:pt x="3442" y="4922"/>
                    <a:pt x="3442" y="4711"/>
                  </a:cubicBezTo>
                  <a:lnTo>
                    <a:pt x="3442" y="390"/>
                  </a:lnTo>
                  <a:cubicBezTo>
                    <a:pt x="3442" y="174"/>
                    <a:pt x="3269" y="0"/>
                    <a:pt x="3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4810738" y="3185333"/>
              <a:ext cx="152800" cy="302630"/>
            </a:xfrm>
            <a:custGeom>
              <a:rect b="b" l="l" r="r" t="t"/>
              <a:pathLst>
                <a:path extrusionOk="0" h="5300" w="2676">
                  <a:moveTo>
                    <a:pt x="261" y="1"/>
                  </a:moveTo>
                  <a:cubicBezTo>
                    <a:pt x="119" y="1"/>
                    <a:pt x="1" y="112"/>
                    <a:pt x="1" y="261"/>
                  </a:cubicBezTo>
                  <a:lnTo>
                    <a:pt x="1" y="3703"/>
                  </a:lnTo>
                  <a:cubicBezTo>
                    <a:pt x="1" y="3845"/>
                    <a:pt x="119" y="3963"/>
                    <a:pt x="261" y="3963"/>
                  </a:cubicBezTo>
                  <a:lnTo>
                    <a:pt x="1066" y="3963"/>
                  </a:lnTo>
                  <a:lnTo>
                    <a:pt x="1066" y="5300"/>
                  </a:lnTo>
                  <a:lnTo>
                    <a:pt x="1536" y="5300"/>
                  </a:lnTo>
                  <a:lnTo>
                    <a:pt x="1536" y="3963"/>
                  </a:lnTo>
                  <a:lnTo>
                    <a:pt x="2415" y="3963"/>
                  </a:lnTo>
                  <a:cubicBezTo>
                    <a:pt x="2558" y="3963"/>
                    <a:pt x="2675" y="3845"/>
                    <a:pt x="2675" y="3703"/>
                  </a:cubicBezTo>
                  <a:lnTo>
                    <a:pt x="2675" y="261"/>
                  </a:lnTo>
                  <a:cubicBezTo>
                    <a:pt x="2675" y="112"/>
                    <a:pt x="2558" y="1"/>
                    <a:pt x="2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4810738" y="3185333"/>
              <a:ext cx="152800" cy="119967"/>
            </a:xfrm>
            <a:custGeom>
              <a:rect b="b" l="l" r="r" t="t"/>
              <a:pathLst>
                <a:path extrusionOk="0" h="2101" w="2676">
                  <a:moveTo>
                    <a:pt x="261" y="1"/>
                  </a:moveTo>
                  <a:cubicBezTo>
                    <a:pt x="119" y="1"/>
                    <a:pt x="1" y="112"/>
                    <a:pt x="1" y="261"/>
                  </a:cubicBezTo>
                  <a:lnTo>
                    <a:pt x="1" y="2081"/>
                  </a:lnTo>
                  <a:cubicBezTo>
                    <a:pt x="83" y="2093"/>
                    <a:pt x="175" y="2100"/>
                    <a:pt x="275" y="2100"/>
                  </a:cubicBezTo>
                  <a:cubicBezTo>
                    <a:pt x="704" y="2100"/>
                    <a:pt x="1273" y="1954"/>
                    <a:pt x="1765" y="1332"/>
                  </a:cubicBezTo>
                  <a:cubicBezTo>
                    <a:pt x="2131" y="874"/>
                    <a:pt x="2440" y="731"/>
                    <a:pt x="2675" y="725"/>
                  </a:cubicBezTo>
                  <a:lnTo>
                    <a:pt x="2675" y="261"/>
                  </a:lnTo>
                  <a:cubicBezTo>
                    <a:pt x="2675" y="112"/>
                    <a:pt x="2558" y="1"/>
                    <a:pt x="2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4775393" y="3548031"/>
              <a:ext cx="20956" cy="29407"/>
            </a:xfrm>
            <a:custGeom>
              <a:rect b="b" l="l" r="r" t="t"/>
              <a:pathLst>
                <a:path extrusionOk="0" h="515" w="367">
                  <a:moveTo>
                    <a:pt x="174" y="56"/>
                  </a:moveTo>
                  <a:cubicBezTo>
                    <a:pt x="211" y="56"/>
                    <a:pt x="236" y="62"/>
                    <a:pt x="255" y="75"/>
                  </a:cubicBezTo>
                  <a:cubicBezTo>
                    <a:pt x="267" y="87"/>
                    <a:pt x="279" y="106"/>
                    <a:pt x="279" y="137"/>
                  </a:cubicBezTo>
                  <a:cubicBezTo>
                    <a:pt x="279" y="161"/>
                    <a:pt x="267" y="180"/>
                    <a:pt x="255" y="192"/>
                  </a:cubicBezTo>
                  <a:cubicBezTo>
                    <a:pt x="236" y="205"/>
                    <a:pt x="211" y="211"/>
                    <a:pt x="174" y="211"/>
                  </a:cubicBezTo>
                  <a:lnTo>
                    <a:pt x="75" y="211"/>
                  </a:lnTo>
                  <a:lnTo>
                    <a:pt x="75" y="56"/>
                  </a:lnTo>
                  <a:close/>
                  <a:moveTo>
                    <a:pt x="187" y="267"/>
                  </a:moveTo>
                  <a:cubicBezTo>
                    <a:pt x="224" y="267"/>
                    <a:pt x="248" y="273"/>
                    <a:pt x="267" y="291"/>
                  </a:cubicBezTo>
                  <a:cubicBezTo>
                    <a:pt x="286" y="304"/>
                    <a:pt x="298" y="329"/>
                    <a:pt x="298" y="359"/>
                  </a:cubicBezTo>
                  <a:cubicBezTo>
                    <a:pt x="298" y="397"/>
                    <a:pt x="286" y="415"/>
                    <a:pt x="267" y="434"/>
                  </a:cubicBezTo>
                  <a:cubicBezTo>
                    <a:pt x="248" y="446"/>
                    <a:pt x="224" y="459"/>
                    <a:pt x="187" y="459"/>
                  </a:cubicBezTo>
                  <a:lnTo>
                    <a:pt x="75" y="459"/>
                  </a:lnTo>
                  <a:lnTo>
                    <a:pt x="75" y="267"/>
                  </a:lnTo>
                  <a:close/>
                  <a:moveTo>
                    <a:pt x="1" y="0"/>
                  </a:moveTo>
                  <a:lnTo>
                    <a:pt x="1" y="514"/>
                  </a:lnTo>
                  <a:lnTo>
                    <a:pt x="187" y="514"/>
                  </a:lnTo>
                  <a:cubicBezTo>
                    <a:pt x="248" y="514"/>
                    <a:pt x="292" y="502"/>
                    <a:pt x="323" y="477"/>
                  </a:cubicBezTo>
                  <a:cubicBezTo>
                    <a:pt x="354" y="452"/>
                    <a:pt x="366" y="415"/>
                    <a:pt x="366" y="372"/>
                  </a:cubicBezTo>
                  <a:cubicBezTo>
                    <a:pt x="366" y="335"/>
                    <a:pt x="360" y="304"/>
                    <a:pt x="341" y="285"/>
                  </a:cubicBezTo>
                  <a:cubicBezTo>
                    <a:pt x="323" y="260"/>
                    <a:pt x="292" y="242"/>
                    <a:pt x="261" y="236"/>
                  </a:cubicBezTo>
                  <a:cubicBezTo>
                    <a:pt x="292" y="229"/>
                    <a:pt x="310" y="217"/>
                    <a:pt x="323" y="199"/>
                  </a:cubicBezTo>
                  <a:cubicBezTo>
                    <a:pt x="341" y="180"/>
                    <a:pt x="348" y="155"/>
                    <a:pt x="348" y="124"/>
                  </a:cubicBezTo>
                  <a:cubicBezTo>
                    <a:pt x="348" y="87"/>
                    <a:pt x="335" y="56"/>
                    <a:pt x="304" y="31"/>
                  </a:cubicBezTo>
                  <a:cubicBezTo>
                    <a:pt x="273" y="7"/>
                    <a:pt x="236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4802972" y="3546604"/>
              <a:ext cx="3940" cy="30834"/>
            </a:xfrm>
            <a:custGeom>
              <a:rect b="b" l="l" r="r" t="t"/>
              <a:pathLst>
                <a:path extrusionOk="0" h="540" w="69">
                  <a:moveTo>
                    <a:pt x="1" y="1"/>
                  </a:moveTo>
                  <a:lnTo>
                    <a:pt x="1" y="539"/>
                  </a:lnTo>
                  <a:lnTo>
                    <a:pt x="69" y="53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4812508" y="3554769"/>
              <a:ext cx="20556" cy="23354"/>
            </a:xfrm>
            <a:custGeom>
              <a:rect b="b" l="l" r="r" t="t"/>
              <a:pathLst>
                <a:path extrusionOk="0" h="409" w="360">
                  <a:moveTo>
                    <a:pt x="180" y="56"/>
                  </a:moveTo>
                  <a:cubicBezTo>
                    <a:pt x="218" y="56"/>
                    <a:pt x="242" y="68"/>
                    <a:pt x="261" y="93"/>
                  </a:cubicBezTo>
                  <a:cubicBezTo>
                    <a:pt x="279" y="124"/>
                    <a:pt x="292" y="155"/>
                    <a:pt x="292" y="204"/>
                  </a:cubicBezTo>
                  <a:cubicBezTo>
                    <a:pt x="292" y="248"/>
                    <a:pt x="279" y="285"/>
                    <a:pt x="261" y="310"/>
                  </a:cubicBezTo>
                  <a:cubicBezTo>
                    <a:pt x="242" y="341"/>
                    <a:pt x="218" y="353"/>
                    <a:pt x="180" y="353"/>
                  </a:cubicBezTo>
                  <a:cubicBezTo>
                    <a:pt x="149" y="353"/>
                    <a:pt x="118" y="341"/>
                    <a:pt x="100" y="310"/>
                  </a:cubicBezTo>
                  <a:cubicBezTo>
                    <a:pt x="81" y="285"/>
                    <a:pt x="69" y="248"/>
                    <a:pt x="69" y="204"/>
                  </a:cubicBezTo>
                  <a:cubicBezTo>
                    <a:pt x="69" y="155"/>
                    <a:pt x="81" y="118"/>
                    <a:pt x="100" y="93"/>
                  </a:cubicBezTo>
                  <a:cubicBezTo>
                    <a:pt x="118" y="68"/>
                    <a:pt x="149" y="56"/>
                    <a:pt x="180" y="56"/>
                  </a:cubicBezTo>
                  <a:close/>
                  <a:moveTo>
                    <a:pt x="180" y="0"/>
                  </a:moveTo>
                  <a:cubicBezTo>
                    <a:pt x="125" y="0"/>
                    <a:pt x="81" y="19"/>
                    <a:pt x="50" y="56"/>
                  </a:cubicBezTo>
                  <a:cubicBezTo>
                    <a:pt x="19" y="93"/>
                    <a:pt x="1" y="142"/>
                    <a:pt x="1" y="204"/>
                  </a:cubicBezTo>
                  <a:cubicBezTo>
                    <a:pt x="1" y="266"/>
                    <a:pt x="19" y="316"/>
                    <a:pt x="50" y="353"/>
                  </a:cubicBezTo>
                  <a:cubicBezTo>
                    <a:pt x="81" y="390"/>
                    <a:pt x="125" y="409"/>
                    <a:pt x="180" y="409"/>
                  </a:cubicBezTo>
                  <a:cubicBezTo>
                    <a:pt x="236" y="409"/>
                    <a:pt x="279" y="390"/>
                    <a:pt x="310" y="353"/>
                  </a:cubicBezTo>
                  <a:cubicBezTo>
                    <a:pt x="341" y="316"/>
                    <a:pt x="360" y="266"/>
                    <a:pt x="360" y="204"/>
                  </a:cubicBezTo>
                  <a:cubicBezTo>
                    <a:pt x="360" y="142"/>
                    <a:pt x="341" y="93"/>
                    <a:pt x="310" y="56"/>
                  </a:cubicBezTo>
                  <a:cubicBezTo>
                    <a:pt x="279" y="19"/>
                    <a:pt x="236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4837289" y="3554769"/>
              <a:ext cx="20556" cy="23354"/>
            </a:xfrm>
            <a:custGeom>
              <a:rect b="b" l="l" r="r" t="t"/>
              <a:pathLst>
                <a:path extrusionOk="0" h="409" w="360">
                  <a:moveTo>
                    <a:pt x="180" y="56"/>
                  </a:moveTo>
                  <a:cubicBezTo>
                    <a:pt x="211" y="56"/>
                    <a:pt x="242" y="68"/>
                    <a:pt x="260" y="93"/>
                  </a:cubicBezTo>
                  <a:cubicBezTo>
                    <a:pt x="279" y="124"/>
                    <a:pt x="291" y="155"/>
                    <a:pt x="291" y="204"/>
                  </a:cubicBezTo>
                  <a:cubicBezTo>
                    <a:pt x="291" y="248"/>
                    <a:pt x="279" y="285"/>
                    <a:pt x="260" y="310"/>
                  </a:cubicBezTo>
                  <a:cubicBezTo>
                    <a:pt x="242" y="341"/>
                    <a:pt x="211" y="353"/>
                    <a:pt x="180" y="353"/>
                  </a:cubicBezTo>
                  <a:cubicBezTo>
                    <a:pt x="143" y="353"/>
                    <a:pt x="118" y="341"/>
                    <a:pt x="99" y="310"/>
                  </a:cubicBezTo>
                  <a:cubicBezTo>
                    <a:pt x="81" y="285"/>
                    <a:pt x="68" y="248"/>
                    <a:pt x="68" y="204"/>
                  </a:cubicBezTo>
                  <a:cubicBezTo>
                    <a:pt x="68" y="155"/>
                    <a:pt x="81" y="118"/>
                    <a:pt x="99" y="93"/>
                  </a:cubicBezTo>
                  <a:cubicBezTo>
                    <a:pt x="118" y="68"/>
                    <a:pt x="143" y="56"/>
                    <a:pt x="180" y="56"/>
                  </a:cubicBezTo>
                  <a:close/>
                  <a:moveTo>
                    <a:pt x="180" y="0"/>
                  </a:moveTo>
                  <a:cubicBezTo>
                    <a:pt x="124" y="0"/>
                    <a:pt x="81" y="19"/>
                    <a:pt x="50" y="56"/>
                  </a:cubicBezTo>
                  <a:cubicBezTo>
                    <a:pt x="19" y="93"/>
                    <a:pt x="0" y="142"/>
                    <a:pt x="0" y="204"/>
                  </a:cubicBezTo>
                  <a:cubicBezTo>
                    <a:pt x="0" y="266"/>
                    <a:pt x="19" y="316"/>
                    <a:pt x="50" y="353"/>
                  </a:cubicBezTo>
                  <a:cubicBezTo>
                    <a:pt x="81" y="390"/>
                    <a:pt x="124" y="409"/>
                    <a:pt x="180" y="409"/>
                  </a:cubicBezTo>
                  <a:cubicBezTo>
                    <a:pt x="235" y="409"/>
                    <a:pt x="279" y="390"/>
                    <a:pt x="310" y="353"/>
                  </a:cubicBezTo>
                  <a:cubicBezTo>
                    <a:pt x="341" y="316"/>
                    <a:pt x="359" y="266"/>
                    <a:pt x="359" y="204"/>
                  </a:cubicBezTo>
                  <a:cubicBezTo>
                    <a:pt x="359" y="142"/>
                    <a:pt x="341" y="93"/>
                    <a:pt x="310" y="56"/>
                  </a:cubicBezTo>
                  <a:cubicBezTo>
                    <a:pt x="279" y="19"/>
                    <a:pt x="235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4862013" y="3546604"/>
              <a:ext cx="19871" cy="31519"/>
            </a:xfrm>
            <a:custGeom>
              <a:rect b="b" l="l" r="r" t="t"/>
              <a:pathLst>
                <a:path extrusionOk="0" h="552" w="348">
                  <a:moveTo>
                    <a:pt x="174" y="199"/>
                  </a:moveTo>
                  <a:cubicBezTo>
                    <a:pt x="211" y="199"/>
                    <a:pt x="236" y="211"/>
                    <a:pt x="254" y="236"/>
                  </a:cubicBezTo>
                  <a:cubicBezTo>
                    <a:pt x="273" y="261"/>
                    <a:pt x="285" y="298"/>
                    <a:pt x="285" y="347"/>
                  </a:cubicBezTo>
                  <a:cubicBezTo>
                    <a:pt x="285" y="391"/>
                    <a:pt x="273" y="428"/>
                    <a:pt x="254" y="459"/>
                  </a:cubicBezTo>
                  <a:cubicBezTo>
                    <a:pt x="236" y="484"/>
                    <a:pt x="211" y="496"/>
                    <a:pt x="174" y="496"/>
                  </a:cubicBezTo>
                  <a:cubicBezTo>
                    <a:pt x="143" y="496"/>
                    <a:pt x="118" y="484"/>
                    <a:pt x="93" y="459"/>
                  </a:cubicBezTo>
                  <a:cubicBezTo>
                    <a:pt x="75" y="428"/>
                    <a:pt x="69" y="391"/>
                    <a:pt x="69" y="347"/>
                  </a:cubicBezTo>
                  <a:cubicBezTo>
                    <a:pt x="69" y="298"/>
                    <a:pt x="75" y="261"/>
                    <a:pt x="93" y="236"/>
                  </a:cubicBezTo>
                  <a:cubicBezTo>
                    <a:pt x="118" y="211"/>
                    <a:pt x="143" y="199"/>
                    <a:pt x="174" y="199"/>
                  </a:cubicBezTo>
                  <a:close/>
                  <a:moveTo>
                    <a:pt x="285" y="1"/>
                  </a:moveTo>
                  <a:lnTo>
                    <a:pt x="285" y="211"/>
                  </a:lnTo>
                  <a:cubicBezTo>
                    <a:pt x="273" y="186"/>
                    <a:pt x="254" y="174"/>
                    <a:pt x="236" y="162"/>
                  </a:cubicBezTo>
                  <a:cubicBezTo>
                    <a:pt x="211" y="149"/>
                    <a:pt x="186" y="143"/>
                    <a:pt x="162" y="143"/>
                  </a:cubicBezTo>
                  <a:cubicBezTo>
                    <a:pt x="112" y="143"/>
                    <a:pt x="75" y="162"/>
                    <a:pt x="44" y="199"/>
                  </a:cubicBezTo>
                  <a:cubicBezTo>
                    <a:pt x="19" y="236"/>
                    <a:pt x="1" y="285"/>
                    <a:pt x="1" y="347"/>
                  </a:cubicBezTo>
                  <a:cubicBezTo>
                    <a:pt x="1" y="409"/>
                    <a:pt x="19" y="459"/>
                    <a:pt x="44" y="496"/>
                  </a:cubicBezTo>
                  <a:cubicBezTo>
                    <a:pt x="75" y="533"/>
                    <a:pt x="112" y="552"/>
                    <a:pt x="162" y="552"/>
                  </a:cubicBezTo>
                  <a:cubicBezTo>
                    <a:pt x="186" y="552"/>
                    <a:pt x="211" y="545"/>
                    <a:pt x="236" y="533"/>
                  </a:cubicBezTo>
                  <a:cubicBezTo>
                    <a:pt x="254" y="521"/>
                    <a:pt x="273" y="502"/>
                    <a:pt x="285" y="484"/>
                  </a:cubicBezTo>
                  <a:lnTo>
                    <a:pt x="285" y="539"/>
                  </a:lnTo>
                  <a:lnTo>
                    <a:pt x="347" y="53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4899471" y="3549059"/>
              <a:ext cx="13875" cy="28379"/>
            </a:xfrm>
            <a:custGeom>
              <a:rect b="b" l="l" r="r" t="t"/>
              <a:pathLst>
                <a:path extrusionOk="0" h="497" w="243">
                  <a:moveTo>
                    <a:pt x="44" y="1"/>
                  </a:moveTo>
                  <a:lnTo>
                    <a:pt x="44" y="112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44" y="156"/>
                  </a:lnTo>
                  <a:lnTo>
                    <a:pt x="44" y="366"/>
                  </a:lnTo>
                  <a:cubicBezTo>
                    <a:pt x="44" y="416"/>
                    <a:pt x="57" y="453"/>
                    <a:pt x="75" y="471"/>
                  </a:cubicBezTo>
                  <a:cubicBezTo>
                    <a:pt x="94" y="490"/>
                    <a:pt x="125" y="496"/>
                    <a:pt x="174" y="496"/>
                  </a:cubicBezTo>
                  <a:lnTo>
                    <a:pt x="242" y="496"/>
                  </a:lnTo>
                  <a:lnTo>
                    <a:pt x="242" y="441"/>
                  </a:lnTo>
                  <a:lnTo>
                    <a:pt x="174" y="441"/>
                  </a:lnTo>
                  <a:cubicBezTo>
                    <a:pt x="149" y="441"/>
                    <a:pt x="131" y="441"/>
                    <a:pt x="125" y="428"/>
                  </a:cubicBezTo>
                  <a:cubicBezTo>
                    <a:pt x="112" y="422"/>
                    <a:pt x="112" y="403"/>
                    <a:pt x="112" y="366"/>
                  </a:cubicBezTo>
                  <a:lnTo>
                    <a:pt x="112" y="156"/>
                  </a:lnTo>
                  <a:lnTo>
                    <a:pt x="242" y="156"/>
                  </a:lnTo>
                  <a:lnTo>
                    <a:pt x="242" y="112"/>
                  </a:lnTo>
                  <a:lnTo>
                    <a:pt x="112" y="11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4916429" y="3554769"/>
              <a:ext cx="20556" cy="23354"/>
            </a:xfrm>
            <a:custGeom>
              <a:rect b="b" l="l" r="r" t="t"/>
              <a:pathLst>
                <a:path extrusionOk="0" h="409" w="360">
                  <a:moveTo>
                    <a:pt x="193" y="56"/>
                  </a:moveTo>
                  <a:cubicBezTo>
                    <a:pt x="224" y="56"/>
                    <a:pt x="249" y="62"/>
                    <a:pt x="267" y="87"/>
                  </a:cubicBezTo>
                  <a:cubicBezTo>
                    <a:pt x="286" y="105"/>
                    <a:pt x="292" y="136"/>
                    <a:pt x="298" y="167"/>
                  </a:cubicBezTo>
                  <a:lnTo>
                    <a:pt x="69" y="167"/>
                  </a:lnTo>
                  <a:cubicBezTo>
                    <a:pt x="69" y="130"/>
                    <a:pt x="81" y="105"/>
                    <a:pt x="106" y="87"/>
                  </a:cubicBezTo>
                  <a:cubicBezTo>
                    <a:pt x="125" y="62"/>
                    <a:pt x="156" y="56"/>
                    <a:pt x="193" y="56"/>
                  </a:cubicBezTo>
                  <a:close/>
                  <a:moveTo>
                    <a:pt x="193" y="0"/>
                  </a:moveTo>
                  <a:cubicBezTo>
                    <a:pt x="131" y="0"/>
                    <a:pt x="88" y="19"/>
                    <a:pt x="50" y="56"/>
                  </a:cubicBezTo>
                  <a:cubicBezTo>
                    <a:pt x="20" y="93"/>
                    <a:pt x="1" y="142"/>
                    <a:pt x="1" y="204"/>
                  </a:cubicBezTo>
                  <a:cubicBezTo>
                    <a:pt x="1" y="266"/>
                    <a:pt x="20" y="316"/>
                    <a:pt x="57" y="353"/>
                  </a:cubicBezTo>
                  <a:cubicBezTo>
                    <a:pt x="88" y="390"/>
                    <a:pt x="137" y="409"/>
                    <a:pt x="199" y="409"/>
                  </a:cubicBezTo>
                  <a:cubicBezTo>
                    <a:pt x="224" y="409"/>
                    <a:pt x="249" y="402"/>
                    <a:pt x="273" y="396"/>
                  </a:cubicBezTo>
                  <a:cubicBezTo>
                    <a:pt x="298" y="396"/>
                    <a:pt x="323" y="384"/>
                    <a:pt x="341" y="378"/>
                  </a:cubicBezTo>
                  <a:lnTo>
                    <a:pt x="341" y="316"/>
                  </a:lnTo>
                  <a:cubicBezTo>
                    <a:pt x="323" y="328"/>
                    <a:pt x="298" y="334"/>
                    <a:pt x="273" y="341"/>
                  </a:cubicBezTo>
                  <a:cubicBezTo>
                    <a:pt x="255" y="347"/>
                    <a:pt x="230" y="353"/>
                    <a:pt x="205" y="353"/>
                  </a:cubicBezTo>
                  <a:cubicBezTo>
                    <a:pt x="162" y="353"/>
                    <a:pt x="131" y="341"/>
                    <a:pt x="106" y="316"/>
                  </a:cubicBezTo>
                  <a:cubicBezTo>
                    <a:pt x="81" y="297"/>
                    <a:pt x="69" y="260"/>
                    <a:pt x="69" y="217"/>
                  </a:cubicBezTo>
                  <a:lnTo>
                    <a:pt x="360" y="217"/>
                  </a:lnTo>
                  <a:lnTo>
                    <a:pt x="360" y="186"/>
                  </a:lnTo>
                  <a:cubicBezTo>
                    <a:pt x="360" y="130"/>
                    <a:pt x="341" y="87"/>
                    <a:pt x="310" y="50"/>
                  </a:cubicBezTo>
                  <a:cubicBezTo>
                    <a:pt x="286" y="19"/>
                    <a:pt x="242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4941211" y="3554769"/>
              <a:ext cx="17016" cy="23354"/>
            </a:xfrm>
            <a:custGeom>
              <a:rect b="b" l="l" r="r" t="t"/>
              <a:pathLst>
                <a:path extrusionOk="0" h="409" w="298">
                  <a:moveTo>
                    <a:pt x="155" y="0"/>
                  </a:moveTo>
                  <a:cubicBezTo>
                    <a:pt x="106" y="0"/>
                    <a:pt x="68" y="12"/>
                    <a:pt x="44" y="31"/>
                  </a:cubicBezTo>
                  <a:cubicBezTo>
                    <a:pt x="19" y="50"/>
                    <a:pt x="6" y="81"/>
                    <a:pt x="6" y="111"/>
                  </a:cubicBezTo>
                  <a:cubicBezTo>
                    <a:pt x="6" y="142"/>
                    <a:pt x="13" y="167"/>
                    <a:pt x="31" y="186"/>
                  </a:cubicBezTo>
                  <a:cubicBezTo>
                    <a:pt x="50" y="204"/>
                    <a:pt x="75" y="217"/>
                    <a:pt x="118" y="223"/>
                  </a:cubicBezTo>
                  <a:lnTo>
                    <a:pt x="136" y="229"/>
                  </a:lnTo>
                  <a:cubicBezTo>
                    <a:pt x="174" y="235"/>
                    <a:pt x="205" y="248"/>
                    <a:pt x="211" y="254"/>
                  </a:cubicBezTo>
                  <a:cubicBezTo>
                    <a:pt x="223" y="266"/>
                    <a:pt x="229" y="279"/>
                    <a:pt x="229" y="297"/>
                  </a:cubicBezTo>
                  <a:cubicBezTo>
                    <a:pt x="229" y="316"/>
                    <a:pt x="223" y="328"/>
                    <a:pt x="205" y="341"/>
                  </a:cubicBezTo>
                  <a:cubicBezTo>
                    <a:pt x="192" y="347"/>
                    <a:pt x="167" y="353"/>
                    <a:pt x="136" y="353"/>
                  </a:cubicBezTo>
                  <a:cubicBezTo>
                    <a:pt x="118" y="353"/>
                    <a:pt x="93" y="353"/>
                    <a:pt x="68" y="347"/>
                  </a:cubicBezTo>
                  <a:cubicBezTo>
                    <a:pt x="50" y="341"/>
                    <a:pt x="25" y="328"/>
                    <a:pt x="0" y="316"/>
                  </a:cubicBezTo>
                  <a:lnTo>
                    <a:pt x="0" y="384"/>
                  </a:lnTo>
                  <a:cubicBezTo>
                    <a:pt x="25" y="390"/>
                    <a:pt x="50" y="396"/>
                    <a:pt x="75" y="402"/>
                  </a:cubicBezTo>
                  <a:cubicBezTo>
                    <a:pt x="93" y="402"/>
                    <a:pt x="118" y="409"/>
                    <a:pt x="136" y="409"/>
                  </a:cubicBezTo>
                  <a:cubicBezTo>
                    <a:pt x="186" y="409"/>
                    <a:pt x="223" y="396"/>
                    <a:pt x="254" y="378"/>
                  </a:cubicBezTo>
                  <a:cubicBezTo>
                    <a:pt x="285" y="353"/>
                    <a:pt x="297" y="328"/>
                    <a:pt x="297" y="291"/>
                  </a:cubicBezTo>
                  <a:cubicBezTo>
                    <a:pt x="297" y="260"/>
                    <a:pt x="285" y="235"/>
                    <a:pt x="266" y="217"/>
                  </a:cubicBezTo>
                  <a:cubicBezTo>
                    <a:pt x="248" y="198"/>
                    <a:pt x="217" y="186"/>
                    <a:pt x="174" y="173"/>
                  </a:cubicBezTo>
                  <a:lnTo>
                    <a:pt x="149" y="167"/>
                  </a:lnTo>
                  <a:cubicBezTo>
                    <a:pt x="118" y="161"/>
                    <a:pt x="93" y="155"/>
                    <a:pt x="81" y="149"/>
                  </a:cubicBezTo>
                  <a:cubicBezTo>
                    <a:pt x="68" y="136"/>
                    <a:pt x="62" y="124"/>
                    <a:pt x="62" y="111"/>
                  </a:cubicBezTo>
                  <a:cubicBezTo>
                    <a:pt x="62" y="93"/>
                    <a:pt x="75" y="81"/>
                    <a:pt x="87" y="68"/>
                  </a:cubicBezTo>
                  <a:cubicBezTo>
                    <a:pt x="106" y="56"/>
                    <a:pt x="130" y="56"/>
                    <a:pt x="161" y="56"/>
                  </a:cubicBezTo>
                  <a:cubicBezTo>
                    <a:pt x="180" y="56"/>
                    <a:pt x="198" y="56"/>
                    <a:pt x="217" y="62"/>
                  </a:cubicBezTo>
                  <a:cubicBezTo>
                    <a:pt x="242" y="62"/>
                    <a:pt x="260" y="74"/>
                    <a:pt x="273" y="81"/>
                  </a:cubicBezTo>
                  <a:lnTo>
                    <a:pt x="273" y="19"/>
                  </a:lnTo>
                  <a:cubicBezTo>
                    <a:pt x="260" y="12"/>
                    <a:pt x="242" y="6"/>
                    <a:pt x="217" y="6"/>
                  </a:cubicBezTo>
                  <a:cubicBezTo>
                    <a:pt x="198" y="0"/>
                    <a:pt x="174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4961367" y="3549059"/>
              <a:ext cx="13818" cy="28379"/>
            </a:xfrm>
            <a:custGeom>
              <a:rect b="b" l="l" r="r" t="t"/>
              <a:pathLst>
                <a:path extrusionOk="0" h="497" w="242">
                  <a:moveTo>
                    <a:pt x="43" y="1"/>
                  </a:moveTo>
                  <a:lnTo>
                    <a:pt x="43" y="112"/>
                  </a:lnTo>
                  <a:lnTo>
                    <a:pt x="0" y="112"/>
                  </a:lnTo>
                  <a:lnTo>
                    <a:pt x="0" y="156"/>
                  </a:lnTo>
                  <a:lnTo>
                    <a:pt x="43" y="156"/>
                  </a:lnTo>
                  <a:lnTo>
                    <a:pt x="43" y="366"/>
                  </a:lnTo>
                  <a:cubicBezTo>
                    <a:pt x="43" y="416"/>
                    <a:pt x="56" y="453"/>
                    <a:pt x="74" y="471"/>
                  </a:cubicBezTo>
                  <a:cubicBezTo>
                    <a:pt x="93" y="490"/>
                    <a:pt x="124" y="496"/>
                    <a:pt x="173" y="496"/>
                  </a:cubicBezTo>
                  <a:lnTo>
                    <a:pt x="242" y="496"/>
                  </a:lnTo>
                  <a:lnTo>
                    <a:pt x="242" y="441"/>
                  </a:lnTo>
                  <a:lnTo>
                    <a:pt x="173" y="441"/>
                  </a:lnTo>
                  <a:cubicBezTo>
                    <a:pt x="149" y="441"/>
                    <a:pt x="130" y="441"/>
                    <a:pt x="118" y="428"/>
                  </a:cubicBezTo>
                  <a:cubicBezTo>
                    <a:pt x="112" y="422"/>
                    <a:pt x="105" y="403"/>
                    <a:pt x="105" y="366"/>
                  </a:cubicBezTo>
                  <a:lnTo>
                    <a:pt x="105" y="156"/>
                  </a:lnTo>
                  <a:lnTo>
                    <a:pt x="242" y="156"/>
                  </a:lnTo>
                  <a:lnTo>
                    <a:pt x="242" y="112"/>
                  </a:lnTo>
                  <a:lnTo>
                    <a:pt x="105" y="1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3997750" y="3087806"/>
              <a:ext cx="533828" cy="533828"/>
            </a:xfrm>
            <a:custGeom>
              <a:rect b="b" l="l" r="r" t="t"/>
              <a:pathLst>
                <a:path extrusionOk="0" h="9349" w="9349">
                  <a:moveTo>
                    <a:pt x="359" y="0"/>
                  </a:moveTo>
                  <a:cubicBezTo>
                    <a:pt x="161" y="0"/>
                    <a:pt x="0" y="161"/>
                    <a:pt x="0" y="359"/>
                  </a:cubicBezTo>
                  <a:lnTo>
                    <a:pt x="0" y="8995"/>
                  </a:lnTo>
                  <a:cubicBezTo>
                    <a:pt x="0" y="9193"/>
                    <a:pt x="161" y="9348"/>
                    <a:pt x="359" y="9348"/>
                  </a:cubicBezTo>
                  <a:lnTo>
                    <a:pt x="8995" y="9348"/>
                  </a:lnTo>
                  <a:cubicBezTo>
                    <a:pt x="9194" y="9348"/>
                    <a:pt x="9348" y="9193"/>
                    <a:pt x="9348" y="8995"/>
                  </a:cubicBezTo>
                  <a:lnTo>
                    <a:pt x="9348" y="359"/>
                  </a:lnTo>
                  <a:cubicBezTo>
                    <a:pt x="9348" y="161"/>
                    <a:pt x="9194" y="0"/>
                    <a:pt x="8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4359021" y="3376960"/>
              <a:ext cx="91246" cy="44595"/>
            </a:xfrm>
            <a:custGeom>
              <a:rect b="b" l="l" r="r" t="t"/>
              <a:pathLst>
                <a:path extrusionOk="0" h="781" w="1598">
                  <a:moveTo>
                    <a:pt x="941" y="0"/>
                  </a:moveTo>
                  <a:lnTo>
                    <a:pt x="0" y="229"/>
                  </a:lnTo>
                  <a:lnTo>
                    <a:pt x="93" y="780"/>
                  </a:lnTo>
                  <a:lnTo>
                    <a:pt x="1523" y="780"/>
                  </a:lnTo>
                  <a:lnTo>
                    <a:pt x="1597" y="663"/>
                  </a:lnTo>
                  <a:cubicBezTo>
                    <a:pt x="1597" y="440"/>
                    <a:pt x="941" y="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4090023" y="3376960"/>
              <a:ext cx="102209" cy="44595"/>
            </a:xfrm>
            <a:custGeom>
              <a:rect b="b" l="l" r="r" t="t"/>
              <a:pathLst>
                <a:path extrusionOk="0" h="781" w="1790">
                  <a:moveTo>
                    <a:pt x="1053" y="0"/>
                  </a:moveTo>
                  <a:lnTo>
                    <a:pt x="0" y="229"/>
                  </a:lnTo>
                  <a:lnTo>
                    <a:pt x="99" y="780"/>
                  </a:lnTo>
                  <a:lnTo>
                    <a:pt x="1703" y="780"/>
                  </a:lnTo>
                  <a:lnTo>
                    <a:pt x="1789" y="663"/>
                  </a:lnTo>
                  <a:cubicBezTo>
                    <a:pt x="1789" y="440"/>
                    <a:pt x="1053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4057477" y="3253910"/>
              <a:ext cx="410435" cy="167646"/>
            </a:xfrm>
            <a:custGeom>
              <a:rect b="b" l="l" r="r" t="t"/>
              <a:pathLst>
                <a:path extrusionOk="0" h="2936" w="7188">
                  <a:moveTo>
                    <a:pt x="1" y="1"/>
                  </a:moveTo>
                  <a:lnTo>
                    <a:pt x="1" y="2935"/>
                  </a:lnTo>
                  <a:lnTo>
                    <a:pt x="731" y="2935"/>
                  </a:lnTo>
                  <a:cubicBezTo>
                    <a:pt x="812" y="2619"/>
                    <a:pt x="1096" y="2384"/>
                    <a:pt x="1443" y="2384"/>
                  </a:cubicBezTo>
                  <a:cubicBezTo>
                    <a:pt x="1783" y="2384"/>
                    <a:pt x="2068" y="2619"/>
                    <a:pt x="2155" y="2935"/>
                  </a:cubicBezTo>
                  <a:lnTo>
                    <a:pt x="5380" y="2935"/>
                  </a:lnTo>
                  <a:cubicBezTo>
                    <a:pt x="5461" y="2619"/>
                    <a:pt x="5746" y="2384"/>
                    <a:pt x="6092" y="2384"/>
                  </a:cubicBezTo>
                  <a:cubicBezTo>
                    <a:pt x="6433" y="2384"/>
                    <a:pt x="6717" y="2619"/>
                    <a:pt x="6804" y="2935"/>
                  </a:cubicBezTo>
                  <a:lnTo>
                    <a:pt x="7188" y="2935"/>
                  </a:lnTo>
                  <a:lnTo>
                    <a:pt x="7188" y="1678"/>
                  </a:lnTo>
                  <a:lnTo>
                    <a:pt x="6327" y="1678"/>
                  </a:lnTo>
                  <a:lnTo>
                    <a:pt x="6173" y="713"/>
                  </a:lnTo>
                  <a:lnTo>
                    <a:pt x="4712" y="713"/>
                  </a:lnTo>
                  <a:lnTo>
                    <a:pt x="4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4350513" y="3271154"/>
              <a:ext cx="20899" cy="25981"/>
            </a:xfrm>
            <a:custGeom>
              <a:rect b="b" l="l" r="r" t="t"/>
              <a:pathLst>
                <a:path extrusionOk="0" h="455" w="366">
                  <a:moveTo>
                    <a:pt x="183" y="1"/>
                  </a:moveTo>
                  <a:cubicBezTo>
                    <a:pt x="92" y="1"/>
                    <a:pt x="1" y="61"/>
                    <a:pt x="1" y="182"/>
                  </a:cubicBezTo>
                  <a:lnTo>
                    <a:pt x="1" y="454"/>
                  </a:lnTo>
                  <a:lnTo>
                    <a:pt x="366" y="454"/>
                  </a:lnTo>
                  <a:lnTo>
                    <a:pt x="366" y="182"/>
                  </a:lnTo>
                  <a:cubicBezTo>
                    <a:pt x="366" y="61"/>
                    <a:pt x="275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4135247" y="3276521"/>
              <a:ext cx="113515" cy="113572"/>
            </a:xfrm>
            <a:custGeom>
              <a:rect b="b" l="l" r="r" t="t"/>
              <a:pathLst>
                <a:path extrusionOk="0" h="1989" w="1988">
                  <a:moveTo>
                    <a:pt x="997" y="1"/>
                  </a:moveTo>
                  <a:cubicBezTo>
                    <a:pt x="855" y="1"/>
                    <a:pt x="737" y="119"/>
                    <a:pt x="737" y="261"/>
                  </a:cubicBezTo>
                  <a:lnTo>
                    <a:pt x="737" y="738"/>
                  </a:lnTo>
                  <a:lnTo>
                    <a:pt x="261" y="738"/>
                  </a:lnTo>
                  <a:cubicBezTo>
                    <a:pt x="118" y="738"/>
                    <a:pt x="0" y="855"/>
                    <a:pt x="0" y="998"/>
                  </a:cubicBezTo>
                  <a:cubicBezTo>
                    <a:pt x="0" y="1134"/>
                    <a:pt x="118" y="1251"/>
                    <a:pt x="261" y="1251"/>
                  </a:cubicBezTo>
                  <a:lnTo>
                    <a:pt x="737" y="1251"/>
                  </a:lnTo>
                  <a:lnTo>
                    <a:pt x="737" y="1351"/>
                  </a:lnTo>
                  <a:lnTo>
                    <a:pt x="737" y="1734"/>
                  </a:lnTo>
                  <a:cubicBezTo>
                    <a:pt x="737" y="1871"/>
                    <a:pt x="855" y="1988"/>
                    <a:pt x="997" y="1988"/>
                  </a:cubicBezTo>
                  <a:cubicBezTo>
                    <a:pt x="1133" y="1988"/>
                    <a:pt x="1251" y="1871"/>
                    <a:pt x="1251" y="1734"/>
                  </a:cubicBezTo>
                  <a:lnTo>
                    <a:pt x="1251" y="1251"/>
                  </a:lnTo>
                  <a:lnTo>
                    <a:pt x="1734" y="1251"/>
                  </a:lnTo>
                  <a:cubicBezTo>
                    <a:pt x="1870" y="1251"/>
                    <a:pt x="1988" y="1134"/>
                    <a:pt x="1988" y="998"/>
                  </a:cubicBezTo>
                  <a:cubicBezTo>
                    <a:pt x="1988" y="855"/>
                    <a:pt x="1870" y="738"/>
                    <a:pt x="1734" y="738"/>
                  </a:cubicBezTo>
                  <a:lnTo>
                    <a:pt x="1251" y="738"/>
                  </a:lnTo>
                  <a:lnTo>
                    <a:pt x="1251" y="261"/>
                  </a:lnTo>
                  <a:cubicBezTo>
                    <a:pt x="1251" y="119"/>
                    <a:pt x="1133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4461515" y="3366682"/>
              <a:ext cx="14903" cy="20556"/>
            </a:xfrm>
            <a:custGeom>
              <a:rect b="b" l="l" r="r" t="t"/>
              <a:pathLst>
                <a:path extrusionOk="0" h="360" w="261">
                  <a:moveTo>
                    <a:pt x="1" y="1"/>
                  </a:moveTo>
                  <a:lnTo>
                    <a:pt x="1" y="360"/>
                  </a:lnTo>
                  <a:lnTo>
                    <a:pt x="261" y="360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4461515" y="3393576"/>
              <a:ext cx="8908" cy="15246"/>
            </a:xfrm>
            <a:custGeom>
              <a:rect b="b" l="l" r="r" t="t"/>
              <a:pathLst>
                <a:path extrusionOk="0" h="267" w="156">
                  <a:moveTo>
                    <a:pt x="1" y="0"/>
                  </a:moveTo>
                  <a:lnTo>
                    <a:pt x="1" y="266"/>
                  </a:lnTo>
                  <a:lnTo>
                    <a:pt x="155" y="26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4343433" y="3302730"/>
              <a:ext cx="64409" cy="47050"/>
            </a:xfrm>
            <a:custGeom>
              <a:rect b="b" l="l" r="r" t="t"/>
              <a:pathLst>
                <a:path extrusionOk="0" h="824" w="1128">
                  <a:moveTo>
                    <a:pt x="1" y="0"/>
                  </a:moveTo>
                  <a:lnTo>
                    <a:pt x="1" y="823"/>
                  </a:lnTo>
                  <a:lnTo>
                    <a:pt x="1128" y="823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4375637" y="3401342"/>
              <a:ext cx="59441" cy="59441"/>
            </a:xfrm>
            <a:custGeom>
              <a:rect b="b" l="l" r="r" t="t"/>
              <a:pathLst>
                <a:path extrusionOk="0" h="1041" w="1041">
                  <a:moveTo>
                    <a:pt x="520" y="0"/>
                  </a:moveTo>
                  <a:cubicBezTo>
                    <a:pt x="229" y="0"/>
                    <a:pt x="0" y="229"/>
                    <a:pt x="0" y="520"/>
                  </a:cubicBezTo>
                  <a:cubicBezTo>
                    <a:pt x="0" y="805"/>
                    <a:pt x="229" y="1040"/>
                    <a:pt x="520" y="1040"/>
                  </a:cubicBezTo>
                  <a:cubicBezTo>
                    <a:pt x="805" y="1040"/>
                    <a:pt x="1040" y="805"/>
                    <a:pt x="1040" y="520"/>
                  </a:cubicBezTo>
                  <a:cubicBezTo>
                    <a:pt x="1040" y="229"/>
                    <a:pt x="805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4389055" y="3414760"/>
              <a:ext cx="32547" cy="32604"/>
            </a:xfrm>
            <a:custGeom>
              <a:rect b="b" l="l" r="r" t="t"/>
              <a:pathLst>
                <a:path extrusionOk="0" h="571" w="570">
                  <a:moveTo>
                    <a:pt x="285" y="1"/>
                  </a:moveTo>
                  <a:cubicBezTo>
                    <a:pt x="130" y="1"/>
                    <a:pt x="0" y="131"/>
                    <a:pt x="0" y="285"/>
                  </a:cubicBezTo>
                  <a:cubicBezTo>
                    <a:pt x="0" y="440"/>
                    <a:pt x="130" y="570"/>
                    <a:pt x="285" y="570"/>
                  </a:cubicBezTo>
                  <a:cubicBezTo>
                    <a:pt x="440" y="570"/>
                    <a:pt x="570" y="440"/>
                    <a:pt x="570" y="285"/>
                  </a:cubicBezTo>
                  <a:cubicBezTo>
                    <a:pt x="570" y="131"/>
                    <a:pt x="440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4110865" y="3401342"/>
              <a:ext cx="59441" cy="59441"/>
            </a:xfrm>
            <a:custGeom>
              <a:rect b="b" l="l" r="r" t="t"/>
              <a:pathLst>
                <a:path extrusionOk="0" h="1041" w="1041">
                  <a:moveTo>
                    <a:pt x="520" y="0"/>
                  </a:moveTo>
                  <a:cubicBezTo>
                    <a:pt x="236" y="0"/>
                    <a:pt x="0" y="229"/>
                    <a:pt x="0" y="520"/>
                  </a:cubicBezTo>
                  <a:cubicBezTo>
                    <a:pt x="0" y="805"/>
                    <a:pt x="236" y="1040"/>
                    <a:pt x="520" y="1040"/>
                  </a:cubicBezTo>
                  <a:cubicBezTo>
                    <a:pt x="811" y="1040"/>
                    <a:pt x="1040" y="805"/>
                    <a:pt x="1040" y="520"/>
                  </a:cubicBezTo>
                  <a:cubicBezTo>
                    <a:pt x="1040" y="229"/>
                    <a:pt x="811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4124283" y="3414760"/>
              <a:ext cx="32604" cy="32604"/>
            </a:xfrm>
            <a:custGeom>
              <a:rect b="b" l="l" r="r" t="t"/>
              <a:pathLst>
                <a:path extrusionOk="0" h="571" w="571">
                  <a:moveTo>
                    <a:pt x="285" y="1"/>
                  </a:moveTo>
                  <a:cubicBezTo>
                    <a:pt x="131" y="1"/>
                    <a:pt x="1" y="131"/>
                    <a:pt x="1" y="285"/>
                  </a:cubicBezTo>
                  <a:cubicBezTo>
                    <a:pt x="1" y="440"/>
                    <a:pt x="131" y="570"/>
                    <a:pt x="285" y="570"/>
                  </a:cubicBezTo>
                  <a:cubicBezTo>
                    <a:pt x="440" y="570"/>
                    <a:pt x="570" y="440"/>
                    <a:pt x="570" y="285"/>
                  </a:cubicBezTo>
                  <a:cubicBezTo>
                    <a:pt x="570" y="131"/>
                    <a:pt x="440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4145125" y="3537068"/>
              <a:ext cx="26951" cy="29749"/>
            </a:xfrm>
            <a:custGeom>
              <a:rect b="b" l="l" r="r" t="t"/>
              <a:pathLst>
                <a:path extrusionOk="0" h="521" w="472">
                  <a:moveTo>
                    <a:pt x="236" y="69"/>
                  </a:moveTo>
                  <a:lnTo>
                    <a:pt x="329" y="329"/>
                  </a:lnTo>
                  <a:lnTo>
                    <a:pt x="137" y="329"/>
                  </a:lnTo>
                  <a:lnTo>
                    <a:pt x="236" y="69"/>
                  </a:lnTo>
                  <a:close/>
                  <a:moveTo>
                    <a:pt x="193" y="0"/>
                  </a:moveTo>
                  <a:lnTo>
                    <a:pt x="1" y="521"/>
                  </a:lnTo>
                  <a:lnTo>
                    <a:pt x="69" y="521"/>
                  </a:lnTo>
                  <a:lnTo>
                    <a:pt x="118" y="384"/>
                  </a:lnTo>
                  <a:lnTo>
                    <a:pt x="354" y="384"/>
                  </a:lnTo>
                  <a:lnTo>
                    <a:pt x="397" y="521"/>
                  </a:lnTo>
                  <a:lnTo>
                    <a:pt x="471" y="52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4175902" y="3544148"/>
              <a:ext cx="32204" cy="22669"/>
            </a:xfrm>
            <a:custGeom>
              <a:rect b="b" l="l" r="r" t="t"/>
              <a:pathLst>
                <a:path extrusionOk="0" h="397" w="564">
                  <a:moveTo>
                    <a:pt x="192" y="0"/>
                  </a:moveTo>
                  <a:cubicBezTo>
                    <a:pt x="161" y="0"/>
                    <a:pt x="137" y="7"/>
                    <a:pt x="118" y="13"/>
                  </a:cubicBezTo>
                  <a:cubicBezTo>
                    <a:pt x="99" y="25"/>
                    <a:pt x="81" y="44"/>
                    <a:pt x="62" y="68"/>
                  </a:cubicBezTo>
                  <a:lnTo>
                    <a:pt x="62" y="7"/>
                  </a:lnTo>
                  <a:lnTo>
                    <a:pt x="0" y="7"/>
                  </a:lnTo>
                  <a:lnTo>
                    <a:pt x="0" y="397"/>
                  </a:lnTo>
                  <a:lnTo>
                    <a:pt x="62" y="397"/>
                  </a:lnTo>
                  <a:lnTo>
                    <a:pt x="62" y="174"/>
                  </a:lnTo>
                  <a:cubicBezTo>
                    <a:pt x="62" y="137"/>
                    <a:pt x="75" y="106"/>
                    <a:pt x="93" y="87"/>
                  </a:cubicBezTo>
                  <a:cubicBezTo>
                    <a:pt x="112" y="62"/>
                    <a:pt x="137" y="56"/>
                    <a:pt x="174" y="56"/>
                  </a:cubicBezTo>
                  <a:cubicBezTo>
                    <a:pt x="199" y="56"/>
                    <a:pt x="217" y="62"/>
                    <a:pt x="229" y="81"/>
                  </a:cubicBezTo>
                  <a:cubicBezTo>
                    <a:pt x="242" y="99"/>
                    <a:pt x="254" y="124"/>
                    <a:pt x="254" y="161"/>
                  </a:cubicBezTo>
                  <a:lnTo>
                    <a:pt x="254" y="397"/>
                  </a:lnTo>
                  <a:lnTo>
                    <a:pt x="316" y="397"/>
                  </a:lnTo>
                  <a:lnTo>
                    <a:pt x="316" y="174"/>
                  </a:lnTo>
                  <a:cubicBezTo>
                    <a:pt x="316" y="137"/>
                    <a:pt x="322" y="106"/>
                    <a:pt x="347" y="87"/>
                  </a:cubicBezTo>
                  <a:cubicBezTo>
                    <a:pt x="366" y="62"/>
                    <a:pt x="390" y="56"/>
                    <a:pt x="421" y="56"/>
                  </a:cubicBezTo>
                  <a:cubicBezTo>
                    <a:pt x="446" y="56"/>
                    <a:pt x="471" y="62"/>
                    <a:pt x="483" y="81"/>
                  </a:cubicBezTo>
                  <a:cubicBezTo>
                    <a:pt x="496" y="99"/>
                    <a:pt x="502" y="124"/>
                    <a:pt x="502" y="161"/>
                  </a:cubicBezTo>
                  <a:lnTo>
                    <a:pt x="502" y="397"/>
                  </a:lnTo>
                  <a:lnTo>
                    <a:pt x="564" y="397"/>
                  </a:lnTo>
                  <a:lnTo>
                    <a:pt x="564" y="161"/>
                  </a:lnTo>
                  <a:cubicBezTo>
                    <a:pt x="564" y="112"/>
                    <a:pt x="558" y="68"/>
                    <a:pt x="533" y="44"/>
                  </a:cubicBezTo>
                  <a:cubicBezTo>
                    <a:pt x="508" y="13"/>
                    <a:pt x="477" y="0"/>
                    <a:pt x="440" y="0"/>
                  </a:cubicBezTo>
                  <a:cubicBezTo>
                    <a:pt x="409" y="0"/>
                    <a:pt x="384" y="7"/>
                    <a:pt x="359" y="19"/>
                  </a:cubicBezTo>
                  <a:cubicBezTo>
                    <a:pt x="341" y="31"/>
                    <a:pt x="322" y="56"/>
                    <a:pt x="304" y="81"/>
                  </a:cubicBezTo>
                  <a:cubicBezTo>
                    <a:pt x="298" y="56"/>
                    <a:pt x="279" y="31"/>
                    <a:pt x="260" y="19"/>
                  </a:cubicBezTo>
                  <a:cubicBezTo>
                    <a:pt x="242" y="7"/>
                    <a:pt x="217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4215129" y="3535983"/>
              <a:ext cx="19871" cy="31177"/>
            </a:xfrm>
            <a:custGeom>
              <a:rect b="b" l="l" r="r" t="t"/>
              <a:pathLst>
                <a:path extrusionOk="0" h="546" w="348">
                  <a:moveTo>
                    <a:pt x="174" y="193"/>
                  </a:moveTo>
                  <a:cubicBezTo>
                    <a:pt x="211" y="193"/>
                    <a:pt x="236" y="205"/>
                    <a:pt x="254" y="236"/>
                  </a:cubicBezTo>
                  <a:cubicBezTo>
                    <a:pt x="273" y="261"/>
                    <a:pt x="285" y="298"/>
                    <a:pt x="285" y="341"/>
                  </a:cubicBezTo>
                  <a:cubicBezTo>
                    <a:pt x="285" y="391"/>
                    <a:pt x="273" y="428"/>
                    <a:pt x="254" y="453"/>
                  </a:cubicBezTo>
                  <a:cubicBezTo>
                    <a:pt x="236" y="484"/>
                    <a:pt x="211" y="496"/>
                    <a:pt x="174" y="496"/>
                  </a:cubicBezTo>
                  <a:cubicBezTo>
                    <a:pt x="143" y="496"/>
                    <a:pt x="118" y="484"/>
                    <a:pt x="93" y="453"/>
                  </a:cubicBezTo>
                  <a:cubicBezTo>
                    <a:pt x="75" y="428"/>
                    <a:pt x="69" y="391"/>
                    <a:pt x="69" y="341"/>
                  </a:cubicBezTo>
                  <a:cubicBezTo>
                    <a:pt x="69" y="298"/>
                    <a:pt x="75" y="261"/>
                    <a:pt x="93" y="236"/>
                  </a:cubicBezTo>
                  <a:cubicBezTo>
                    <a:pt x="118" y="205"/>
                    <a:pt x="143" y="193"/>
                    <a:pt x="174" y="193"/>
                  </a:cubicBezTo>
                  <a:close/>
                  <a:moveTo>
                    <a:pt x="1" y="1"/>
                  </a:moveTo>
                  <a:lnTo>
                    <a:pt x="1" y="540"/>
                  </a:lnTo>
                  <a:lnTo>
                    <a:pt x="69" y="540"/>
                  </a:lnTo>
                  <a:lnTo>
                    <a:pt x="69" y="478"/>
                  </a:lnTo>
                  <a:cubicBezTo>
                    <a:pt x="81" y="502"/>
                    <a:pt x="100" y="521"/>
                    <a:pt x="118" y="533"/>
                  </a:cubicBezTo>
                  <a:cubicBezTo>
                    <a:pt x="137" y="540"/>
                    <a:pt x="162" y="546"/>
                    <a:pt x="193" y="546"/>
                  </a:cubicBezTo>
                  <a:cubicBezTo>
                    <a:pt x="236" y="546"/>
                    <a:pt x="279" y="527"/>
                    <a:pt x="304" y="490"/>
                  </a:cubicBezTo>
                  <a:cubicBezTo>
                    <a:pt x="335" y="453"/>
                    <a:pt x="347" y="403"/>
                    <a:pt x="347" y="341"/>
                  </a:cubicBezTo>
                  <a:cubicBezTo>
                    <a:pt x="347" y="286"/>
                    <a:pt x="335" y="236"/>
                    <a:pt x="304" y="199"/>
                  </a:cubicBezTo>
                  <a:cubicBezTo>
                    <a:pt x="279" y="162"/>
                    <a:pt x="236" y="143"/>
                    <a:pt x="193" y="143"/>
                  </a:cubicBezTo>
                  <a:cubicBezTo>
                    <a:pt x="162" y="143"/>
                    <a:pt x="137" y="150"/>
                    <a:pt x="118" y="156"/>
                  </a:cubicBezTo>
                  <a:cubicBezTo>
                    <a:pt x="100" y="168"/>
                    <a:pt x="81" y="187"/>
                    <a:pt x="69" y="211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4240596" y="3544491"/>
              <a:ext cx="18786" cy="22669"/>
            </a:xfrm>
            <a:custGeom>
              <a:rect b="b" l="l" r="r" t="t"/>
              <a:pathLst>
                <a:path extrusionOk="0" h="397" w="329">
                  <a:moveTo>
                    <a:pt x="0" y="1"/>
                  </a:moveTo>
                  <a:lnTo>
                    <a:pt x="0" y="236"/>
                  </a:lnTo>
                  <a:cubicBezTo>
                    <a:pt x="0" y="291"/>
                    <a:pt x="13" y="329"/>
                    <a:pt x="37" y="360"/>
                  </a:cubicBezTo>
                  <a:cubicBezTo>
                    <a:pt x="62" y="384"/>
                    <a:pt x="93" y="397"/>
                    <a:pt x="137" y="397"/>
                  </a:cubicBezTo>
                  <a:cubicBezTo>
                    <a:pt x="167" y="397"/>
                    <a:pt x="186" y="391"/>
                    <a:pt x="211" y="384"/>
                  </a:cubicBezTo>
                  <a:cubicBezTo>
                    <a:pt x="229" y="372"/>
                    <a:pt x="248" y="353"/>
                    <a:pt x="260" y="329"/>
                  </a:cubicBezTo>
                  <a:lnTo>
                    <a:pt x="260" y="391"/>
                  </a:lnTo>
                  <a:lnTo>
                    <a:pt x="328" y="391"/>
                  </a:lnTo>
                  <a:lnTo>
                    <a:pt x="328" y="1"/>
                  </a:lnTo>
                  <a:lnTo>
                    <a:pt x="260" y="1"/>
                  </a:lnTo>
                  <a:lnTo>
                    <a:pt x="260" y="223"/>
                  </a:lnTo>
                  <a:cubicBezTo>
                    <a:pt x="260" y="261"/>
                    <a:pt x="254" y="291"/>
                    <a:pt x="236" y="310"/>
                  </a:cubicBezTo>
                  <a:cubicBezTo>
                    <a:pt x="211" y="335"/>
                    <a:pt x="186" y="341"/>
                    <a:pt x="149" y="341"/>
                  </a:cubicBezTo>
                  <a:cubicBezTo>
                    <a:pt x="124" y="341"/>
                    <a:pt x="99" y="335"/>
                    <a:pt x="87" y="316"/>
                  </a:cubicBezTo>
                  <a:cubicBezTo>
                    <a:pt x="75" y="298"/>
                    <a:pt x="68" y="273"/>
                    <a:pt x="68" y="236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4266747" y="3535983"/>
              <a:ext cx="3597" cy="30834"/>
            </a:xfrm>
            <a:custGeom>
              <a:rect b="b" l="l" r="r" t="t"/>
              <a:pathLst>
                <a:path extrusionOk="0" h="540" w="63">
                  <a:moveTo>
                    <a:pt x="0" y="1"/>
                  </a:moveTo>
                  <a:lnTo>
                    <a:pt x="0" y="540"/>
                  </a:lnTo>
                  <a:lnTo>
                    <a:pt x="62" y="540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4276626" y="3544148"/>
              <a:ext cx="18443" cy="23011"/>
            </a:xfrm>
            <a:custGeom>
              <a:rect b="b" l="l" r="r" t="t"/>
              <a:pathLst>
                <a:path extrusionOk="0" h="403" w="323">
                  <a:moveTo>
                    <a:pt x="261" y="198"/>
                  </a:moveTo>
                  <a:lnTo>
                    <a:pt x="261" y="217"/>
                  </a:lnTo>
                  <a:cubicBezTo>
                    <a:pt x="261" y="254"/>
                    <a:pt x="248" y="291"/>
                    <a:pt x="230" y="316"/>
                  </a:cubicBezTo>
                  <a:cubicBezTo>
                    <a:pt x="211" y="341"/>
                    <a:pt x="180" y="353"/>
                    <a:pt x="143" y="353"/>
                  </a:cubicBezTo>
                  <a:cubicBezTo>
                    <a:pt x="118" y="353"/>
                    <a:pt x="100" y="347"/>
                    <a:pt x="87" y="328"/>
                  </a:cubicBezTo>
                  <a:cubicBezTo>
                    <a:pt x="69" y="316"/>
                    <a:pt x="63" y="297"/>
                    <a:pt x="63" y="279"/>
                  </a:cubicBezTo>
                  <a:cubicBezTo>
                    <a:pt x="63" y="248"/>
                    <a:pt x="75" y="229"/>
                    <a:pt x="94" y="217"/>
                  </a:cubicBezTo>
                  <a:cubicBezTo>
                    <a:pt x="112" y="205"/>
                    <a:pt x="149" y="198"/>
                    <a:pt x="199" y="198"/>
                  </a:cubicBezTo>
                  <a:close/>
                  <a:moveTo>
                    <a:pt x="162" y="0"/>
                  </a:moveTo>
                  <a:cubicBezTo>
                    <a:pt x="137" y="0"/>
                    <a:pt x="118" y="0"/>
                    <a:pt x="94" y="7"/>
                  </a:cubicBezTo>
                  <a:cubicBezTo>
                    <a:pt x="75" y="7"/>
                    <a:pt x="50" y="19"/>
                    <a:pt x="26" y="25"/>
                  </a:cubicBezTo>
                  <a:lnTo>
                    <a:pt x="26" y="81"/>
                  </a:lnTo>
                  <a:cubicBezTo>
                    <a:pt x="44" y="75"/>
                    <a:pt x="69" y="68"/>
                    <a:pt x="87" y="62"/>
                  </a:cubicBezTo>
                  <a:cubicBezTo>
                    <a:pt x="106" y="56"/>
                    <a:pt x="131" y="50"/>
                    <a:pt x="149" y="50"/>
                  </a:cubicBezTo>
                  <a:cubicBezTo>
                    <a:pt x="186" y="50"/>
                    <a:pt x="211" y="62"/>
                    <a:pt x="236" y="75"/>
                  </a:cubicBezTo>
                  <a:cubicBezTo>
                    <a:pt x="255" y="93"/>
                    <a:pt x="261" y="112"/>
                    <a:pt x="261" y="143"/>
                  </a:cubicBezTo>
                  <a:lnTo>
                    <a:pt x="261" y="149"/>
                  </a:lnTo>
                  <a:lnTo>
                    <a:pt x="174" y="149"/>
                  </a:lnTo>
                  <a:cubicBezTo>
                    <a:pt x="112" y="149"/>
                    <a:pt x="69" y="161"/>
                    <a:pt x="44" y="186"/>
                  </a:cubicBezTo>
                  <a:cubicBezTo>
                    <a:pt x="13" y="205"/>
                    <a:pt x="1" y="236"/>
                    <a:pt x="1" y="279"/>
                  </a:cubicBezTo>
                  <a:cubicBezTo>
                    <a:pt x="1" y="316"/>
                    <a:pt x="13" y="347"/>
                    <a:pt x="32" y="372"/>
                  </a:cubicBezTo>
                  <a:cubicBezTo>
                    <a:pt x="56" y="390"/>
                    <a:pt x="87" y="403"/>
                    <a:pt x="131" y="403"/>
                  </a:cubicBezTo>
                  <a:cubicBezTo>
                    <a:pt x="162" y="403"/>
                    <a:pt x="186" y="397"/>
                    <a:pt x="205" y="390"/>
                  </a:cubicBezTo>
                  <a:cubicBezTo>
                    <a:pt x="230" y="378"/>
                    <a:pt x="248" y="359"/>
                    <a:pt x="261" y="335"/>
                  </a:cubicBezTo>
                  <a:lnTo>
                    <a:pt x="261" y="397"/>
                  </a:lnTo>
                  <a:lnTo>
                    <a:pt x="323" y="397"/>
                  </a:lnTo>
                  <a:lnTo>
                    <a:pt x="323" y="174"/>
                  </a:lnTo>
                  <a:cubicBezTo>
                    <a:pt x="323" y="112"/>
                    <a:pt x="310" y="68"/>
                    <a:pt x="286" y="44"/>
                  </a:cubicBezTo>
                  <a:cubicBezTo>
                    <a:pt x="255" y="13"/>
                    <a:pt x="217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4302435" y="3544148"/>
              <a:ext cx="18786" cy="22669"/>
            </a:xfrm>
            <a:custGeom>
              <a:rect b="b" l="l" r="r" t="t"/>
              <a:pathLst>
                <a:path extrusionOk="0" h="397" w="329">
                  <a:moveTo>
                    <a:pt x="193" y="0"/>
                  </a:moveTo>
                  <a:cubicBezTo>
                    <a:pt x="162" y="0"/>
                    <a:pt x="143" y="7"/>
                    <a:pt x="118" y="13"/>
                  </a:cubicBezTo>
                  <a:cubicBezTo>
                    <a:pt x="100" y="25"/>
                    <a:pt x="81" y="44"/>
                    <a:pt x="69" y="68"/>
                  </a:cubicBezTo>
                  <a:lnTo>
                    <a:pt x="69" y="7"/>
                  </a:lnTo>
                  <a:lnTo>
                    <a:pt x="1" y="7"/>
                  </a:lnTo>
                  <a:lnTo>
                    <a:pt x="1" y="397"/>
                  </a:lnTo>
                  <a:lnTo>
                    <a:pt x="69" y="397"/>
                  </a:lnTo>
                  <a:lnTo>
                    <a:pt x="69" y="174"/>
                  </a:lnTo>
                  <a:cubicBezTo>
                    <a:pt x="69" y="137"/>
                    <a:pt x="75" y="106"/>
                    <a:pt x="94" y="87"/>
                  </a:cubicBezTo>
                  <a:cubicBezTo>
                    <a:pt x="118" y="62"/>
                    <a:pt x="143" y="56"/>
                    <a:pt x="180" y="56"/>
                  </a:cubicBezTo>
                  <a:cubicBezTo>
                    <a:pt x="205" y="56"/>
                    <a:pt x="230" y="62"/>
                    <a:pt x="242" y="81"/>
                  </a:cubicBezTo>
                  <a:cubicBezTo>
                    <a:pt x="255" y="99"/>
                    <a:pt x="261" y="124"/>
                    <a:pt x="261" y="161"/>
                  </a:cubicBezTo>
                  <a:lnTo>
                    <a:pt x="261" y="397"/>
                  </a:lnTo>
                  <a:lnTo>
                    <a:pt x="329" y="397"/>
                  </a:lnTo>
                  <a:lnTo>
                    <a:pt x="329" y="161"/>
                  </a:lnTo>
                  <a:cubicBezTo>
                    <a:pt x="329" y="106"/>
                    <a:pt x="316" y="68"/>
                    <a:pt x="292" y="37"/>
                  </a:cubicBezTo>
                  <a:cubicBezTo>
                    <a:pt x="267" y="13"/>
                    <a:pt x="236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4326816" y="3544148"/>
              <a:ext cx="17415" cy="23011"/>
            </a:xfrm>
            <a:custGeom>
              <a:rect b="b" l="l" r="r" t="t"/>
              <a:pathLst>
                <a:path extrusionOk="0" h="403" w="305">
                  <a:moveTo>
                    <a:pt x="193" y="0"/>
                  </a:moveTo>
                  <a:cubicBezTo>
                    <a:pt x="131" y="0"/>
                    <a:pt x="88" y="19"/>
                    <a:pt x="50" y="50"/>
                  </a:cubicBezTo>
                  <a:cubicBezTo>
                    <a:pt x="19" y="87"/>
                    <a:pt x="1" y="137"/>
                    <a:pt x="1" y="198"/>
                  </a:cubicBezTo>
                  <a:cubicBezTo>
                    <a:pt x="1" y="267"/>
                    <a:pt x="13" y="310"/>
                    <a:pt x="50" y="347"/>
                  </a:cubicBezTo>
                  <a:cubicBezTo>
                    <a:pt x="88" y="384"/>
                    <a:pt x="131" y="403"/>
                    <a:pt x="187" y="403"/>
                  </a:cubicBezTo>
                  <a:cubicBezTo>
                    <a:pt x="211" y="403"/>
                    <a:pt x="230" y="403"/>
                    <a:pt x="248" y="397"/>
                  </a:cubicBezTo>
                  <a:cubicBezTo>
                    <a:pt x="267" y="397"/>
                    <a:pt x="286" y="390"/>
                    <a:pt x="304" y="378"/>
                  </a:cubicBezTo>
                  <a:lnTo>
                    <a:pt x="304" y="322"/>
                  </a:lnTo>
                  <a:cubicBezTo>
                    <a:pt x="286" y="328"/>
                    <a:pt x="267" y="341"/>
                    <a:pt x="248" y="341"/>
                  </a:cubicBezTo>
                  <a:cubicBezTo>
                    <a:pt x="230" y="347"/>
                    <a:pt x="218" y="353"/>
                    <a:pt x="199" y="353"/>
                  </a:cubicBezTo>
                  <a:cubicBezTo>
                    <a:pt x="156" y="353"/>
                    <a:pt x="125" y="335"/>
                    <a:pt x="100" y="310"/>
                  </a:cubicBezTo>
                  <a:cubicBezTo>
                    <a:pt x="75" y="285"/>
                    <a:pt x="69" y="248"/>
                    <a:pt x="69" y="198"/>
                  </a:cubicBezTo>
                  <a:cubicBezTo>
                    <a:pt x="69" y="155"/>
                    <a:pt x="75" y="118"/>
                    <a:pt x="100" y="93"/>
                  </a:cubicBezTo>
                  <a:cubicBezTo>
                    <a:pt x="125" y="62"/>
                    <a:pt x="156" y="50"/>
                    <a:pt x="199" y="50"/>
                  </a:cubicBezTo>
                  <a:cubicBezTo>
                    <a:pt x="218" y="50"/>
                    <a:pt x="230" y="56"/>
                    <a:pt x="248" y="62"/>
                  </a:cubicBezTo>
                  <a:cubicBezTo>
                    <a:pt x="267" y="62"/>
                    <a:pt x="286" y="75"/>
                    <a:pt x="304" y="81"/>
                  </a:cubicBezTo>
                  <a:lnTo>
                    <a:pt x="304" y="25"/>
                  </a:lnTo>
                  <a:cubicBezTo>
                    <a:pt x="286" y="13"/>
                    <a:pt x="267" y="7"/>
                    <a:pt x="248" y="7"/>
                  </a:cubicBezTo>
                  <a:cubicBezTo>
                    <a:pt x="230" y="0"/>
                    <a:pt x="21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4349085" y="3544148"/>
              <a:ext cx="20556" cy="23011"/>
            </a:xfrm>
            <a:custGeom>
              <a:rect b="b" l="l" r="r" t="t"/>
              <a:pathLst>
                <a:path extrusionOk="0" h="403" w="360">
                  <a:moveTo>
                    <a:pt x="187" y="50"/>
                  </a:moveTo>
                  <a:cubicBezTo>
                    <a:pt x="218" y="50"/>
                    <a:pt x="248" y="62"/>
                    <a:pt x="267" y="81"/>
                  </a:cubicBezTo>
                  <a:cubicBezTo>
                    <a:pt x="286" y="106"/>
                    <a:pt x="292" y="130"/>
                    <a:pt x="292" y="167"/>
                  </a:cubicBezTo>
                  <a:lnTo>
                    <a:pt x="69" y="167"/>
                  </a:lnTo>
                  <a:cubicBezTo>
                    <a:pt x="69" y="130"/>
                    <a:pt x="81" y="99"/>
                    <a:pt x="106" y="81"/>
                  </a:cubicBezTo>
                  <a:cubicBezTo>
                    <a:pt x="125" y="62"/>
                    <a:pt x="156" y="50"/>
                    <a:pt x="187" y="50"/>
                  </a:cubicBezTo>
                  <a:close/>
                  <a:moveTo>
                    <a:pt x="187" y="0"/>
                  </a:moveTo>
                  <a:cubicBezTo>
                    <a:pt x="131" y="0"/>
                    <a:pt x="81" y="19"/>
                    <a:pt x="50" y="56"/>
                  </a:cubicBezTo>
                  <a:cubicBezTo>
                    <a:pt x="13" y="93"/>
                    <a:pt x="1" y="143"/>
                    <a:pt x="1" y="205"/>
                  </a:cubicBezTo>
                  <a:cubicBezTo>
                    <a:pt x="1" y="267"/>
                    <a:pt x="19" y="316"/>
                    <a:pt x="50" y="353"/>
                  </a:cubicBezTo>
                  <a:cubicBezTo>
                    <a:pt x="88" y="384"/>
                    <a:pt x="137" y="403"/>
                    <a:pt x="199" y="403"/>
                  </a:cubicBezTo>
                  <a:cubicBezTo>
                    <a:pt x="224" y="403"/>
                    <a:pt x="248" y="403"/>
                    <a:pt x="273" y="397"/>
                  </a:cubicBezTo>
                  <a:cubicBezTo>
                    <a:pt x="298" y="390"/>
                    <a:pt x="317" y="384"/>
                    <a:pt x="341" y="372"/>
                  </a:cubicBezTo>
                  <a:lnTo>
                    <a:pt x="341" y="316"/>
                  </a:lnTo>
                  <a:cubicBezTo>
                    <a:pt x="323" y="328"/>
                    <a:pt x="298" y="335"/>
                    <a:pt x="273" y="341"/>
                  </a:cubicBezTo>
                  <a:cubicBezTo>
                    <a:pt x="248" y="347"/>
                    <a:pt x="230" y="353"/>
                    <a:pt x="205" y="353"/>
                  </a:cubicBezTo>
                  <a:cubicBezTo>
                    <a:pt x="162" y="353"/>
                    <a:pt x="131" y="341"/>
                    <a:pt x="106" y="316"/>
                  </a:cubicBezTo>
                  <a:cubicBezTo>
                    <a:pt x="81" y="291"/>
                    <a:pt x="69" y="260"/>
                    <a:pt x="63" y="217"/>
                  </a:cubicBezTo>
                  <a:lnTo>
                    <a:pt x="360" y="217"/>
                  </a:lnTo>
                  <a:lnTo>
                    <a:pt x="360" y="186"/>
                  </a:lnTo>
                  <a:cubicBezTo>
                    <a:pt x="360" y="130"/>
                    <a:pt x="341" y="81"/>
                    <a:pt x="310" y="50"/>
                  </a:cubicBezTo>
                  <a:cubicBezTo>
                    <a:pt x="279" y="13"/>
                    <a:pt x="242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4026357" y="4356108"/>
              <a:ext cx="504136" cy="129046"/>
            </a:xfrm>
            <a:custGeom>
              <a:rect b="b" l="l" r="r" t="t"/>
              <a:pathLst>
                <a:path extrusionOk="0" h="2260" w="8829">
                  <a:moveTo>
                    <a:pt x="1134" y="0"/>
                  </a:moveTo>
                  <a:cubicBezTo>
                    <a:pt x="508" y="0"/>
                    <a:pt x="1" y="502"/>
                    <a:pt x="1" y="1127"/>
                  </a:cubicBezTo>
                  <a:cubicBezTo>
                    <a:pt x="1" y="1752"/>
                    <a:pt x="508" y="2260"/>
                    <a:pt x="1134" y="2260"/>
                  </a:cubicBezTo>
                  <a:lnTo>
                    <a:pt x="7696" y="2260"/>
                  </a:lnTo>
                  <a:cubicBezTo>
                    <a:pt x="8321" y="2260"/>
                    <a:pt x="8829" y="1752"/>
                    <a:pt x="8829" y="1127"/>
                  </a:cubicBezTo>
                  <a:cubicBezTo>
                    <a:pt x="8829" y="508"/>
                    <a:pt x="8321" y="0"/>
                    <a:pt x="7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4173446" y="4393565"/>
              <a:ext cx="37172" cy="47450"/>
            </a:xfrm>
            <a:custGeom>
              <a:rect b="b" l="l" r="r" t="t"/>
              <a:pathLst>
                <a:path extrusionOk="0" h="831" w="651">
                  <a:moveTo>
                    <a:pt x="390" y="0"/>
                  </a:moveTo>
                  <a:cubicBezTo>
                    <a:pt x="272" y="0"/>
                    <a:pt x="173" y="38"/>
                    <a:pt x="105" y="112"/>
                  </a:cubicBezTo>
                  <a:cubicBezTo>
                    <a:pt x="37" y="186"/>
                    <a:pt x="0" y="285"/>
                    <a:pt x="0" y="415"/>
                  </a:cubicBezTo>
                  <a:cubicBezTo>
                    <a:pt x="0" y="545"/>
                    <a:pt x="37" y="644"/>
                    <a:pt x="105" y="719"/>
                  </a:cubicBezTo>
                  <a:cubicBezTo>
                    <a:pt x="173" y="793"/>
                    <a:pt x="272" y="830"/>
                    <a:pt x="390" y="830"/>
                  </a:cubicBezTo>
                  <a:cubicBezTo>
                    <a:pt x="440" y="830"/>
                    <a:pt x="483" y="824"/>
                    <a:pt x="526" y="811"/>
                  </a:cubicBezTo>
                  <a:cubicBezTo>
                    <a:pt x="570" y="799"/>
                    <a:pt x="613" y="781"/>
                    <a:pt x="650" y="756"/>
                  </a:cubicBezTo>
                  <a:lnTo>
                    <a:pt x="650" y="638"/>
                  </a:lnTo>
                  <a:cubicBezTo>
                    <a:pt x="613" y="675"/>
                    <a:pt x="570" y="700"/>
                    <a:pt x="532" y="719"/>
                  </a:cubicBezTo>
                  <a:cubicBezTo>
                    <a:pt x="489" y="737"/>
                    <a:pt x="446" y="743"/>
                    <a:pt x="396" y="743"/>
                  </a:cubicBezTo>
                  <a:cubicBezTo>
                    <a:pt x="310" y="743"/>
                    <a:pt x="235" y="712"/>
                    <a:pt x="186" y="657"/>
                  </a:cubicBezTo>
                  <a:cubicBezTo>
                    <a:pt x="136" y="601"/>
                    <a:pt x="118" y="521"/>
                    <a:pt x="118" y="415"/>
                  </a:cubicBezTo>
                  <a:cubicBezTo>
                    <a:pt x="118" y="310"/>
                    <a:pt x="136" y="230"/>
                    <a:pt x="186" y="174"/>
                  </a:cubicBezTo>
                  <a:cubicBezTo>
                    <a:pt x="235" y="118"/>
                    <a:pt x="310" y="87"/>
                    <a:pt x="396" y="87"/>
                  </a:cubicBezTo>
                  <a:cubicBezTo>
                    <a:pt x="446" y="87"/>
                    <a:pt x="489" y="93"/>
                    <a:pt x="532" y="112"/>
                  </a:cubicBezTo>
                  <a:cubicBezTo>
                    <a:pt x="570" y="130"/>
                    <a:pt x="613" y="155"/>
                    <a:pt x="650" y="192"/>
                  </a:cubicBezTo>
                  <a:lnTo>
                    <a:pt x="650" y="75"/>
                  </a:lnTo>
                  <a:cubicBezTo>
                    <a:pt x="613" y="50"/>
                    <a:pt x="570" y="31"/>
                    <a:pt x="526" y="19"/>
                  </a:cubicBezTo>
                  <a:cubicBezTo>
                    <a:pt x="483" y="7"/>
                    <a:pt x="44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4217585" y="4404871"/>
              <a:ext cx="29064" cy="36144"/>
            </a:xfrm>
            <a:custGeom>
              <a:rect b="b" l="l" r="r" t="t"/>
              <a:pathLst>
                <a:path extrusionOk="0" h="633" w="509">
                  <a:moveTo>
                    <a:pt x="410" y="316"/>
                  </a:moveTo>
                  <a:lnTo>
                    <a:pt x="410" y="335"/>
                  </a:lnTo>
                  <a:cubicBezTo>
                    <a:pt x="410" y="403"/>
                    <a:pt x="397" y="453"/>
                    <a:pt x="360" y="496"/>
                  </a:cubicBezTo>
                  <a:cubicBezTo>
                    <a:pt x="329" y="533"/>
                    <a:pt x="286" y="552"/>
                    <a:pt x="230" y="552"/>
                  </a:cubicBezTo>
                  <a:cubicBezTo>
                    <a:pt x="193" y="552"/>
                    <a:pt x="156" y="539"/>
                    <a:pt x="137" y="521"/>
                  </a:cubicBezTo>
                  <a:cubicBezTo>
                    <a:pt x="112" y="502"/>
                    <a:pt x="100" y="471"/>
                    <a:pt x="100" y="434"/>
                  </a:cubicBezTo>
                  <a:cubicBezTo>
                    <a:pt x="100" y="391"/>
                    <a:pt x="119" y="360"/>
                    <a:pt x="150" y="341"/>
                  </a:cubicBezTo>
                  <a:cubicBezTo>
                    <a:pt x="180" y="323"/>
                    <a:pt x="236" y="316"/>
                    <a:pt x="310" y="316"/>
                  </a:cubicBezTo>
                  <a:close/>
                  <a:moveTo>
                    <a:pt x="249" y="1"/>
                  </a:moveTo>
                  <a:cubicBezTo>
                    <a:pt x="218" y="1"/>
                    <a:pt x="187" y="7"/>
                    <a:pt x="150" y="13"/>
                  </a:cubicBezTo>
                  <a:cubicBezTo>
                    <a:pt x="119" y="19"/>
                    <a:pt x="81" y="32"/>
                    <a:pt x="44" y="44"/>
                  </a:cubicBezTo>
                  <a:lnTo>
                    <a:pt x="44" y="137"/>
                  </a:lnTo>
                  <a:cubicBezTo>
                    <a:pt x="75" y="118"/>
                    <a:pt x="106" y="106"/>
                    <a:pt x="137" y="100"/>
                  </a:cubicBezTo>
                  <a:cubicBezTo>
                    <a:pt x="174" y="87"/>
                    <a:pt x="205" y="87"/>
                    <a:pt x="242" y="87"/>
                  </a:cubicBezTo>
                  <a:cubicBezTo>
                    <a:pt x="292" y="87"/>
                    <a:pt x="335" y="100"/>
                    <a:pt x="366" y="124"/>
                  </a:cubicBezTo>
                  <a:cubicBezTo>
                    <a:pt x="397" y="149"/>
                    <a:pt x="410" y="180"/>
                    <a:pt x="410" y="230"/>
                  </a:cubicBezTo>
                  <a:lnTo>
                    <a:pt x="410" y="236"/>
                  </a:lnTo>
                  <a:lnTo>
                    <a:pt x="273" y="236"/>
                  </a:lnTo>
                  <a:cubicBezTo>
                    <a:pt x="180" y="236"/>
                    <a:pt x="112" y="254"/>
                    <a:pt x="69" y="292"/>
                  </a:cubicBezTo>
                  <a:cubicBezTo>
                    <a:pt x="26" y="323"/>
                    <a:pt x="1" y="372"/>
                    <a:pt x="1" y="440"/>
                  </a:cubicBezTo>
                  <a:cubicBezTo>
                    <a:pt x="1" y="502"/>
                    <a:pt x="20" y="545"/>
                    <a:pt x="57" y="583"/>
                  </a:cubicBezTo>
                  <a:cubicBezTo>
                    <a:pt x="94" y="620"/>
                    <a:pt x="143" y="632"/>
                    <a:pt x="205" y="632"/>
                  </a:cubicBezTo>
                  <a:cubicBezTo>
                    <a:pt x="255" y="632"/>
                    <a:pt x="292" y="626"/>
                    <a:pt x="329" y="607"/>
                  </a:cubicBezTo>
                  <a:cubicBezTo>
                    <a:pt x="360" y="589"/>
                    <a:pt x="391" y="564"/>
                    <a:pt x="410" y="527"/>
                  </a:cubicBezTo>
                  <a:lnTo>
                    <a:pt x="410" y="620"/>
                  </a:lnTo>
                  <a:lnTo>
                    <a:pt x="509" y="620"/>
                  </a:lnTo>
                  <a:lnTo>
                    <a:pt x="509" y="273"/>
                  </a:lnTo>
                  <a:cubicBezTo>
                    <a:pt x="509" y="180"/>
                    <a:pt x="490" y="112"/>
                    <a:pt x="447" y="69"/>
                  </a:cubicBezTo>
                  <a:cubicBezTo>
                    <a:pt x="403" y="25"/>
                    <a:pt x="335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4258240" y="4404871"/>
              <a:ext cx="28721" cy="35402"/>
            </a:xfrm>
            <a:custGeom>
              <a:rect b="b" l="l" r="r" t="t"/>
              <a:pathLst>
                <a:path extrusionOk="0" h="620" w="503">
                  <a:moveTo>
                    <a:pt x="292" y="1"/>
                  </a:moveTo>
                  <a:cubicBezTo>
                    <a:pt x="255" y="1"/>
                    <a:pt x="218" y="13"/>
                    <a:pt x="180" y="25"/>
                  </a:cubicBezTo>
                  <a:cubicBezTo>
                    <a:pt x="149" y="44"/>
                    <a:pt x="125" y="75"/>
                    <a:pt x="100" y="112"/>
                  </a:cubicBezTo>
                  <a:lnTo>
                    <a:pt x="100" y="13"/>
                  </a:lnTo>
                  <a:lnTo>
                    <a:pt x="1" y="13"/>
                  </a:lnTo>
                  <a:lnTo>
                    <a:pt x="1" y="620"/>
                  </a:lnTo>
                  <a:lnTo>
                    <a:pt x="100" y="620"/>
                  </a:lnTo>
                  <a:lnTo>
                    <a:pt x="100" y="279"/>
                  </a:lnTo>
                  <a:cubicBezTo>
                    <a:pt x="100" y="217"/>
                    <a:pt x="112" y="174"/>
                    <a:pt x="143" y="137"/>
                  </a:cubicBezTo>
                  <a:cubicBezTo>
                    <a:pt x="174" y="106"/>
                    <a:pt x="218" y="87"/>
                    <a:pt x="273" y="87"/>
                  </a:cubicBezTo>
                  <a:cubicBezTo>
                    <a:pt x="317" y="87"/>
                    <a:pt x="348" y="100"/>
                    <a:pt x="372" y="131"/>
                  </a:cubicBezTo>
                  <a:cubicBezTo>
                    <a:pt x="397" y="155"/>
                    <a:pt x="403" y="199"/>
                    <a:pt x="403" y="261"/>
                  </a:cubicBezTo>
                  <a:lnTo>
                    <a:pt x="403" y="620"/>
                  </a:lnTo>
                  <a:lnTo>
                    <a:pt x="502" y="620"/>
                  </a:lnTo>
                  <a:lnTo>
                    <a:pt x="502" y="254"/>
                  </a:lnTo>
                  <a:cubicBezTo>
                    <a:pt x="502" y="174"/>
                    <a:pt x="484" y="106"/>
                    <a:pt x="453" y="69"/>
                  </a:cubicBezTo>
                  <a:cubicBezTo>
                    <a:pt x="416" y="25"/>
                    <a:pt x="360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4295754" y="4404871"/>
              <a:ext cx="27237" cy="36144"/>
            </a:xfrm>
            <a:custGeom>
              <a:rect b="b" l="l" r="r" t="t"/>
              <a:pathLst>
                <a:path extrusionOk="0" h="633" w="477">
                  <a:moveTo>
                    <a:pt x="303" y="1"/>
                  </a:moveTo>
                  <a:cubicBezTo>
                    <a:pt x="211" y="1"/>
                    <a:pt x="136" y="32"/>
                    <a:pt x="81" y="87"/>
                  </a:cubicBezTo>
                  <a:cubicBezTo>
                    <a:pt x="31" y="143"/>
                    <a:pt x="0" y="217"/>
                    <a:pt x="0" y="316"/>
                  </a:cubicBezTo>
                  <a:cubicBezTo>
                    <a:pt x="0" y="415"/>
                    <a:pt x="31" y="490"/>
                    <a:pt x="81" y="545"/>
                  </a:cubicBezTo>
                  <a:cubicBezTo>
                    <a:pt x="136" y="607"/>
                    <a:pt x="211" y="632"/>
                    <a:pt x="297" y="632"/>
                  </a:cubicBezTo>
                  <a:cubicBezTo>
                    <a:pt x="334" y="632"/>
                    <a:pt x="365" y="632"/>
                    <a:pt x="390" y="626"/>
                  </a:cubicBezTo>
                  <a:cubicBezTo>
                    <a:pt x="421" y="620"/>
                    <a:pt x="452" y="607"/>
                    <a:pt x="477" y="595"/>
                  </a:cubicBezTo>
                  <a:lnTo>
                    <a:pt x="477" y="502"/>
                  </a:lnTo>
                  <a:cubicBezTo>
                    <a:pt x="452" y="521"/>
                    <a:pt x="421" y="533"/>
                    <a:pt x="396" y="539"/>
                  </a:cubicBezTo>
                  <a:cubicBezTo>
                    <a:pt x="365" y="545"/>
                    <a:pt x="341" y="552"/>
                    <a:pt x="310" y="552"/>
                  </a:cubicBezTo>
                  <a:cubicBezTo>
                    <a:pt x="248" y="552"/>
                    <a:pt x="198" y="527"/>
                    <a:pt x="161" y="490"/>
                  </a:cubicBezTo>
                  <a:cubicBezTo>
                    <a:pt x="124" y="446"/>
                    <a:pt x="105" y="391"/>
                    <a:pt x="105" y="316"/>
                  </a:cubicBezTo>
                  <a:cubicBezTo>
                    <a:pt x="105" y="242"/>
                    <a:pt x="124" y="186"/>
                    <a:pt x="161" y="149"/>
                  </a:cubicBezTo>
                  <a:cubicBezTo>
                    <a:pt x="198" y="106"/>
                    <a:pt x="248" y="87"/>
                    <a:pt x="310" y="87"/>
                  </a:cubicBezTo>
                  <a:cubicBezTo>
                    <a:pt x="341" y="87"/>
                    <a:pt x="365" y="87"/>
                    <a:pt x="396" y="100"/>
                  </a:cubicBezTo>
                  <a:cubicBezTo>
                    <a:pt x="421" y="106"/>
                    <a:pt x="452" y="118"/>
                    <a:pt x="477" y="131"/>
                  </a:cubicBezTo>
                  <a:lnTo>
                    <a:pt x="477" y="38"/>
                  </a:lnTo>
                  <a:cubicBezTo>
                    <a:pt x="452" y="25"/>
                    <a:pt x="421" y="19"/>
                    <a:pt x="396" y="13"/>
                  </a:cubicBezTo>
                  <a:cubicBezTo>
                    <a:pt x="365" y="7"/>
                    <a:pt x="334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4330357" y="4404871"/>
              <a:ext cx="32261" cy="36144"/>
            </a:xfrm>
            <a:custGeom>
              <a:rect b="b" l="l" r="r" t="t"/>
              <a:pathLst>
                <a:path extrusionOk="0" h="633" w="565">
                  <a:moveTo>
                    <a:pt x="298" y="87"/>
                  </a:moveTo>
                  <a:cubicBezTo>
                    <a:pt x="347" y="87"/>
                    <a:pt x="385" y="100"/>
                    <a:pt x="416" y="131"/>
                  </a:cubicBezTo>
                  <a:cubicBezTo>
                    <a:pt x="446" y="168"/>
                    <a:pt x="465" y="211"/>
                    <a:pt x="465" y="261"/>
                  </a:cubicBezTo>
                  <a:lnTo>
                    <a:pt x="112" y="267"/>
                  </a:lnTo>
                  <a:cubicBezTo>
                    <a:pt x="112" y="205"/>
                    <a:pt x="137" y="162"/>
                    <a:pt x="168" y="131"/>
                  </a:cubicBezTo>
                  <a:cubicBezTo>
                    <a:pt x="199" y="100"/>
                    <a:pt x="242" y="87"/>
                    <a:pt x="298" y="87"/>
                  </a:cubicBezTo>
                  <a:close/>
                  <a:moveTo>
                    <a:pt x="298" y="1"/>
                  </a:moveTo>
                  <a:cubicBezTo>
                    <a:pt x="211" y="1"/>
                    <a:pt x="137" y="32"/>
                    <a:pt x="81" y="87"/>
                  </a:cubicBezTo>
                  <a:cubicBezTo>
                    <a:pt x="32" y="149"/>
                    <a:pt x="1" y="223"/>
                    <a:pt x="1" y="323"/>
                  </a:cubicBezTo>
                  <a:cubicBezTo>
                    <a:pt x="1" y="415"/>
                    <a:pt x="32" y="496"/>
                    <a:pt x="87" y="552"/>
                  </a:cubicBezTo>
                  <a:cubicBezTo>
                    <a:pt x="143" y="607"/>
                    <a:pt x="217" y="632"/>
                    <a:pt x="316" y="632"/>
                  </a:cubicBezTo>
                  <a:cubicBezTo>
                    <a:pt x="354" y="632"/>
                    <a:pt x="391" y="632"/>
                    <a:pt x="428" y="620"/>
                  </a:cubicBezTo>
                  <a:cubicBezTo>
                    <a:pt x="465" y="613"/>
                    <a:pt x="502" y="601"/>
                    <a:pt x="539" y="589"/>
                  </a:cubicBezTo>
                  <a:lnTo>
                    <a:pt x="539" y="496"/>
                  </a:lnTo>
                  <a:cubicBezTo>
                    <a:pt x="502" y="514"/>
                    <a:pt x="465" y="527"/>
                    <a:pt x="434" y="533"/>
                  </a:cubicBezTo>
                  <a:cubicBezTo>
                    <a:pt x="397" y="545"/>
                    <a:pt x="360" y="552"/>
                    <a:pt x="323" y="552"/>
                  </a:cubicBezTo>
                  <a:cubicBezTo>
                    <a:pt x="255" y="552"/>
                    <a:pt x="205" y="533"/>
                    <a:pt x="168" y="496"/>
                  </a:cubicBezTo>
                  <a:cubicBezTo>
                    <a:pt x="131" y="459"/>
                    <a:pt x="112" y="409"/>
                    <a:pt x="106" y="341"/>
                  </a:cubicBezTo>
                  <a:lnTo>
                    <a:pt x="564" y="341"/>
                  </a:lnTo>
                  <a:lnTo>
                    <a:pt x="564" y="292"/>
                  </a:lnTo>
                  <a:cubicBezTo>
                    <a:pt x="564" y="205"/>
                    <a:pt x="539" y="131"/>
                    <a:pt x="490" y="81"/>
                  </a:cubicBezTo>
                  <a:cubicBezTo>
                    <a:pt x="446" y="25"/>
                    <a:pt x="378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4371754" y="4392480"/>
              <a:ext cx="5710" cy="47793"/>
            </a:xfrm>
            <a:custGeom>
              <a:rect b="b" l="l" r="r" t="t"/>
              <a:pathLst>
                <a:path extrusionOk="0" h="837" w="100">
                  <a:moveTo>
                    <a:pt x="0" y="1"/>
                  </a:moveTo>
                  <a:lnTo>
                    <a:pt x="0" y="837"/>
                  </a:lnTo>
                  <a:lnTo>
                    <a:pt x="99" y="83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4613515" y="4356108"/>
              <a:ext cx="504136" cy="129046"/>
            </a:xfrm>
            <a:custGeom>
              <a:rect b="b" l="l" r="r" t="t"/>
              <a:pathLst>
                <a:path extrusionOk="0" h="2260" w="8829">
                  <a:moveTo>
                    <a:pt x="1133" y="0"/>
                  </a:moveTo>
                  <a:cubicBezTo>
                    <a:pt x="508" y="0"/>
                    <a:pt x="1" y="502"/>
                    <a:pt x="1" y="1127"/>
                  </a:cubicBezTo>
                  <a:cubicBezTo>
                    <a:pt x="1" y="1752"/>
                    <a:pt x="508" y="2260"/>
                    <a:pt x="1133" y="2260"/>
                  </a:cubicBezTo>
                  <a:lnTo>
                    <a:pt x="7696" y="2260"/>
                  </a:lnTo>
                  <a:cubicBezTo>
                    <a:pt x="8321" y="2260"/>
                    <a:pt x="8828" y="1752"/>
                    <a:pt x="8828" y="1127"/>
                  </a:cubicBezTo>
                  <a:cubicBezTo>
                    <a:pt x="8828" y="508"/>
                    <a:pt x="8321" y="0"/>
                    <a:pt x="7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4710356" y="4394251"/>
              <a:ext cx="32604" cy="46023"/>
            </a:xfrm>
            <a:custGeom>
              <a:rect b="b" l="l" r="r" t="t"/>
              <a:pathLst>
                <a:path extrusionOk="0" h="806" w="571">
                  <a:moveTo>
                    <a:pt x="267" y="88"/>
                  </a:moveTo>
                  <a:cubicBezTo>
                    <a:pt x="323" y="88"/>
                    <a:pt x="360" y="100"/>
                    <a:pt x="385" y="118"/>
                  </a:cubicBezTo>
                  <a:cubicBezTo>
                    <a:pt x="416" y="143"/>
                    <a:pt x="428" y="168"/>
                    <a:pt x="428" y="211"/>
                  </a:cubicBezTo>
                  <a:cubicBezTo>
                    <a:pt x="428" y="255"/>
                    <a:pt x="416" y="286"/>
                    <a:pt x="385" y="304"/>
                  </a:cubicBezTo>
                  <a:cubicBezTo>
                    <a:pt x="360" y="323"/>
                    <a:pt x="323" y="335"/>
                    <a:pt x="267" y="335"/>
                  </a:cubicBezTo>
                  <a:lnTo>
                    <a:pt x="106" y="335"/>
                  </a:lnTo>
                  <a:lnTo>
                    <a:pt x="106" y="88"/>
                  </a:lnTo>
                  <a:close/>
                  <a:moveTo>
                    <a:pt x="279" y="422"/>
                  </a:moveTo>
                  <a:cubicBezTo>
                    <a:pt x="341" y="422"/>
                    <a:pt x="385" y="434"/>
                    <a:pt x="409" y="459"/>
                  </a:cubicBezTo>
                  <a:cubicBezTo>
                    <a:pt x="440" y="478"/>
                    <a:pt x="453" y="515"/>
                    <a:pt x="453" y="570"/>
                  </a:cubicBezTo>
                  <a:cubicBezTo>
                    <a:pt x="453" y="620"/>
                    <a:pt x="440" y="657"/>
                    <a:pt x="409" y="682"/>
                  </a:cubicBezTo>
                  <a:cubicBezTo>
                    <a:pt x="385" y="700"/>
                    <a:pt x="341" y="713"/>
                    <a:pt x="279" y="713"/>
                  </a:cubicBezTo>
                  <a:lnTo>
                    <a:pt x="106" y="713"/>
                  </a:lnTo>
                  <a:lnTo>
                    <a:pt x="106" y="422"/>
                  </a:lnTo>
                  <a:close/>
                  <a:moveTo>
                    <a:pt x="1" y="1"/>
                  </a:moveTo>
                  <a:lnTo>
                    <a:pt x="1" y="806"/>
                  </a:lnTo>
                  <a:lnTo>
                    <a:pt x="286" y="806"/>
                  </a:lnTo>
                  <a:cubicBezTo>
                    <a:pt x="378" y="806"/>
                    <a:pt x="446" y="787"/>
                    <a:pt x="496" y="744"/>
                  </a:cubicBezTo>
                  <a:cubicBezTo>
                    <a:pt x="546" y="707"/>
                    <a:pt x="570" y="651"/>
                    <a:pt x="570" y="577"/>
                  </a:cubicBezTo>
                  <a:cubicBezTo>
                    <a:pt x="570" y="527"/>
                    <a:pt x="552" y="478"/>
                    <a:pt x="527" y="440"/>
                  </a:cubicBezTo>
                  <a:cubicBezTo>
                    <a:pt x="496" y="409"/>
                    <a:pt x="453" y="385"/>
                    <a:pt x="403" y="372"/>
                  </a:cubicBezTo>
                  <a:cubicBezTo>
                    <a:pt x="446" y="366"/>
                    <a:pt x="477" y="348"/>
                    <a:pt x="502" y="317"/>
                  </a:cubicBezTo>
                  <a:cubicBezTo>
                    <a:pt x="527" y="286"/>
                    <a:pt x="533" y="249"/>
                    <a:pt x="533" y="199"/>
                  </a:cubicBezTo>
                  <a:cubicBezTo>
                    <a:pt x="533" y="137"/>
                    <a:pt x="515" y="88"/>
                    <a:pt x="471" y="50"/>
                  </a:cubicBezTo>
                  <a:cubicBezTo>
                    <a:pt x="422" y="19"/>
                    <a:pt x="360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4750669" y="4404871"/>
              <a:ext cx="31519" cy="36144"/>
            </a:xfrm>
            <a:custGeom>
              <a:rect b="b" l="l" r="r" t="t"/>
              <a:pathLst>
                <a:path extrusionOk="0" h="633" w="552">
                  <a:moveTo>
                    <a:pt x="279" y="87"/>
                  </a:moveTo>
                  <a:cubicBezTo>
                    <a:pt x="329" y="87"/>
                    <a:pt x="372" y="106"/>
                    <a:pt x="403" y="149"/>
                  </a:cubicBezTo>
                  <a:cubicBezTo>
                    <a:pt x="434" y="193"/>
                    <a:pt x="452" y="248"/>
                    <a:pt x="452" y="316"/>
                  </a:cubicBezTo>
                  <a:cubicBezTo>
                    <a:pt x="452" y="391"/>
                    <a:pt x="434" y="446"/>
                    <a:pt x="403" y="490"/>
                  </a:cubicBezTo>
                  <a:cubicBezTo>
                    <a:pt x="372" y="527"/>
                    <a:pt x="329" y="552"/>
                    <a:pt x="279" y="552"/>
                  </a:cubicBezTo>
                  <a:cubicBezTo>
                    <a:pt x="223" y="552"/>
                    <a:pt x="180" y="527"/>
                    <a:pt x="149" y="490"/>
                  </a:cubicBezTo>
                  <a:cubicBezTo>
                    <a:pt x="118" y="446"/>
                    <a:pt x="106" y="391"/>
                    <a:pt x="106" y="316"/>
                  </a:cubicBezTo>
                  <a:cubicBezTo>
                    <a:pt x="106" y="248"/>
                    <a:pt x="118" y="186"/>
                    <a:pt x="149" y="149"/>
                  </a:cubicBezTo>
                  <a:cubicBezTo>
                    <a:pt x="180" y="106"/>
                    <a:pt x="223" y="87"/>
                    <a:pt x="279" y="87"/>
                  </a:cubicBezTo>
                  <a:close/>
                  <a:moveTo>
                    <a:pt x="279" y="1"/>
                  </a:moveTo>
                  <a:cubicBezTo>
                    <a:pt x="192" y="1"/>
                    <a:pt x="124" y="32"/>
                    <a:pt x="75" y="87"/>
                  </a:cubicBezTo>
                  <a:cubicBezTo>
                    <a:pt x="25" y="143"/>
                    <a:pt x="1" y="217"/>
                    <a:pt x="1" y="316"/>
                  </a:cubicBezTo>
                  <a:cubicBezTo>
                    <a:pt x="1" y="415"/>
                    <a:pt x="25" y="496"/>
                    <a:pt x="75" y="552"/>
                  </a:cubicBezTo>
                  <a:cubicBezTo>
                    <a:pt x="124" y="607"/>
                    <a:pt x="192" y="632"/>
                    <a:pt x="279" y="632"/>
                  </a:cubicBezTo>
                  <a:cubicBezTo>
                    <a:pt x="366" y="632"/>
                    <a:pt x="434" y="607"/>
                    <a:pt x="483" y="552"/>
                  </a:cubicBezTo>
                  <a:cubicBezTo>
                    <a:pt x="533" y="496"/>
                    <a:pt x="551" y="415"/>
                    <a:pt x="551" y="316"/>
                  </a:cubicBezTo>
                  <a:cubicBezTo>
                    <a:pt x="551" y="217"/>
                    <a:pt x="533" y="143"/>
                    <a:pt x="483" y="87"/>
                  </a:cubicBezTo>
                  <a:cubicBezTo>
                    <a:pt x="434" y="32"/>
                    <a:pt x="366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4789211" y="4404871"/>
              <a:ext cx="31519" cy="36144"/>
            </a:xfrm>
            <a:custGeom>
              <a:rect b="b" l="l" r="r" t="t"/>
              <a:pathLst>
                <a:path extrusionOk="0" h="633" w="552">
                  <a:moveTo>
                    <a:pt x="279" y="87"/>
                  </a:moveTo>
                  <a:cubicBezTo>
                    <a:pt x="328" y="87"/>
                    <a:pt x="372" y="106"/>
                    <a:pt x="403" y="149"/>
                  </a:cubicBezTo>
                  <a:cubicBezTo>
                    <a:pt x="434" y="193"/>
                    <a:pt x="446" y="248"/>
                    <a:pt x="446" y="316"/>
                  </a:cubicBezTo>
                  <a:cubicBezTo>
                    <a:pt x="446" y="391"/>
                    <a:pt x="434" y="446"/>
                    <a:pt x="403" y="490"/>
                  </a:cubicBezTo>
                  <a:cubicBezTo>
                    <a:pt x="372" y="527"/>
                    <a:pt x="328" y="552"/>
                    <a:pt x="279" y="552"/>
                  </a:cubicBezTo>
                  <a:cubicBezTo>
                    <a:pt x="223" y="552"/>
                    <a:pt x="180" y="527"/>
                    <a:pt x="149" y="490"/>
                  </a:cubicBezTo>
                  <a:cubicBezTo>
                    <a:pt x="118" y="446"/>
                    <a:pt x="106" y="391"/>
                    <a:pt x="106" y="316"/>
                  </a:cubicBezTo>
                  <a:cubicBezTo>
                    <a:pt x="106" y="248"/>
                    <a:pt x="118" y="186"/>
                    <a:pt x="149" y="149"/>
                  </a:cubicBezTo>
                  <a:cubicBezTo>
                    <a:pt x="180" y="106"/>
                    <a:pt x="223" y="87"/>
                    <a:pt x="279" y="87"/>
                  </a:cubicBezTo>
                  <a:close/>
                  <a:moveTo>
                    <a:pt x="279" y="1"/>
                  </a:moveTo>
                  <a:cubicBezTo>
                    <a:pt x="192" y="1"/>
                    <a:pt x="124" y="32"/>
                    <a:pt x="75" y="87"/>
                  </a:cubicBezTo>
                  <a:cubicBezTo>
                    <a:pt x="25" y="143"/>
                    <a:pt x="0" y="217"/>
                    <a:pt x="0" y="316"/>
                  </a:cubicBezTo>
                  <a:cubicBezTo>
                    <a:pt x="0" y="415"/>
                    <a:pt x="25" y="496"/>
                    <a:pt x="75" y="552"/>
                  </a:cubicBezTo>
                  <a:cubicBezTo>
                    <a:pt x="124" y="607"/>
                    <a:pt x="192" y="632"/>
                    <a:pt x="279" y="632"/>
                  </a:cubicBezTo>
                  <a:cubicBezTo>
                    <a:pt x="366" y="632"/>
                    <a:pt x="427" y="607"/>
                    <a:pt x="477" y="552"/>
                  </a:cubicBezTo>
                  <a:cubicBezTo>
                    <a:pt x="526" y="496"/>
                    <a:pt x="551" y="415"/>
                    <a:pt x="551" y="316"/>
                  </a:cubicBezTo>
                  <a:cubicBezTo>
                    <a:pt x="551" y="217"/>
                    <a:pt x="526" y="143"/>
                    <a:pt x="477" y="87"/>
                  </a:cubicBezTo>
                  <a:cubicBezTo>
                    <a:pt x="427" y="32"/>
                    <a:pt x="366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4829866" y="4392480"/>
              <a:ext cx="30434" cy="47793"/>
            </a:xfrm>
            <a:custGeom>
              <a:rect b="b" l="l" r="r" t="t"/>
              <a:pathLst>
                <a:path extrusionOk="0" h="837" w="533">
                  <a:moveTo>
                    <a:pt x="0" y="1"/>
                  </a:moveTo>
                  <a:lnTo>
                    <a:pt x="0" y="837"/>
                  </a:lnTo>
                  <a:lnTo>
                    <a:pt x="99" y="837"/>
                  </a:lnTo>
                  <a:lnTo>
                    <a:pt x="99" y="540"/>
                  </a:lnTo>
                  <a:lnTo>
                    <a:pt x="409" y="837"/>
                  </a:lnTo>
                  <a:lnTo>
                    <a:pt x="533" y="837"/>
                  </a:lnTo>
                  <a:lnTo>
                    <a:pt x="205" y="515"/>
                  </a:lnTo>
                  <a:lnTo>
                    <a:pt x="520" y="230"/>
                  </a:lnTo>
                  <a:lnTo>
                    <a:pt x="396" y="230"/>
                  </a:lnTo>
                  <a:lnTo>
                    <a:pt x="99" y="49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4886737" y="4394251"/>
              <a:ext cx="34717" cy="46023"/>
            </a:xfrm>
            <a:custGeom>
              <a:rect b="b" l="l" r="r" t="t"/>
              <a:pathLst>
                <a:path extrusionOk="0" h="806" w="608">
                  <a:moveTo>
                    <a:pt x="1" y="1"/>
                  </a:moveTo>
                  <a:lnTo>
                    <a:pt x="1" y="806"/>
                  </a:lnTo>
                  <a:lnTo>
                    <a:pt x="106" y="806"/>
                  </a:lnTo>
                  <a:lnTo>
                    <a:pt x="106" y="131"/>
                  </a:lnTo>
                  <a:lnTo>
                    <a:pt x="465" y="806"/>
                  </a:lnTo>
                  <a:lnTo>
                    <a:pt x="608" y="806"/>
                  </a:lnTo>
                  <a:lnTo>
                    <a:pt x="608" y="1"/>
                  </a:lnTo>
                  <a:lnTo>
                    <a:pt x="502" y="1"/>
                  </a:lnTo>
                  <a:lnTo>
                    <a:pt x="502" y="67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4931275" y="4404871"/>
              <a:ext cx="31519" cy="36144"/>
            </a:xfrm>
            <a:custGeom>
              <a:rect b="b" l="l" r="r" t="t"/>
              <a:pathLst>
                <a:path extrusionOk="0" h="633" w="552">
                  <a:moveTo>
                    <a:pt x="273" y="87"/>
                  </a:moveTo>
                  <a:cubicBezTo>
                    <a:pt x="329" y="87"/>
                    <a:pt x="372" y="106"/>
                    <a:pt x="403" y="149"/>
                  </a:cubicBezTo>
                  <a:cubicBezTo>
                    <a:pt x="434" y="193"/>
                    <a:pt x="447" y="248"/>
                    <a:pt x="447" y="316"/>
                  </a:cubicBezTo>
                  <a:cubicBezTo>
                    <a:pt x="447" y="391"/>
                    <a:pt x="434" y="446"/>
                    <a:pt x="403" y="490"/>
                  </a:cubicBezTo>
                  <a:cubicBezTo>
                    <a:pt x="372" y="527"/>
                    <a:pt x="329" y="552"/>
                    <a:pt x="273" y="552"/>
                  </a:cubicBezTo>
                  <a:cubicBezTo>
                    <a:pt x="224" y="552"/>
                    <a:pt x="180" y="527"/>
                    <a:pt x="150" y="490"/>
                  </a:cubicBezTo>
                  <a:cubicBezTo>
                    <a:pt x="119" y="446"/>
                    <a:pt x="106" y="391"/>
                    <a:pt x="106" y="316"/>
                  </a:cubicBezTo>
                  <a:cubicBezTo>
                    <a:pt x="106" y="248"/>
                    <a:pt x="119" y="186"/>
                    <a:pt x="150" y="149"/>
                  </a:cubicBezTo>
                  <a:cubicBezTo>
                    <a:pt x="180" y="106"/>
                    <a:pt x="224" y="87"/>
                    <a:pt x="273" y="87"/>
                  </a:cubicBezTo>
                  <a:close/>
                  <a:moveTo>
                    <a:pt x="273" y="1"/>
                  </a:moveTo>
                  <a:cubicBezTo>
                    <a:pt x="187" y="1"/>
                    <a:pt x="119" y="32"/>
                    <a:pt x="75" y="87"/>
                  </a:cubicBezTo>
                  <a:cubicBezTo>
                    <a:pt x="26" y="143"/>
                    <a:pt x="1" y="217"/>
                    <a:pt x="1" y="316"/>
                  </a:cubicBezTo>
                  <a:cubicBezTo>
                    <a:pt x="1" y="415"/>
                    <a:pt x="26" y="496"/>
                    <a:pt x="75" y="552"/>
                  </a:cubicBezTo>
                  <a:cubicBezTo>
                    <a:pt x="119" y="607"/>
                    <a:pt x="187" y="632"/>
                    <a:pt x="273" y="632"/>
                  </a:cubicBezTo>
                  <a:cubicBezTo>
                    <a:pt x="360" y="632"/>
                    <a:pt x="428" y="607"/>
                    <a:pt x="478" y="552"/>
                  </a:cubicBezTo>
                  <a:cubicBezTo>
                    <a:pt x="527" y="496"/>
                    <a:pt x="552" y="415"/>
                    <a:pt x="552" y="316"/>
                  </a:cubicBezTo>
                  <a:cubicBezTo>
                    <a:pt x="552" y="217"/>
                    <a:pt x="527" y="143"/>
                    <a:pt x="478" y="87"/>
                  </a:cubicBezTo>
                  <a:cubicBezTo>
                    <a:pt x="428" y="32"/>
                    <a:pt x="360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4968790" y="4405556"/>
              <a:ext cx="46365" cy="34717"/>
            </a:xfrm>
            <a:custGeom>
              <a:rect b="b" l="l" r="r" t="t"/>
              <a:pathLst>
                <a:path extrusionOk="0" h="608" w="812">
                  <a:moveTo>
                    <a:pt x="0" y="1"/>
                  </a:moveTo>
                  <a:lnTo>
                    <a:pt x="161" y="608"/>
                  </a:lnTo>
                  <a:lnTo>
                    <a:pt x="279" y="608"/>
                  </a:lnTo>
                  <a:lnTo>
                    <a:pt x="409" y="112"/>
                  </a:lnTo>
                  <a:lnTo>
                    <a:pt x="533" y="608"/>
                  </a:lnTo>
                  <a:lnTo>
                    <a:pt x="650" y="608"/>
                  </a:lnTo>
                  <a:lnTo>
                    <a:pt x="811" y="1"/>
                  </a:lnTo>
                  <a:lnTo>
                    <a:pt x="712" y="1"/>
                  </a:lnTo>
                  <a:lnTo>
                    <a:pt x="588" y="471"/>
                  </a:lnTo>
                  <a:lnTo>
                    <a:pt x="464" y="1"/>
                  </a:lnTo>
                  <a:lnTo>
                    <a:pt x="347" y="1"/>
                  </a:lnTo>
                  <a:lnTo>
                    <a:pt x="223" y="47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43"/>
          <p:cNvSpPr/>
          <p:nvPr/>
        </p:nvSpPr>
        <p:spPr>
          <a:xfrm>
            <a:off x="2859848" y="1649925"/>
            <a:ext cx="823725" cy="199051"/>
          </a:xfrm>
          <a:custGeom>
            <a:rect b="b" l="l" r="r" t="t"/>
            <a:pathLst>
              <a:path extrusionOk="0" h="3486" w="14426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rgbClr val="30384A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5460427" y="1555617"/>
            <a:ext cx="823725" cy="198765"/>
          </a:xfrm>
          <a:custGeom>
            <a:rect b="b" l="l" r="r" t="t"/>
            <a:pathLst>
              <a:path extrusionOk="0" h="3481" w="14426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4132214" y="2923073"/>
            <a:ext cx="37857" cy="42825"/>
          </a:xfrm>
          <a:custGeom>
            <a:rect b="b" l="l" r="r" t="t"/>
            <a:pathLst>
              <a:path extrusionOk="0" h="750" w="663">
                <a:moveTo>
                  <a:pt x="353" y="99"/>
                </a:moveTo>
                <a:cubicBezTo>
                  <a:pt x="409" y="99"/>
                  <a:pt x="452" y="118"/>
                  <a:pt x="489" y="155"/>
                </a:cubicBezTo>
                <a:cubicBezTo>
                  <a:pt x="526" y="192"/>
                  <a:pt x="545" y="242"/>
                  <a:pt x="545" y="310"/>
                </a:cubicBezTo>
                <a:lnTo>
                  <a:pt x="124" y="310"/>
                </a:lnTo>
                <a:cubicBezTo>
                  <a:pt x="130" y="242"/>
                  <a:pt x="155" y="192"/>
                  <a:pt x="192" y="155"/>
                </a:cubicBezTo>
                <a:cubicBezTo>
                  <a:pt x="229" y="118"/>
                  <a:pt x="285" y="99"/>
                  <a:pt x="353" y="99"/>
                </a:cubicBezTo>
                <a:close/>
                <a:moveTo>
                  <a:pt x="347" y="0"/>
                </a:moveTo>
                <a:cubicBezTo>
                  <a:pt x="241" y="0"/>
                  <a:pt x="155" y="31"/>
                  <a:pt x="93" y="99"/>
                </a:cubicBezTo>
                <a:cubicBezTo>
                  <a:pt x="31" y="167"/>
                  <a:pt x="0" y="260"/>
                  <a:pt x="0" y="378"/>
                </a:cubicBezTo>
                <a:cubicBezTo>
                  <a:pt x="0" y="496"/>
                  <a:pt x="31" y="582"/>
                  <a:pt x="99" y="650"/>
                </a:cubicBezTo>
                <a:cubicBezTo>
                  <a:pt x="167" y="718"/>
                  <a:pt x="254" y="749"/>
                  <a:pt x="371" y="749"/>
                </a:cubicBezTo>
                <a:cubicBezTo>
                  <a:pt x="415" y="749"/>
                  <a:pt x="458" y="743"/>
                  <a:pt x="501" y="737"/>
                </a:cubicBezTo>
                <a:cubicBezTo>
                  <a:pt x="551" y="725"/>
                  <a:pt x="594" y="712"/>
                  <a:pt x="631" y="694"/>
                </a:cubicBezTo>
                <a:lnTo>
                  <a:pt x="631" y="582"/>
                </a:lnTo>
                <a:cubicBezTo>
                  <a:pt x="594" y="607"/>
                  <a:pt x="551" y="619"/>
                  <a:pt x="508" y="632"/>
                </a:cubicBezTo>
                <a:cubicBezTo>
                  <a:pt x="464" y="644"/>
                  <a:pt x="421" y="650"/>
                  <a:pt x="378" y="650"/>
                </a:cubicBezTo>
                <a:cubicBezTo>
                  <a:pt x="297" y="650"/>
                  <a:pt x="235" y="626"/>
                  <a:pt x="192" y="588"/>
                </a:cubicBezTo>
                <a:cubicBezTo>
                  <a:pt x="149" y="545"/>
                  <a:pt x="124" y="483"/>
                  <a:pt x="124" y="403"/>
                </a:cubicBezTo>
                <a:lnTo>
                  <a:pt x="662" y="403"/>
                </a:lnTo>
                <a:lnTo>
                  <a:pt x="662" y="341"/>
                </a:lnTo>
                <a:cubicBezTo>
                  <a:pt x="662" y="236"/>
                  <a:pt x="631" y="155"/>
                  <a:pt x="576" y="93"/>
                </a:cubicBezTo>
                <a:cubicBezTo>
                  <a:pt x="520" y="31"/>
                  <a:pt x="446" y="0"/>
                  <a:pt x="3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5393677" y="3186817"/>
            <a:ext cx="823725" cy="198765"/>
          </a:xfrm>
          <a:custGeom>
            <a:rect b="b" l="l" r="r" t="t"/>
            <a:pathLst>
              <a:path extrusionOk="0" h="3481" w="14426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3"/>
          <p:cNvSpPr txBox="1"/>
          <p:nvPr>
            <p:ph idx="4294967295" type="subTitle"/>
          </p:nvPr>
        </p:nvSpPr>
        <p:spPr>
          <a:xfrm>
            <a:off x="6337675" y="1321425"/>
            <a:ext cx="27171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Fira Sans"/>
                <a:ea typeface="Fira Sans"/>
                <a:cs typeface="Fira Sans"/>
                <a:sym typeface="Fira Sans"/>
              </a:rPr>
              <a:t>Book an appointment with the expert </a:t>
            </a:r>
            <a:endParaRPr b="1" sz="1700">
              <a:solidFill>
                <a:srgbClr val="07376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4" name="Google Shape;1264;p43"/>
          <p:cNvSpPr txBox="1"/>
          <p:nvPr>
            <p:ph idx="4294967295" type="subTitle"/>
          </p:nvPr>
        </p:nvSpPr>
        <p:spPr>
          <a:xfrm>
            <a:off x="218250" y="2923075"/>
            <a:ext cx="3210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Fira Sans"/>
                <a:ea typeface="Fira Sans"/>
                <a:cs typeface="Fira Sans"/>
                <a:sym typeface="Fira Sans"/>
              </a:rPr>
              <a:t>Find out your heart health</a:t>
            </a:r>
            <a:endParaRPr b="1" sz="1700">
              <a:solidFill>
                <a:srgbClr val="07376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5" name="Google Shape;1265;p43"/>
          <p:cNvSpPr/>
          <p:nvPr/>
        </p:nvSpPr>
        <p:spPr>
          <a:xfrm>
            <a:off x="2859848" y="3251575"/>
            <a:ext cx="823725" cy="199051"/>
          </a:xfrm>
          <a:custGeom>
            <a:rect b="b" l="l" r="r" t="t"/>
            <a:pathLst>
              <a:path extrusionOk="0" h="3486" w="14426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rgbClr val="30384A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4"/>
          <p:cNvSpPr/>
          <p:nvPr/>
        </p:nvSpPr>
        <p:spPr>
          <a:xfrm>
            <a:off x="5532600" y="2103252"/>
            <a:ext cx="1584000" cy="247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44"/>
          <p:cNvSpPr/>
          <p:nvPr/>
        </p:nvSpPr>
        <p:spPr>
          <a:xfrm>
            <a:off x="3780000" y="2837524"/>
            <a:ext cx="1584000" cy="1745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2" name="Google Shape;1272;p44"/>
          <p:cNvSpPr/>
          <p:nvPr/>
        </p:nvSpPr>
        <p:spPr>
          <a:xfrm>
            <a:off x="2027400" y="3639668"/>
            <a:ext cx="1584000" cy="942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44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OUR PLANS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274" name="Google Shape;1274;p44"/>
          <p:cNvSpPr txBox="1"/>
          <p:nvPr>
            <p:ph idx="4294967295" type="subTitle"/>
          </p:nvPr>
        </p:nvSpPr>
        <p:spPr>
          <a:xfrm>
            <a:off x="2027475" y="3258700"/>
            <a:ext cx="1584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73763"/>
                </a:solidFill>
                <a:latin typeface="Fira Sans"/>
                <a:ea typeface="Fira Sans"/>
                <a:cs typeface="Fira Sans"/>
                <a:sym typeface="Fira Sans"/>
              </a:rPr>
              <a:t>BASIC</a:t>
            </a:r>
            <a:endParaRPr b="1" sz="2200">
              <a:solidFill>
                <a:srgbClr val="07376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5" name="Google Shape;1275;p44"/>
          <p:cNvSpPr txBox="1"/>
          <p:nvPr>
            <p:ph idx="4294967295" type="subTitle"/>
          </p:nvPr>
        </p:nvSpPr>
        <p:spPr>
          <a:xfrm>
            <a:off x="3769525" y="2444253"/>
            <a:ext cx="1584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73763"/>
                </a:solidFill>
                <a:latin typeface="Fira Sans"/>
                <a:ea typeface="Fira Sans"/>
                <a:cs typeface="Fira Sans"/>
                <a:sym typeface="Fira Sans"/>
              </a:rPr>
              <a:t>PREMIUM</a:t>
            </a:r>
            <a:endParaRPr b="1" sz="2200">
              <a:solidFill>
                <a:srgbClr val="07376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6" name="Google Shape;1276;p44"/>
          <p:cNvSpPr txBox="1"/>
          <p:nvPr>
            <p:ph idx="4294967295" type="subTitle"/>
          </p:nvPr>
        </p:nvSpPr>
        <p:spPr>
          <a:xfrm>
            <a:off x="5511625" y="1709950"/>
            <a:ext cx="1584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73763"/>
                </a:solidFill>
                <a:latin typeface="Fira Sans"/>
                <a:ea typeface="Fira Sans"/>
                <a:cs typeface="Fira Sans"/>
                <a:sym typeface="Fira Sans"/>
              </a:rPr>
              <a:t>PRO</a:t>
            </a:r>
            <a:endParaRPr b="1" sz="2200">
              <a:solidFill>
                <a:srgbClr val="07376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7" name="Google Shape;1277;p44"/>
          <p:cNvSpPr/>
          <p:nvPr/>
        </p:nvSpPr>
        <p:spPr>
          <a:xfrm>
            <a:off x="3835450" y="880700"/>
            <a:ext cx="1528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4"/>
          <p:cNvSpPr txBox="1"/>
          <p:nvPr/>
        </p:nvSpPr>
        <p:spPr>
          <a:xfrm>
            <a:off x="2027400" y="3824775"/>
            <a:ext cx="15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Web Service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9" name="Google Shape;1279;p44"/>
          <p:cNvSpPr txBox="1"/>
          <p:nvPr/>
        </p:nvSpPr>
        <p:spPr>
          <a:xfrm>
            <a:off x="3780000" y="3100325"/>
            <a:ext cx="16269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927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Web Service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Reminder for medicine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0" name="Google Shape;1280;p44"/>
          <p:cNvSpPr txBox="1"/>
          <p:nvPr/>
        </p:nvSpPr>
        <p:spPr>
          <a:xfrm>
            <a:off x="5532525" y="2427700"/>
            <a:ext cx="15840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Web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Medicine Reminder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Doctor consulting (Once a month)</a:t>
            </a:r>
            <a:endParaRPr/>
          </a:p>
        </p:txBody>
      </p:sp>
      <p:sp>
        <p:nvSpPr>
          <p:cNvPr id="1281" name="Google Shape;1281;p44"/>
          <p:cNvSpPr/>
          <p:nvPr/>
        </p:nvSpPr>
        <p:spPr>
          <a:xfrm rot="5400000">
            <a:off x="-837700" y="3806513"/>
            <a:ext cx="2222575" cy="547175"/>
          </a:xfrm>
          <a:custGeom>
            <a:rect b="b" l="l" r="r" t="t"/>
            <a:pathLst>
              <a:path extrusionOk="0" h="21887" w="88903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4"/>
          <p:cNvSpPr/>
          <p:nvPr/>
        </p:nvSpPr>
        <p:spPr>
          <a:xfrm rot="5400000">
            <a:off x="288188" y="4688075"/>
            <a:ext cx="369725" cy="354550"/>
          </a:xfrm>
          <a:custGeom>
            <a:rect b="b" l="l" r="r" t="t"/>
            <a:pathLst>
              <a:path extrusionOk="0" h="14182" w="14789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5"/>
          <p:cNvSpPr/>
          <p:nvPr/>
        </p:nvSpPr>
        <p:spPr>
          <a:xfrm>
            <a:off x="6202201" y="1277150"/>
            <a:ext cx="1918500" cy="811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5"/>
          <p:cNvSpPr txBox="1"/>
          <p:nvPr>
            <p:ph type="title"/>
          </p:nvPr>
        </p:nvSpPr>
        <p:spPr>
          <a:xfrm>
            <a:off x="718500" y="401362"/>
            <a:ext cx="770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TRACTION</a:t>
            </a:r>
            <a:endParaRPr/>
          </a:p>
        </p:txBody>
      </p:sp>
      <p:sp>
        <p:nvSpPr>
          <p:cNvPr id="1289" name="Google Shape;1289;p45"/>
          <p:cNvSpPr txBox="1"/>
          <p:nvPr>
            <p:ph idx="4294967295" type="subTitle"/>
          </p:nvPr>
        </p:nvSpPr>
        <p:spPr>
          <a:xfrm>
            <a:off x="6362101" y="1382750"/>
            <a:ext cx="159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50,000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PRO USERS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90" name="Google Shape;1290;p45"/>
          <p:cNvSpPr txBox="1"/>
          <p:nvPr/>
        </p:nvSpPr>
        <p:spPr>
          <a:xfrm>
            <a:off x="946200" y="4118239"/>
            <a:ext cx="468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45"/>
          <p:cNvSpPr/>
          <p:nvPr/>
        </p:nvSpPr>
        <p:spPr>
          <a:xfrm>
            <a:off x="3896275" y="884775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5"/>
          <p:cNvSpPr/>
          <p:nvPr/>
        </p:nvSpPr>
        <p:spPr>
          <a:xfrm>
            <a:off x="6202201" y="2535025"/>
            <a:ext cx="1918500" cy="811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5"/>
          <p:cNvSpPr txBox="1"/>
          <p:nvPr>
            <p:ph idx="4294967295" type="subTitle"/>
          </p:nvPr>
        </p:nvSpPr>
        <p:spPr>
          <a:xfrm>
            <a:off x="6362101" y="2640625"/>
            <a:ext cx="159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390,000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QUERIES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94" name="Google Shape;1294;p45"/>
          <p:cNvSpPr/>
          <p:nvPr/>
        </p:nvSpPr>
        <p:spPr>
          <a:xfrm>
            <a:off x="6202201" y="3792900"/>
            <a:ext cx="1918500" cy="811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5"/>
          <p:cNvSpPr txBox="1"/>
          <p:nvPr>
            <p:ph idx="4294967295" type="subTitle"/>
          </p:nvPr>
        </p:nvSpPr>
        <p:spPr>
          <a:xfrm>
            <a:off x="6362101" y="3898500"/>
            <a:ext cx="159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250,</a:t>
            </a:r>
            <a:r>
              <a:rPr b="1" lang="en">
                <a:solidFill>
                  <a:schemeClr val="accent1"/>
                </a:solidFill>
              </a:rPr>
              <a:t>000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MOBILES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296" name="Google Shape;1296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876" y="1210550"/>
            <a:ext cx="4587675" cy="28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sistant Health App Pitch Deck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