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2" r:id="rId7"/>
    <p:sldId id="261"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F71E00-EA3D-F593-8BA7-6ED05AA1FB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338669D8-678B-946F-F81D-FD347C31AF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0679D6B6-77E9-23E2-EE7E-60F21F606F22}"/>
              </a:ext>
            </a:extLst>
          </p:cNvPr>
          <p:cNvSpPr>
            <a:spLocks noGrp="1"/>
          </p:cNvSpPr>
          <p:nvPr>
            <p:ph type="dt" sz="half" idx="10"/>
          </p:nvPr>
        </p:nvSpPr>
        <p:spPr/>
        <p:txBody>
          <a:bodyPr/>
          <a:lstStyle/>
          <a:p>
            <a:fld id="{D5BF83C7-E5A0-4116-B796-7EBB4EBD2810}" type="datetimeFigureOut">
              <a:rPr lang="en-US" smtClean="0"/>
              <a:pPr/>
              <a:t>3/26/2024</a:t>
            </a:fld>
            <a:endParaRPr lang="en-US"/>
          </a:p>
        </p:txBody>
      </p:sp>
      <p:sp>
        <p:nvSpPr>
          <p:cNvPr id="5" name="Footer Placeholder 4">
            <a:extLst>
              <a:ext uri="{FF2B5EF4-FFF2-40B4-BE49-F238E27FC236}">
                <a16:creationId xmlns="" xmlns:a16="http://schemas.microsoft.com/office/drawing/2014/main" id="{C5670A02-BEFD-6FD7-F5B5-6500C878C5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CBB530D6-6025-1976-D2B3-D76F4A16E59C}"/>
              </a:ext>
            </a:extLst>
          </p:cNvPr>
          <p:cNvSpPr>
            <a:spLocks noGrp="1"/>
          </p:cNvSpPr>
          <p:nvPr>
            <p:ph type="sldNum" sz="quarter" idx="12"/>
          </p:nvPr>
        </p:nvSpPr>
        <p:spPr/>
        <p:txBody>
          <a:bodyPr/>
          <a:lstStyle/>
          <a:p>
            <a:fld id="{83EB9A56-AD2C-46B7-83F9-7DD026034463}" type="slidenum">
              <a:rPr lang="en-US" smtClean="0"/>
              <a:pPr/>
              <a:t>‹#›</a:t>
            </a:fld>
            <a:endParaRPr lang="en-US"/>
          </a:p>
        </p:txBody>
      </p:sp>
    </p:spTree>
    <p:extLst>
      <p:ext uri="{BB962C8B-B14F-4D97-AF65-F5344CB8AC3E}">
        <p14:creationId xmlns="" xmlns:p14="http://schemas.microsoft.com/office/powerpoint/2010/main" val="349765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B79547-956D-9AB5-F76F-1C37E93CBC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44A78F1E-B001-5C99-21F0-E34A9F77B0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CE368040-FF40-4F08-BEE8-80BD5589274D}"/>
              </a:ext>
            </a:extLst>
          </p:cNvPr>
          <p:cNvSpPr>
            <a:spLocks noGrp="1"/>
          </p:cNvSpPr>
          <p:nvPr>
            <p:ph type="dt" sz="half" idx="10"/>
          </p:nvPr>
        </p:nvSpPr>
        <p:spPr/>
        <p:txBody>
          <a:bodyPr/>
          <a:lstStyle/>
          <a:p>
            <a:fld id="{D5BF83C7-E5A0-4116-B796-7EBB4EBD2810}" type="datetimeFigureOut">
              <a:rPr lang="en-US" smtClean="0"/>
              <a:pPr/>
              <a:t>3/26/2024</a:t>
            </a:fld>
            <a:endParaRPr lang="en-US"/>
          </a:p>
        </p:txBody>
      </p:sp>
      <p:sp>
        <p:nvSpPr>
          <p:cNvPr id="5" name="Footer Placeholder 4">
            <a:extLst>
              <a:ext uri="{FF2B5EF4-FFF2-40B4-BE49-F238E27FC236}">
                <a16:creationId xmlns="" xmlns:a16="http://schemas.microsoft.com/office/drawing/2014/main" id="{2D84539C-8566-63BB-0360-6C0FBDC0D4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5BCBDF4-DB3F-94C8-5D54-3CAC75093FF0}"/>
              </a:ext>
            </a:extLst>
          </p:cNvPr>
          <p:cNvSpPr>
            <a:spLocks noGrp="1"/>
          </p:cNvSpPr>
          <p:nvPr>
            <p:ph type="sldNum" sz="quarter" idx="12"/>
          </p:nvPr>
        </p:nvSpPr>
        <p:spPr/>
        <p:txBody>
          <a:bodyPr/>
          <a:lstStyle/>
          <a:p>
            <a:fld id="{83EB9A56-AD2C-46B7-83F9-7DD026034463}" type="slidenum">
              <a:rPr lang="en-US" smtClean="0"/>
              <a:pPr/>
              <a:t>‹#›</a:t>
            </a:fld>
            <a:endParaRPr lang="en-US"/>
          </a:p>
        </p:txBody>
      </p:sp>
    </p:spTree>
    <p:extLst>
      <p:ext uri="{BB962C8B-B14F-4D97-AF65-F5344CB8AC3E}">
        <p14:creationId xmlns="" xmlns:p14="http://schemas.microsoft.com/office/powerpoint/2010/main" val="4152735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3D604C8D-8327-ADAF-842C-7C3184F0C3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150C048A-2F23-604C-A1A0-5519745E72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156481F-8031-82AB-9C0C-E853F1AFCBA3}"/>
              </a:ext>
            </a:extLst>
          </p:cNvPr>
          <p:cNvSpPr>
            <a:spLocks noGrp="1"/>
          </p:cNvSpPr>
          <p:nvPr>
            <p:ph type="dt" sz="half" idx="10"/>
          </p:nvPr>
        </p:nvSpPr>
        <p:spPr/>
        <p:txBody>
          <a:bodyPr/>
          <a:lstStyle/>
          <a:p>
            <a:fld id="{D5BF83C7-E5A0-4116-B796-7EBB4EBD2810}" type="datetimeFigureOut">
              <a:rPr lang="en-US" smtClean="0"/>
              <a:pPr/>
              <a:t>3/26/2024</a:t>
            </a:fld>
            <a:endParaRPr lang="en-US"/>
          </a:p>
        </p:txBody>
      </p:sp>
      <p:sp>
        <p:nvSpPr>
          <p:cNvPr id="5" name="Footer Placeholder 4">
            <a:extLst>
              <a:ext uri="{FF2B5EF4-FFF2-40B4-BE49-F238E27FC236}">
                <a16:creationId xmlns="" xmlns:a16="http://schemas.microsoft.com/office/drawing/2014/main" id="{CD476385-4C63-EC5E-49E6-88F39EC418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8D48EDCC-1BA3-9CA2-9DF5-75ED1AB81BAD}"/>
              </a:ext>
            </a:extLst>
          </p:cNvPr>
          <p:cNvSpPr>
            <a:spLocks noGrp="1"/>
          </p:cNvSpPr>
          <p:nvPr>
            <p:ph type="sldNum" sz="quarter" idx="12"/>
          </p:nvPr>
        </p:nvSpPr>
        <p:spPr/>
        <p:txBody>
          <a:bodyPr/>
          <a:lstStyle/>
          <a:p>
            <a:fld id="{83EB9A56-AD2C-46B7-83F9-7DD026034463}" type="slidenum">
              <a:rPr lang="en-US" smtClean="0"/>
              <a:pPr/>
              <a:t>‹#›</a:t>
            </a:fld>
            <a:endParaRPr lang="en-US"/>
          </a:p>
        </p:txBody>
      </p:sp>
    </p:spTree>
    <p:extLst>
      <p:ext uri="{BB962C8B-B14F-4D97-AF65-F5344CB8AC3E}">
        <p14:creationId xmlns="" xmlns:p14="http://schemas.microsoft.com/office/powerpoint/2010/main" val="2282567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8BE477-2D7E-7DF2-F3EE-926FAAE5EE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B72A11F8-C63F-8EB2-93F7-0C8841CF1B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5993637-DF37-96B4-82E0-6C1A014CE7D2}"/>
              </a:ext>
            </a:extLst>
          </p:cNvPr>
          <p:cNvSpPr>
            <a:spLocks noGrp="1"/>
          </p:cNvSpPr>
          <p:nvPr>
            <p:ph type="dt" sz="half" idx="10"/>
          </p:nvPr>
        </p:nvSpPr>
        <p:spPr/>
        <p:txBody>
          <a:bodyPr/>
          <a:lstStyle/>
          <a:p>
            <a:fld id="{D5BF83C7-E5A0-4116-B796-7EBB4EBD2810}" type="datetimeFigureOut">
              <a:rPr lang="en-US" smtClean="0"/>
              <a:pPr/>
              <a:t>3/26/2024</a:t>
            </a:fld>
            <a:endParaRPr lang="en-US"/>
          </a:p>
        </p:txBody>
      </p:sp>
      <p:sp>
        <p:nvSpPr>
          <p:cNvPr id="5" name="Footer Placeholder 4">
            <a:extLst>
              <a:ext uri="{FF2B5EF4-FFF2-40B4-BE49-F238E27FC236}">
                <a16:creationId xmlns="" xmlns:a16="http://schemas.microsoft.com/office/drawing/2014/main" id="{0D55D29D-D294-54C8-6154-14CD0C4DD5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4FC08BB7-1D74-2959-4471-7AECEFB3890E}"/>
              </a:ext>
            </a:extLst>
          </p:cNvPr>
          <p:cNvSpPr>
            <a:spLocks noGrp="1"/>
          </p:cNvSpPr>
          <p:nvPr>
            <p:ph type="sldNum" sz="quarter" idx="12"/>
          </p:nvPr>
        </p:nvSpPr>
        <p:spPr/>
        <p:txBody>
          <a:bodyPr/>
          <a:lstStyle/>
          <a:p>
            <a:fld id="{83EB9A56-AD2C-46B7-83F9-7DD026034463}" type="slidenum">
              <a:rPr lang="en-US" smtClean="0"/>
              <a:pPr/>
              <a:t>‹#›</a:t>
            </a:fld>
            <a:endParaRPr lang="en-US"/>
          </a:p>
        </p:txBody>
      </p:sp>
    </p:spTree>
    <p:extLst>
      <p:ext uri="{BB962C8B-B14F-4D97-AF65-F5344CB8AC3E}">
        <p14:creationId xmlns="" xmlns:p14="http://schemas.microsoft.com/office/powerpoint/2010/main" val="3376758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DD348-A7D6-D00C-C951-39E2FF73E2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684DE254-1421-0B24-D029-79FBACE605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1EAFF26F-D837-4CAE-DD7C-FCE0B0829638}"/>
              </a:ext>
            </a:extLst>
          </p:cNvPr>
          <p:cNvSpPr>
            <a:spLocks noGrp="1"/>
          </p:cNvSpPr>
          <p:nvPr>
            <p:ph type="dt" sz="half" idx="10"/>
          </p:nvPr>
        </p:nvSpPr>
        <p:spPr/>
        <p:txBody>
          <a:bodyPr/>
          <a:lstStyle/>
          <a:p>
            <a:fld id="{D5BF83C7-E5A0-4116-B796-7EBB4EBD2810}" type="datetimeFigureOut">
              <a:rPr lang="en-US" smtClean="0"/>
              <a:pPr/>
              <a:t>3/26/2024</a:t>
            </a:fld>
            <a:endParaRPr lang="en-US"/>
          </a:p>
        </p:txBody>
      </p:sp>
      <p:sp>
        <p:nvSpPr>
          <p:cNvPr id="5" name="Footer Placeholder 4">
            <a:extLst>
              <a:ext uri="{FF2B5EF4-FFF2-40B4-BE49-F238E27FC236}">
                <a16:creationId xmlns="" xmlns:a16="http://schemas.microsoft.com/office/drawing/2014/main" id="{FA342786-E685-7A41-EB87-0F7D8CF954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BE45787A-AF31-9663-B1BF-98F8A8AC5D38}"/>
              </a:ext>
            </a:extLst>
          </p:cNvPr>
          <p:cNvSpPr>
            <a:spLocks noGrp="1"/>
          </p:cNvSpPr>
          <p:nvPr>
            <p:ph type="sldNum" sz="quarter" idx="12"/>
          </p:nvPr>
        </p:nvSpPr>
        <p:spPr/>
        <p:txBody>
          <a:bodyPr/>
          <a:lstStyle/>
          <a:p>
            <a:fld id="{83EB9A56-AD2C-46B7-83F9-7DD026034463}" type="slidenum">
              <a:rPr lang="en-US" smtClean="0"/>
              <a:pPr/>
              <a:t>‹#›</a:t>
            </a:fld>
            <a:endParaRPr lang="en-US"/>
          </a:p>
        </p:txBody>
      </p:sp>
    </p:spTree>
    <p:extLst>
      <p:ext uri="{BB962C8B-B14F-4D97-AF65-F5344CB8AC3E}">
        <p14:creationId xmlns="" xmlns:p14="http://schemas.microsoft.com/office/powerpoint/2010/main" val="2212289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2CB613-DF7F-6354-A916-8CAAE396C7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55753953-901B-94B2-8568-77023B58C0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9AB28AAB-8370-7E01-F3BE-0964E7C7FF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49D762B1-B75E-4361-CB68-B578D49FD5DA}"/>
              </a:ext>
            </a:extLst>
          </p:cNvPr>
          <p:cNvSpPr>
            <a:spLocks noGrp="1"/>
          </p:cNvSpPr>
          <p:nvPr>
            <p:ph type="dt" sz="half" idx="10"/>
          </p:nvPr>
        </p:nvSpPr>
        <p:spPr/>
        <p:txBody>
          <a:bodyPr/>
          <a:lstStyle/>
          <a:p>
            <a:fld id="{D5BF83C7-E5A0-4116-B796-7EBB4EBD2810}" type="datetimeFigureOut">
              <a:rPr lang="en-US" smtClean="0"/>
              <a:pPr/>
              <a:t>3/26/2024</a:t>
            </a:fld>
            <a:endParaRPr lang="en-US"/>
          </a:p>
        </p:txBody>
      </p:sp>
      <p:sp>
        <p:nvSpPr>
          <p:cNvPr id="6" name="Footer Placeholder 5">
            <a:extLst>
              <a:ext uri="{FF2B5EF4-FFF2-40B4-BE49-F238E27FC236}">
                <a16:creationId xmlns="" xmlns:a16="http://schemas.microsoft.com/office/drawing/2014/main" id="{156BCB5D-5408-D7AE-BA51-230747DC1F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1DD98508-3DF7-32B0-91FF-D6F4D4D1CFD4}"/>
              </a:ext>
            </a:extLst>
          </p:cNvPr>
          <p:cNvSpPr>
            <a:spLocks noGrp="1"/>
          </p:cNvSpPr>
          <p:nvPr>
            <p:ph type="sldNum" sz="quarter" idx="12"/>
          </p:nvPr>
        </p:nvSpPr>
        <p:spPr/>
        <p:txBody>
          <a:bodyPr/>
          <a:lstStyle/>
          <a:p>
            <a:fld id="{83EB9A56-AD2C-46B7-83F9-7DD026034463}" type="slidenum">
              <a:rPr lang="en-US" smtClean="0"/>
              <a:pPr/>
              <a:t>‹#›</a:t>
            </a:fld>
            <a:endParaRPr lang="en-US"/>
          </a:p>
        </p:txBody>
      </p:sp>
    </p:spTree>
    <p:extLst>
      <p:ext uri="{BB962C8B-B14F-4D97-AF65-F5344CB8AC3E}">
        <p14:creationId xmlns="" xmlns:p14="http://schemas.microsoft.com/office/powerpoint/2010/main" val="660940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F0CDFF-C914-70C9-F4A4-FEFD09B1A36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5427856A-890A-4573-BD17-D282C05BCD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3E46726A-9E69-04DA-FCEB-67C335FFB1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548971D3-8CF6-15EE-222B-3C11E637BB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04C2656D-1FEA-13C9-C8B1-9FF2CCD984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5124AD06-45C4-0CA9-F84F-B20DCC4E3DAC}"/>
              </a:ext>
            </a:extLst>
          </p:cNvPr>
          <p:cNvSpPr>
            <a:spLocks noGrp="1"/>
          </p:cNvSpPr>
          <p:nvPr>
            <p:ph type="dt" sz="half" idx="10"/>
          </p:nvPr>
        </p:nvSpPr>
        <p:spPr/>
        <p:txBody>
          <a:bodyPr/>
          <a:lstStyle/>
          <a:p>
            <a:fld id="{D5BF83C7-E5A0-4116-B796-7EBB4EBD2810}" type="datetimeFigureOut">
              <a:rPr lang="en-US" smtClean="0"/>
              <a:pPr/>
              <a:t>3/26/2024</a:t>
            </a:fld>
            <a:endParaRPr lang="en-US"/>
          </a:p>
        </p:txBody>
      </p:sp>
      <p:sp>
        <p:nvSpPr>
          <p:cNvPr id="8" name="Footer Placeholder 7">
            <a:extLst>
              <a:ext uri="{FF2B5EF4-FFF2-40B4-BE49-F238E27FC236}">
                <a16:creationId xmlns="" xmlns:a16="http://schemas.microsoft.com/office/drawing/2014/main" id="{A7207BD3-A755-B4C3-1E38-A13D9AEB48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2F350324-9F63-3C79-E9CA-3183FF2FA0FF}"/>
              </a:ext>
            </a:extLst>
          </p:cNvPr>
          <p:cNvSpPr>
            <a:spLocks noGrp="1"/>
          </p:cNvSpPr>
          <p:nvPr>
            <p:ph type="sldNum" sz="quarter" idx="12"/>
          </p:nvPr>
        </p:nvSpPr>
        <p:spPr/>
        <p:txBody>
          <a:bodyPr/>
          <a:lstStyle/>
          <a:p>
            <a:fld id="{83EB9A56-AD2C-46B7-83F9-7DD026034463}" type="slidenum">
              <a:rPr lang="en-US" smtClean="0"/>
              <a:pPr/>
              <a:t>‹#›</a:t>
            </a:fld>
            <a:endParaRPr lang="en-US"/>
          </a:p>
        </p:txBody>
      </p:sp>
    </p:spTree>
    <p:extLst>
      <p:ext uri="{BB962C8B-B14F-4D97-AF65-F5344CB8AC3E}">
        <p14:creationId xmlns="" xmlns:p14="http://schemas.microsoft.com/office/powerpoint/2010/main" val="1091578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BE7F85-61DD-E25C-1DF1-CCE19BD556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37E69C80-C9C6-5251-F570-F35815925B97}"/>
              </a:ext>
            </a:extLst>
          </p:cNvPr>
          <p:cNvSpPr>
            <a:spLocks noGrp="1"/>
          </p:cNvSpPr>
          <p:nvPr>
            <p:ph type="dt" sz="half" idx="10"/>
          </p:nvPr>
        </p:nvSpPr>
        <p:spPr/>
        <p:txBody>
          <a:bodyPr/>
          <a:lstStyle/>
          <a:p>
            <a:fld id="{D5BF83C7-E5A0-4116-B796-7EBB4EBD2810}" type="datetimeFigureOut">
              <a:rPr lang="en-US" smtClean="0"/>
              <a:pPr/>
              <a:t>3/26/2024</a:t>
            </a:fld>
            <a:endParaRPr lang="en-US"/>
          </a:p>
        </p:txBody>
      </p:sp>
      <p:sp>
        <p:nvSpPr>
          <p:cNvPr id="4" name="Footer Placeholder 3">
            <a:extLst>
              <a:ext uri="{FF2B5EF4-FFF2-40B4-BE49-F238E27FC236}">
                <a16:creationId xmlns="" xmlns:a16="http://schemas.microsoft.com/office/drawing/2014/main" id="{3D231447-9305-B5FC-A369-37E07DA21C8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D569693E-AB45-811C-2368-02B679B3C773}"/>
              </a:ext>
            </a:extLst>
          </p:cNvPr>
          <p:cNvSpPr>
            <a:spLocks noGrp="1"/>
          </p:cNvSpPr>
          <p:nvPr>
            <p:ph type="sldNum" sz="quarter" idx="12"/>
          </p:nvPr>
        </p:nvSpPr>
        <p:spPr/>
        <p:txBody>
          <a:bodyPr/>
          <a:lstStyle/>
          <a:p>
            <a:fld id="{83EB9A56-AD2C-46B7-83F9-7DD026034463}" type="slidenum">
              <a:rPr lang="en-US" smtClean="0"/>
              <a:pPr/>
              <a:t>‹#›</a:t>
            </a:fld>
            <a:endParaRPr lang="en-US"/>
          </a:p>
        </p:txBody>
      </p:sp>
    </p:spTree>
    <p:extLst>
      <p:ext uri="{BB962C8B-B14F-4D97-AF65-F5344CB8AC3E}">
        <p14:creationId xmlns="" xmlns:p14="http://schemas.microsoft.com/office/powerpoint/2010/main" val="82926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D77499F1-DED6-3410-01FB-C4519F25E079}"/>
              </a:ext>
            </a:extLst>
          </p:cNvPr>
          <p:cNvSpPr>
            <a:spLocks noGrp="1"/>
          </p:cNvSpPr>
          <p:nvPr>
            <p:ph type="dt" sz="half" idx="10"/>
          </p:nvPr>
        </p:nvSpPr>
        <p:spPr/>
        <p:txBody>
          <a:bodyPr/>
          <a:lstStyle/>
          <a:p>
            <a:fld id="{D5BF83C7-E5A0-4116-B796-7EBB4EBD2810}" type="datetimeFigureOut">
              <a:rPr lang="en-US" smtClean="0"/>
              <a:pPr/>
              <a:t>3/26/2024</a:t>
            </a:fld>
            <a:endParaRPr lang="en-US"/>
          </a:p>
        </p:txBody>
      </p:sp>
      <p:sp>
        <p:nvSpPr>
          <p:cNvPr id="3" name="Footer Placeholder 2">
            <a:extLst>
              <a:ext uri="{FF2B5EF4-FFF2-40B4-BE49-F238E27FC236}">
                <a16:creationId xmlns="" xmlns:a16="http://schemas.microsoft.com/office/drawing/2014/main" id="{B0A75FE2-1618-C180-8BC5-204FC207827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D603561A-114F-CCFC-AEA6-F285138743CF}"/>
              </a:ext>
            </a:extLst>
          </p:cNvPr>
          <p:cNvSpPr>
            <a:spLocks noGrp="1"/>
          </p:cNvSpPr>
          <p:nvPr>
            <p:ph type="sldNum" sz="quarter" idx="12"/>
          </p:nvPr>
        </p:nvSpPr>
        <p:spPr/>
        <p:txBody>
          <a:bodyPr/>
          <a:lstStyle/>
          <a:p>
            <a:fld id="{83EB9A56-AD2C-46B7-83F9-7DD026034463}" type="slidenum">
              <a:rPr lang="en-US" smtClean="0"/>
              <a:pPr/>
              <a:t>‹#›</a:t>
            </a:fld>
            <a:endParaRPr lang="en-US"/>
          </a:p>
        </p:txBody>
      </p:sp>
    </p:spTree>
    <p:extLst>
      <p:ext uri="{BB962C8B-B14F-4D97-AF65-F5344CB8AC3E}">
        <p14:creationId xmlns="" xmlns:p14="http://schemas.microsoft.com/office/powerpoint/2010/main" val="3543191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6E40B9-1C6D-41A7-A902-93F6A03F84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F380CFB1-460C-8769-B599-CEAB013F89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4C462A5C-7D7B-0891-8EDD-0EF84F76A6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ABF93E60-D70B-076E-28E7-67AD2C509677}"/>
              </a:ext>
            </a:extLst>
          </p:cNvPr>
          <p:cNvSpPr>
            <a:spLocks noGrp="1"/>
          </p:cNvSpPr>
          <p:nvPr>
            <p:ph type="dt" sz="half" idx="10"/>
          </p:nvPr>
        </p:nvSpPr>
        <p:spPr/>
        <p:txBody>
          <a:bodyPr/>
          <a:lstStyle/>
          <a:p>
            <a:fld id="{D5BF83C7-E5A0-4116-B796-7EBB4EBD2810}" type="datetimeFigureOut">
              <a:rPr lang="en-US" smtClean="0"/>
              <a:pPr/>
              <a:t>3/26/2024</a:t>
            </a:fld>
            <a:endParaRPr lang="en-US"/>
          </a:p>
        </p:txBody>
      </p:sp>
      <p:sp>
        <p:nvSpPr>
          <p:cNvPr id="6" name="Footer Placeholder 5">
            <a:extLst>
              <a:ext uri="{FF2B5EF4-FFF2-40B4-BE49-F238E27FC236}">
                <a16:creationId xmlns="" xmlns:a16="http://schemas.microsoft.com/office/drawing/2014/main" id="{ED1741C6-D63B-AC64-F991-1CC6498059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5A4733D0-4B98-236E-B0E2-66B3DAF820B3}"/>
              </a:ext>
            </a:extLst>
          </p:cNvPr>
          <p:cNvSpPr>
            <a:spLocks noGrp="1"/>
          </p:cNvSpPr>
          <p:nvPr>
            <p:ph type="sldNum" sz="quarter" idx="12"/>
          </p:nvPr>
        </p:nvSpPr>
        <p:spPr/>
        <p:txBody>
          <a:bodyPr/>
          <a:lstStyle/>
          <a:p>
            <a:fld id="{83EB9A56-AD2C-46B7-83F9-7DD026034463}" type="slidenum">
              <a:rPr lang="en-US" smtClean="0"/>
              <a:pPr/>
              <a:t>‹#›</a:t>
            </a:fld>
            <a:endParaRPr lang="en-US"/>
          </a:p>
        </p:txBody>
      </p:sp>
    </p:spTree>
    <p:extLst>
      <p:ext uri="{BB962C8B-B14F-4D97-AF65-F5344CB8AC3E}">
        <p14:creationId xmlns="" xmlns:p14="http://schemas.microsoft.com/office/powerpoint/2010/main" val="1410220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FE9E52-2CD6-D1CE-4085-BDA515377D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D49AE23B-A707-48FD-0730-4F9BC40DC6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8292463F-2921-797C-7276-0C3EAA5C10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EDB2A01A-3723-9BFD-983A-43779EA8C5D7}"/>
              </a:ext>
            </a:extLst>
          </p:cNvPr>
          <p:cNvSpPr>
            <a:spLocks noGrp="1"/>
          </p:cNvSpPr>
          <p:nvPr>
            <p:ph type="dt" sz="half" idx="10"/>
          </p:nvPr>
        </p:nvSpPr>
        <p:spPr/>
        <p:txBody>
          <a:bodyPr/>
          <a:lstStyle/>
          <a:p>
            <a:fld id="{D5BF83C7-E5A0-4116-B796-7EBB4EBD2810}" type="datetimeFigureOut">
              <a:rPr lang="en-US" smtClean="0"/>
              <a:pPr/>
              <a:t>3/26/2024</a:t>
            </a:fld>
            <a:endParaRPr lang="en-US"/>
          </a:p>
        </p:txBody>
      </p:sp>
      <p:sp>
        <p:nvSpPr>
          <p:cNvPr id="6" name="Footer Placeholder 5">
            <a:extLst>
              <a:ext uri="{FF2B5EF4-FFF2-40B4-BE49-F238E27FC236}">
                <a16:creationId xmlns="" xmlns:a16="http://schemas.microsoft.com/office/drawing/2014/main" id="{888178A5-8610-F637-29C4-392340F4A9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93CDDB12-655E-BD77-F8AC-0C067984B628}"/>
              </a:ext>
            </a:extLst>
          </p:cNvPr>
          <p:cNvSpPr>
            <a:spLocks noGrp="1"/>
          </p:cNvSpPr>
          <p:nvPr>
            <p:ph type="sldNum" sz="quarter" idx="12"/>
          </p:nvPr>
        </p:nvSpPr>
        <p:spPr/>
        <p:txBody>
          <a:bodyPr/>
          <a:lstStyle/>
          <a:p>
            <a:fld id="{83EB9A56-AD2C-46B7-83F9-7DD026034463}" type="slidenum">
              <a:rPr lang="en-US" smtClean="0"/>
              <a:pPr/>
              <a:t>‹#›</a:t>
            </a:fld>
            <a:endParaRPr lang="en-US"/>
          </a:p>
        </p:txBody>
      </p:sp>
    </p:spTree>
    <p:extLst>
      <p:ext uri="{BB962C8B-B14F-4D97-AF65-F5344CB8AC3E}">
        <p14:creationId xmlns="" xmlns:p14="http://schemas.microsoft.com/office/powerpoint/2010/main" val="3319331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CA267A17-9441-1AC8-86CD-AEAB69C35F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AED60B53-59A4-5329-D80D-1DFFE30D94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C476FA79-5FCF-196F-D47F-234E274F68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BF83C7-E5A0-4116-B796-7EBB4EBD2810}" type="datetimeFigureOut">
              <a:rPr lang="en-US" smtClean="0"/>
              <a:pPr/>
              <a:t>3/26/2024</a:t>
            </a:fld>
            <a:endParaRPr lang="en-US"/>
          </a:p>
        </p:txBody>
      </p:sp>
      <p:sp>
        <p:nvSpPr>
          <p:cNvPr id="5" name="Footer Placeholder 4">
            <a:extLst>
              <a:ext uri="{FF2B5EF4-FFF2-40B4-BE49-F238E27FC236}">
                <a16:creationId xmlns="" xmlns:a16="http://schemas.microsoft.com/office/drawing/2014/main" id="{71BE4BE0-6846-9E67-7530-A3F76833B3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67D2976D-6FD0-AC77-17E9-A61F0677FF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EB9A56-AD2C-46B7-83F9-7DD026034463}" type="slidenum">
              <a:rPr lang="en-US" smtClean="0"/>
              <a:pPr/>
              <a:t>‹#›</a:t>
            </a:fld>
            <a:endParaRPr lang="en-US"/>
          </a:p>
        </p:txBody>
      </p:sp>
    </p:spTree>
    <p:extLst>
      <p:ext uri="{BB962C8B-B14F-4D97-AF65-F5344CB8AC3E}">
        <p14:creationId xmlns="" xmlns:p14="http://schemas.microsoft.com/office/powerpoint/2010/main" val="451198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FF70AA-176A-6544-D15E-7EB747DC6B9B}"/>
              </a:ext>
            </a:extLst>
          </p:cNvPr>
          <p:cNvSpPr>
            <a:spLocks noGrp="1"/>
          </p:cNvSpPr>
          <p:nvPr>
            <p:ph type="ctrTitle"/>
          </p:nvPr>
        </p:nvSpPr>
        <p:spPr/>
        <p:txBody>
          <a:bodyPr>
            <a:normAutofit/>
          </a:bodyPr>
          <a:lstStyle/>
          <a:p>
            <a:r>
              <a:rPr lang="en-US" sz="5400" dirty="0">
                <a:latin typeface="Times New Roman" pitchFamily="18" charset="0"/>
                <a:cs typeface="Times New Roman" pitchFamily="18" charset="0"/>
              </a:rPr>
              <a:t>Waterfall Model</a:t>
            </a:r>
          </a:p>
        </p:txBody>
      </p:sp>
    </p:spTree>
    <p:extLst>
      <p:ext uri="{BB962C8B-B14F-4D97-AF65-F5344CB8AC3E}">
        <p14:creationId xmlns="" xmlns:p14="http://schemas.microsoft.com/office/powerpoint/2010/main" val="1033939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69CD88A-F658-F131-239B-A2925E70085E}"/>
              </a:ext>
            </a:extLst>
          </p:cNvPr>
          <p:cNvSpPr>
            <a:spLocks noGrp="1"/>
          </p:cNvSpPr>
          <p:nvPr>
            <p:ph idx="1"/>
          </p:nvPr>
        </p:nvSpPr>
        <p:spPr/>
        <p:txBody>
          <a:bodyPr/>
          <a:lstStyle/>
          <a:p>
            <a:pPr algn="just"/>
            <a:r>
              <a:rPr lang="en-US" b="0" i="0" dirty="0">
                <a:solidFill>
                  <a:srgbClr val="000000"/>
                </a:solidFill>
                <a:effectLst/>
                <a:latin typeface="Times New Roman" panose="02020603050405020304" pitchFamily="18" charset="0"/>
                <a:cs typeface="Times New Roman" panose="02020603050405020304" pitchFamily="18" charset="0"/>
              </a:rPr>
              <a:t>Waterfall approach was first SDLC Model to be used widely in Software Engineering to ensure success of the project. In "The Waterfall" approach, the whole process of software development is divided into separate phases. In this Waterfall model, typically, the outcome of one phase acts as the input for the next phase sequentially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038700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F18739B9-78DA-1763-DDDD-1EEBFBBA3EEE}"/>
              </a:ext>
            </a:extLst>
          </p:cNvPr>
          <p:cNvPicPr>
            <a:picLocks noChangeAspect="1"/>
          </p:cNvPicPr>
          <p:nvPr/>
        </p:nvPicPr>
        <p:blipFill>
          <a:blip r:embed="rId2"/>
          <a:stretch>
            <a:fillRect/>
          </a:stretch>
        </p:blipFill>
        <p:spPr>
          <a:xfrm>
            <a:off x="0" y="0"/>
            <a:ext cx="12191999" cy="6858000"/>
          </a:xfrm>
          <a:prstGeom prst="rect">
            <a:avLst/>
          </a:prstGeom>
        </p:spPr>
      </p:pic>
    </p:spTree>
    <p:extLst>
      <p:ext uri="{BB962C8B-B14F-4D97-AF65-F5344CB8AC3E}">
        <p14:creationId xmlns="" xmlns:p14="http://schemas.microsoft.com/office/powerpoint/2010/main" val="398635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820B92E-EE6D-5F6B-6F38-0A1C3CBB7839}"/>
              </a:ext>
            </a:extLst>
          </p:cNvPr>
          <p:cNvSpPr>
            <a:spLocks noGrp="1"/>
          </p:cNvSpPr>
          <p:nvPr>
            <p:ph idx="1"/>
          </p:nvPr>
        </p:nvSpPr>
        <p:spPr>
          <a:xfrm>
            <a:off x="838200" y="331304"/>
            <a:ext cx="10515600" cy="5845659"/>
          </a:xfrm>
        </p:spPr>
        <p:txBody>
          <a:bodyPr>
            <a:normAutofit/>
          </a:bodyPr>
          <a:lstStyle/>
          <a:p>
            <a:pPr algn="just">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Requirement Gathering and analysis</a:t>
            </a:r>
            <a:r>
              <a:rPr lang="en-US" b="0" i="0" dirty="0">
                <a:solidFill>
                  <a:srgbClr val="000000"/>
                </a:solidFill>
                <a:effectLst/>
                <a:latin typeface="Times New Roman" panose="02020603050405020304" pitchFamily="18" charset="0"/>
                <a:cs typeface="Times New Roman" panose="02020603050405020304" pitchFamily="18" charset="0"/>
              </a:rPr>
              <a:t> − All possible requirements of the system to be developed are captured in this phase and documented in a requirement specification document.</a:t>
            </a:r>
          </a:p>
          <a:p>
            <a:pPr algn="just">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System Design</a:t>
            </a:r>
            <a:r>
              <a:rPr lang="en-US" b="0" i="0" dirty="0">
                <a:solidFill>
                  <a:srgbClr val="000000"/>
                </a:solidFill>
                <a:effectLst/>
                <a:latin typeface="Times New Roman" panose="02020603050405020304" pitchFamily="18" charset="0"/>
                <a:cs typeface="Times New Roman" panose="02020603050405020304" pitchFamily="18" charset="0"/>
              </a:rPr>
              <a:t> − The requirement specifications from first phase are studied in this phase and the system design is prepared. This system design helps in specifying hardware and system requirements and helps in defining the overall system architecture.</a:t>
            </a:r>
          </a:p>
          <a:p>
            <a:pPr algn="just">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Implementation</a:t>
            </a:r>
            <a:r>
              <a:rPr lang="en-US" b="0" i="0" dirty="0">
                <a:solidFill>
                  <a:srgbClr val="000000"/>
                </a:solidFill>
                <a:effectLst/>
                <a:latin typeface="Times New Roman" panose="02020603050405020304" pitchFamily="18" charset="0"/>
                <a:cs typeface="Times New Roman" panose="02020603050405020304" pitchFamily="18" charset="0"/>
              </a:rPr>
              <a:t> − With inputs from the system design, the system is first developed in small programs called units, which are integrated in the next phase. Each unit is developed and tested for its functionality, which is referred to as Unit Testing.</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183165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DFC1C61-1C67-6A3C-5D25-386ACB8A679B}"/>
              </a:ext>
            </a:extLst>
          </p:cNvPr>
          <p:cNvSpPr>
            <a:spLocks noGrp="1"/>
          </p:cNvSpPr>
          <p:nvPr>
            <p:ph idx="1"/>
          </p:nvPr>
        </p:nvSpPr>
        <p:spPr>
          <a:xfrm>
            <a:off x="838200" y="357809"/>
            <a:ext cx="10515600" cy="5819154"/>
          </a:xfrm>
        </p:spPr>
        <p:txBody>
          <a:bodyPr/>
          <a:lstStyle/>
          <a:p>
            <a:pPr algn="just">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Integration and Testing</a:t>
            </a:r>
            <a:r>
              <a:rPr lang="en-US" b="0" i="0" dirty="0">
                <a:solidFill>
                  <a:srgbClr val="000000"/>
                </a:solidFill>
                <a:effectLst/>
                <a:latin typeface="Times New Roman" panose="02020603050405020304" pitchFamily="18" charset="0"/>
                <a:cs typeface="Times New Roman" panose="02020603050405020304" pitchFamily="18" charset="0"/>
              </a:rPr>
              <a:t> − All the units developed in the implementation phase are integrated into a system after testing of each unit. Post integration the entire system is tested for any faults and failures.</a:t>
            </a:r>
          </a:p>
          <a:p>
            <a:pPr algn="just">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Deployment of system</a:t>
            </a:r>
            <a:r>
              <a:rPr lang="en-US" b="0" i="0" dirty="0">
                <a:solidFill>
                  <a:srgbClr val="000000"/>
                </a:solidFill>
                <a:effectLst/>
                <a:latin typeface="Times New Roman" panose="02020603050405020304" pitchFamily="18" charset="0"/>
                <a:cs typeface="Times New Roman" panose="02020603050405020304" pitchFamily="18" charset="0"/>
              </a:rPr>
              <a:t> − Once the functional and non-functional testing is done; the product is deployed in the customer environment or released into the market.</a:t>
            </a:r>
          </a:p>
          <a:p>
            <a:pPr algn="just">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Maintenance</a:t>
            </a:r>
            <a:r>
              <a:rPr lang="en-US" b="0" i="0" dirty="0">
                <a:solidFill>
                  <a:srgbClr val="000000"/>
                </a:solidFill>
                <a:effectLst/>
                <a:latin typeface="Times New Roman" panose="02020603050405020304" pitchFamily="18" charset="0"/>
                <a:cs typeface="Times New Roman" panose="02020603050405020304" pitchFamily="18" charset="0"/>
              </a:rPr>
              <a:t> − There are some issues which come up in the client environment. To fix those issues, patches are released. Also to enhance the product some better versions are released. Maintenance is done to deliver these changes in the customer environment.</a:t>
            </a:r>
          </a:p>
        </p:txBody>
      </p:sp>
    </p:spTree>
    <p:extLst>
      <p:ext uri="{BB962C8B-B14F-4D97-AF65-F5344CB8AC3E}">
        <p14:creationId xmlns="" xmlns:p14="http://schemas.microsoft.com/office/powerpoint/2010/main" val="3511536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7AB542-2D12-7B2A-A044-DC0F35182639}"/>
              </a:ext>
            </a:extLst>
          </p:cNvPr>
          <p:cNvSpPr>
            <a:spLocks noGrp="1"/>
          </p:cNvSpPr>
          <p:nvPr>
            <p:ph type="title"/>
          </p:nvPr>
        </p:nvSpPr>
        <p:spPr/>
        <p:txBody>
          <a:bodyPr>
            <a:normAutofit/>
          </a:bodyPr>
          <a:lstStyle/>
          <a:p>
            <a:r>
              <a:rPr lang="en-US" sz="3600" b="0" i="0" dirty="0">
                <a:solidFill>
                  <a:srgbClr val="000000"/>
                </a:solidFill>
                <a:effectLst/>
                <a:latin typeface="Times New Roman" panose="02020603050405020304" pitchFamily="18" charset="0"/>
                <a:cs typeface="Times New Roman" panose="02020603050405020304" pitchFamily="18" charset="0"/>
              </a:rPr>
              <a:t>Waterfall Model - Application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636DF341-079D-4968-5DA6-02F827113452}"/>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Requirements are very well documented, clear and fixed.</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Product definition is stable.</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Technology is understood and is not dynamic.</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There are no ambiguous requirements.</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Ample resources with required expertise are available to support the product.</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The project is short.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058189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BCEB9BF-2B3A-302C-AD6F-A06D49D2FF9F}"/>
              </a:ext>
            </a:extLst>
          </p:cNvPr>
          <p:cNvSpPr>
            <a:spLocks noGrp="1"/>
          </p:cNvSpPr>
          <p:nvPr>
            <p:ph type="title"/>
          </p:nvPr>
        </p:nvSpPr>
        <p:spPr/>
        <p:txBody>
          <a:bodyPr>
            <a:normAutofit/>
          </a:bodyPr>
          <a:lstStyle/>
          <a:p>
            <a:r>
              <a:rPr lang="en-US" sz="3600" b="1" i="0" dirty="0">
                <a:solidFill>
                  <a:srgbClr val="000000"/>
                </a:solidFill>
                <a:effectLst/>
                <a:latin typeface="Times New Roman" panose="02020603050405020304" pitchFamily="18" charset="0"/>
                <a:cs typeface="Times New Roman" panose="02020603050405020304" pitchFamily="18" charset="0"/>
              </a:rPr>
              <a:t>Waterfall Model - Advantages</a:t>
            </a:r>
            <a:endParaRPr lang="en-US"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50EF07D0-E111-D219-DCCD-D61304BEBF50}"/>
              </a:ext>
            </a:extLst>
          </p:cNvPr>
          <p:cNvSpPr>
            <a:spLocks noGrp="1"/>
          </p:cNvSpPr>
          <p:nvPr>
            <p:ph idx="1"/>
          </p:nvPr>
        </p:nvSpPr>
        <p:spPr/>
        <p:txBody>
          <a:bodyPr>
            <a:normAutofit fontScale="92500" lnSpcReduction="10000"/>
          </a:bodyPr>
          <a:lstStyle/>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Simple and easy to understand and use</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Easy to manage due to the rigidity of the model. Each phase has specific deliverables and a review process.</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Phases are processed and completed one at a time.</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Works well for </a:t>
            </a:r>
            <a:r>
              <a:rPr lang="en-US" b="0" i="0" dirty="0" smtClean="0">
                <a:solidFill>
                  <a:srgbClr val="000000"/>
                </a:solidFill>
                <a:effectLst/>
                <a:latin typeface="Times New Roman" panose="02020603050405020304" pitchFamily="18" charset="0"/>
                <a:cs typeface="Times New Roman" panose="02020603050405020304" pitchFamily="18" charset="0"/>
              </a:rPr>
              <a:t>smaller projects </a:t>
            </a:r>
            <a:r>
              <a:rPr lang="en-US" b="0" i="0" dirty="0">
                <a:solidFill>
                  <a:srgbClr val="000000"/>
                </a:solidFill>
                <a:effectLst/>
                <a:latin typeface="Times New Roman" panose="02020603050405020304" pitchFamily="18" charset="0"/>
                <a:cs typeface="Times New Roman" panose="02020603050405020304" pitchFamily="18" charset="0"/>
              </a:rPr>
              <a:t>where requirements are very well understood.</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Clearly defined stages.</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Well understood milestones.</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Easy to arrange tasks.</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Process and results are well documented.</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180339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06AD62-DEB2-76B6-11E9-A03770ED3A20}"/>
              </a:ext>
            </a:extLst>
          </p:cNvPr>
          <p:cNvSpPr>
            <a:spLocks noGrp="1"/>
          </p:cNvSpPr>
          <p:nvPr>
            <p:ph type="title"/>
          </p:nvPr>
        </p:nvSpPr>
        <p:spPr/>
        <p:txBody>
          <a:bodyPr>
            <a:normAutofit/>
          </a:bodyPr>
          <a:lstStyle/>
          <a:p>
            <a:r>
              <a:rPr lang="en-US" sz="3600" b="0" i="0" dirty="0">
                <a:solidFill>
                  <a:srgbClr val="000000"/>
                </a:solidFill>
                <a:effectLst/>
                <a:latin typeface="Times New Roman" panose="02020603050405020304" pitchFamily="18" charset="0"/>
                <a:cs typeface="Times New Roman" panose="02020603050405020304" pitchFamily="18" charset="0"/>
              </a:rPr>
              <a:t>Waterfall Model - Disadvantages</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625EE10B-9844-87A5-AC60-AB3FB47DB9B2}"/>
              </a:ext>
            </a:extLst>
          </p:cNvPr>
          <p:cNvSpPr>
            <a:spLocks noGrp="1"/>
          </p:cNvSpPr>
          <p:nvPr>
            <p:ph idx="1"/>
          </p:nvPr>
        </p:nvSpPr>
        <p:spPr/>
        <p:txBody>
          <a:bodyPr>
            <a:normAutofit fontScale="92500" lnSpcReduction="10000"/>
          </a:bodyPr>
          <a:lstStyle/>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No working software is </a:t>
            </a:r>
            <a:r>
              <a:rPr lang="en-US" b="0" i="0">
                <a:solidFill>
                  <a:srgbClr val="000000"/>
                </a:solidFill>
                <a:effectLst/>
                <a:latin typeface="Times New Roman" panose="02020603050405020304" pitchFamily="18" charset="0"/>
                <a:cs typeface="Times New Roman" panose="02020603050405020304" pitchFamily="18" charset="0"/>
              </a:rPr>
              <a:t>produced </a:t>
            </a:r>
            <a:r>
              <a:rPr lang="en-US" b="0" i="0" smtClean="0">
                <a:solidFill>
                  <a:srgbClr val="000000"/>
                </a:solidFill>
                <a:effectLst/>
                <a:latin typeface="Times New Roman" panose="02020603050405020304" pitchFamily="18" charset="0"/>
                <a:cs typeface="Times New Roman" panose="02020603050405020304" pitchFamily="18" charset="0"/>
              </a:rPr>
              <a:t>during </a:t>
            </a:r>
            <a:r>
              <a:rPr lang="en-US" b="0" i="0" dirty="0">
                <a:solidFill>
                  <a:srgbClr val="000000"/>
                </a:solidFill>
                <a:effectLst/>
                <a:latin typeface="Times New Roman" panose="02020603050405020304" pitchFamily="18" charset="0"/>
                <a:cs typeface="Times New Roman" panose="02020603050405020304" pitchFamily="18" charset="0"/>
              </a:rPr>
              <a:t>the life cycle.</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High amounts of risk and uncertainty.</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Not a good model for complex and object-oriented projects.</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Poor model for long and ongoing projects.</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Not suitable for the projects where requirements are at a moderate to high risk of changing. So, risk and uncertainty is high with this process model.</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It is difficult to measure progress within stages.</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Cannot accommodate changing requirements.</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Integration is done as a "big-bang. at the very end, which doesn't allow identifying any technological or business bottleneck or challenges early.</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4358791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301</Words>
  <Application>Microsoft Office PowerPoint</Application>
  <PresentationFormat>Custom</PresentationFormat>
  <Paragraphs>33</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Waterfall Model</vt:lpstr>
      <vt:lpstr>Slide 2</vt:lpstr>
      <vt:lpstr>Slide 3</vt:lpstr>
      <vt:lpstr>Slide 4</vt:lpstr>
      <vt:lpstr>Slide 5</vt:lpstr>
      <vt:lpstr>Waterfall Model - Application</vt:lpstr>
      <vt:lpstr>Waterfall Model - Advantages</vt:lpstr>
      <vt:lpstr>Waterfall Model - Disadvantages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Waterfall Model</dc:title>
  <dc:creator>DTLP171</dc:creator>
  <cp:lastModifiedBy>DTLP171</cp:lastModifiedBy>
  <cp:revision>4</cp:revision>
  <dcterms:created xsi:type="dcterms:W3CDTF">2024-03-26T07:48:30Z</dcterms:created>
  <dcterms:modified xsi:type="dcterms:W3CDTF">2024-03-26T09:50:06Z</dcterms:modified>
</cp:coreProperties>
</file>