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AA5B87-AED8-802E-E4D4-E08349EE5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DE7A01-F74C-B3BB-0886-B98ACA6A1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4A98E0-7FC7-2799-CA1B-BF3AB885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B836-B3B0-48D9-AE10-EA44F3078B38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34A60F-7699-7D0A-BE14-06469E36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0E204C-6B69-444F-4ED6-58EB3F34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A4DF-8CB6-4030-9311-64B41CBFA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71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083F9-B962-9AAF-59AF-4882C417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21899C4-C048-5560-540C-C2275CE9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50266C-89A9-90D2-16FC-D9905B4A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B836-B3B0-48D9-AE10-EA44F3078B38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C69B7-8E7C-AB52-4DAF-6FC09CEF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F35A1E-87AA-D5FF-4F5E-157B1E78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A4DF-8CB6-4030-9311-64B41CBFA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478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98ADD8F-760D-B364-432A-320C87FAA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A050DC0-27AA-2789-FDC2-12A684D4C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9E8CAC-B957-6EAC-3070-4D9B9EBE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B836-B3B0-48D9-AE10-EA44F3078B38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79E937-D905-DEA2-C396-AA11A178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625BC3-CA20-DBF1-EBAA-E7B18C32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A4DF-8CB6-4030-9311-64B41CBFA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44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8088E9-E64E-84FF-F065-4E4D8C01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ADF662-64F9-7D2D-2E30-23F9CFECA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DFB0C1-BC89-E0C6-A504-1145C740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B836-B3B0-48D9-AE10-EA44F3078B38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5D65BD-B46A-9D7F-3AA4-6BF97020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5EA8BD-D582-A8B4-85C1-CDBD5C3C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A4DF-8CB6-4030-9311-64B41CBFA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968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E28938-13F5-F17A-7B21-C03E223C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55693A-5CF7-A0F6-8433-F45B47A4F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DEE49C-A489-8190-3403-91339846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B836-B3B0-48D9-AE10-EA44F3078B38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B071F2-1154-0867-8F98-0E738CB7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1E9B57-C020-26C7-AD40-6E65BDBC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A4DF-8CB6-4030-9311-64B41CBFA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770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37F31-D326-C652-C809-476B16C5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91C1E2-C0EE-E03F-257C-65A76B51B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6776F83-64BB-FEC7-DEDB-21C09B9FF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19E438-551A-0BBB-3BC6-DE86DBD3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B836-B3B0-48D9-AE10-EA44F3078B38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3E60CC-6322-414E-19B2-F34EE057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7CAC0E-C121-8F65-86FA-990C9339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A4DF-8CB6-4030-9311-64B41CBFA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968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40921-D4D8-4596-655D-0D10002A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3E965-E0D0-6E14-1DA0-38BE39185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18ACD1-BC24-1AAD-5ECC-03E2BF1AA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A0773D9-1324-C319-8A34-F7DEAEA11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4EF2283-C0B9-73F9-A1BE-D4B690CBB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530B406-43A7-EB5A-0641-D63D5CBE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B836-B3B0-48D9-AE10-EA44F3078B38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F46A049-93EF-F58E-BFB3-4ECB2B13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CCAD04D-0423-B440-0677-712EBF2C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A4DF-8CB6-4030-9311-64B41CBFA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207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AE3833-91F2-A24C-0B18-0590D412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D8734E5-871E-6A2D-F34B-8A7E8ECA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B836-B3B0-48D9-AE10-EA44F3078B38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80C5CF-B6B9-7475-BE42-B05C030A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C951826-0444-3169-F070-4BAAC00F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A4DF-8CB6-4030-9311-64B41CBFA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32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3ED66EF-7C05-74CD-5689-89A5DC66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B836-B3B0-48D9-AE10-EA44F3078B38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7FA8A45-004A-E3E8-BE11-3ECD3916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81A1CD-FF5C-2929-3B8C-03283452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A4DF-8CB6-4030-9311-64B41CBFA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68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8B9211-ECE4-6E10-5727-334A9684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59DFDF-6E9A-C7E0-89B6-89EEE38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99C78A-A25F-5D02-BECB-6D83D206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DCBD87-0284-7F6B-A815-ABCB8D78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B836-B3B0-48D9-AE10-EA44F3078B38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A369F4-5C38-FF70-2D7E-A369D928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1B3268-7681-4D62-DBDE-4E25B3F3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A4DF-8CB6-4030-9311-64B41CBFA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949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195437-1974-C7F5-9D2F-1367FA02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C0659F-A65C-8AD4-A0CA-180987FC2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22BA01-6AB7-C8F8-8C9E-49B65F4B0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D0C842-5D4D-5B12-090E-9A618F57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B836-B3B0-48D9-AE10-EA44F3078B38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1EE98F-E917-42FB-C041-E319A268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541C3C-60FF-1407-3006-5E8A82EA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A4DF-8CB6-4030-9311-64B41CBFA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935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EE52A9E-9396-56F3-7775-82F87274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E7F18C-4F84-CCFA-E2D1-11A0D3F5F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0B830C-AC1F-301E-DD9A-4FFCDFCAA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B836-B3B0-48D9-AE10-EA44F3078B38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B18B74-279E-93BA-AFEC-D21A95EC3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D90CD4-0D51-3854-648E-289A5FDB0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4A4DF-8CB6-4030-9311-64B41CBFA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484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D173E-8592-8A14-4325-2B14E71F0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562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EBEB36-05BC-B11D-264E-A45F28C34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as incremental model</a:t>
            </a:r>
          </a:p>
          <a:p>
            <a:r>
              <a:rPr lang="en-US" dirty="0"/>
              <a:t>Project is break into small modules which can be delivered </a:t>
            </a:r>
          </a:p>
          <a:p>
            <a:r>
              <a:rPr lang="en-US" dirty="0"/>
              <a:t>A working version of the software is produced during the first module</a:t>
            </a:r>
          </a:p>
          <a:p>
            <a:r>
              <a:rPr lang="en-US" dirty="0"/>
              <a:t>Each subsequent release of the modules adds functionality to the previous release , the process continues till the complete system is achieved</a:t>
            </a:r>
          </a:p>
          <a:p>
            <a:r>
              <a:rPr lang="en-US" dirty="0"/>
              <a:t>This model is very successfully when working with new technology </a:t>
            </a:r>
          </a:p>
          <a:p>
            <a:r>
              <a:rPr lang="en-US" dirty="0"/>
              <a:t>More than one iteration can be going at the same time</a:t>
            </a:r>
          </a:p>
        </p:txBody>
      </p:sp>
    </p:spTree>
    <p:extLst>
      <p:ext uri="{BB962C8B-B14F-4D97-AF65-F5344CB8AC3E}">
        <p14:creationId xmlns:p14="http://schemas.microsoft.com/office/powerpoint/2010/main" xmlns="" val="167906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88A378-D5B8-98EA-C46F-48F12E111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270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D5AF4-21EA-FB97-DB01-443C0DA7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iterative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97033B-C73C-EFF1-DF9C-6A61D61B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software is released during the early phases of software life cycle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costly to change the requirements as compared to other models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develop and test when iterations are small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give feedback quickly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iteration can be going parallel at the same time</a:t>
            </a:r>
          </a:p>
        </p:txBody>
      </p:sp>
    </p:spTree>
    <p:extLst>
      <p:ext uri="{BB962C8B-B14F-4D97-AF65-F5344CB8AC3E}">
        <p14:creationId xmlns:p14="http://schemas.microsoft.com/office/powerpoint/2010/main" xmlns="" val="105347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D82AF-47DB-AD9C-AA78-143889684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iterative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C8E134-F707-0B0E-1374-2F8BE2C22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Comparatively more rescores are required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Skilled manager is needed to manage otherwise costing is increased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started with complete project architecture design can result failures in future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is higher than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089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162</Words>
  <Application>Microsoft Office PowerPoint</Application>
  <PresentationFormat>Custom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Iterative Model </vt:lpstr>
      <vt:lpstr>Slide 2</vt:lpstr>
      <vt:lpstr>Slide 3</vt:lpstr>
      <vt:lpstr>Advantages of iterative model</vt:lpstr>
      <vt:lpstr>Disadvantages of iterative model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Iterative Model </dc:title>
  <dc:creator>DTLP171</dc:creator>
  <cp:lastModifiedBy>DTLP171</cp:lastModifiedBy>
  <cp:revision>2</cp:revision>
  <dcterms:created xsi:type="dcterms:W3CDTF">2024-03-26T07:12:57Z</dcterms:created>
  <dcterms:modified xsi:type="dcterms:W3CDTF">2024-03-27T04:10:54Z</dcterms:modified>
</cp:coreProperties>
</file>