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9455-BDDB-29EB-4E39-F772A80CF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CA178-A1AD-2E18-B275-8E04F40F4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6809-E82F-A1AA-710D-5FB00EC7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B6-D07E-4E97-B94E-F1C7D4022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57AC-E3F0-0D46-5570-8BE75E52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A47-F204-747C-5584-B3B580B7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6E-1E3A-40A3-84B8-BEE76B07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9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EE2B-9751-D82A-0545-2329A045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D42C3-31D8-7F21-BD95-8A01F0472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5AA4C-F50E-3546-25B3-08A93371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B6-D07E-4E97-B94E-F1C7D4022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FCCCF-F556-CE46-C284-DC58C869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F3E5-8C5F-FE67-EB95-640417B9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6E-1E3A-40A3-84B8-BEE76B07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6E094-2C15-C3C5-3729-EF2E4C1D6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31885-3E38-4B63-2CCC-03DFABE47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0B11-2AED-2C1F-5F39-0690BB67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B6-D07E-4E97-B94E-F1C7D4022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E7ED-827D-43A0-B993-C88105DC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2372-E916-16AD-CF30-8403CD5C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6E-1E3A-40A3-84B8-BEE76B07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A0D3-3947-D864-37DD-9BAD5D17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73A7-DA6D-5986-AC9B-2AEC9B95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4400-E2B7-6BDE-EFFA-CECF256A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B6-D07E-4E97-B94E-F1C7D4022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18EF8-50C3-1972-29AE-AB787BDD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429C-39F1-870D-9A2E-C05D4C48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6E-1E3A-40A3-84B8-BEE76B07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3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759D-A50C-4018-DAB3-BFE72D6E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50597-8EA3-E1D7-FDDC-A34F78A5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6251-A648-F357-3CA8-9ADDCB39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B6-D07E-4E97-B94E-F1C7D4022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6406-9E90-DE9B-F4C6-A46953E5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1E5C-352D-3704-DB94-495D9718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6E-1E3A-40A3-84B8-BEE76B07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B6FE-764D-01A7-2ED1-49A7591B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8761-51B0-F3C4-3F3A-31921F219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E4C69-B012-108B-5FB9-322B4666E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DC51A-7D89-3663-C918-C3B01961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B6-D07E-4E97-B94E-F1C7D4022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70825-653C-B966-1772-065C37B8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9142E-3E3A-FCF9-89D8-F5625F96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6E-1E3A-40A3-84B8-BEE76B07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E1F1-9998-A900-623A-66AA1670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45A8C-F35F-4DEA-8C8F-7E8B613B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5DB56-DC14-E0A8-9177-21F6481F4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E9CC5-AD53-8A35-8C5C-2562ACCD5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CAD26-0CF4-CA60-5094-C3548D1B6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7885C-8077-AEEC-677A-B65342B7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B6-D07E-4E97-B94E-F1C7D4022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52B58-D8FA-3546-AF40-5D0220F2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35037-A835-2760-EE6A-8BB3B39F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6E-1E3A-40A3-84B8-BEE76B07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42EC-D5B5-5A7B-4343-D1F6FD6A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25514-7920-DA98-5CCB-8CA8FC26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B6-D07E-4E97-B94E-F1C7D4022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53759-1DBA-9875-6ECE-88AE84A2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56F77-D769-A741-0F87-4B779F91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6E-1E3A-40A3-84B8-BEE76B07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3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66C1F-7EAC-AACE-4AC6-4D04C499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B6-D07E-4E97-B94E-F1C7D4022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003DC-0137-E02D-50A9-2780C41C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72E0A-F298-6CD0-58DD-58597241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6E-1E3A-40A3-84B8-BEE76B07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8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F633-6C9C-95AD-A658-2A11144B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014F-CE6D-13D8-3AFD-57B0FDA7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7BA9-3E31-3FE3-4BBA-7CB8F2B1B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A9925-8FF4-6C01-9AA7-6B321149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B6-D07E-4E97-B94E-F1C7D4022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03D53-F3F7-40D9-F34F-357D8EC7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4187D-7419-C1CF-4A6A-5BA0607C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6E-1E3A-40A3-84B8-BEE76B07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8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6577-9049-9A0B-417B-AE0F2A6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6CA65-C8A0-C926-651F-EC358B8F6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675CF-93E8-9EDF-C70B-D0E382C7F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CB7C0-BE38-F482-AE22-823C89BE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43B6-D07E-4E97-B94E-F1C7D4022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0DCD9-EE7D-4EFF-8536-77B1B70B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62FD5-CFFB-C03F-1513-05733245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6E-1E3A-40A3-84B8-BEE76B07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675F3-4807-C935-9F32-129AD7C5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1DC05-732E-0530-E2C6-46C3FD0C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20AAB-8548-0737-09F8-CBDC40F20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43B6-D07E-4E97-B94E-F1C7D4022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613E-8AFE-35B6-BC0B-319E699C2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33EF-AFEA-125F-7D85-EF414B680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1F6E-1E3A-40A3-84B8-BEE76B07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2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81A3-7203-F14D-3A35-B4E0674C9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010C2-2920-30E7-10B6-41C32B0E8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CD53-3C62-B73A-2A98-59D1AFB4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best suited for complex embedded product development and situations where the requirements are changing from customers side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 risk handling by evaluating the risks in each stage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combination of waterfall and iterative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exact number of loops of the spiral is unknown and can vary from project to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loop of the spiral is called a phase of the software development process </a:t>
            </a:r>
          </a:p>
        </p:txBody>
      </p:sp>
    </p:spTree>
    <p:extLst>
      <p:ext uri="{BB962C8B-B14F-4D97-AF65-F5344CB8AC3E}">
        <p14:creationId xmlns:p14="http://schemas.microsoft.com/office/powerpoint/2010/main" val="13023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E43C25-7F52-307E-1AC5-CDFF745E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9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887F-845A-C6A3-1FFC-DC02D945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8283-54AE-EFE2-DCF0-E45B1E72D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starts with gathering the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also includes understanding the system requirements by continuous communication between the customer and the system analyst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are identified elaborated and analyzed at the start of every phase</a:t>
            </a:r>
          </a:p>
        </p:txBody>
      </p:sp>
    </p:spTree>
    <p:extLst>
      <p:ext uri="{BB962C8B-B14F-4D97-AF65-F5344CB8AC3E}">
        <p14:creationId xmlns:p14="http://schemas.microsoft.com/office/powerpoint/2010/main" val="84028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5B90-A552-D0C0-0F7C-41509144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A1A0-A021-2B98-7EE7-7714A373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architectural design ,logical design of modules ,physical product design and the final design in the subsequent spirals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quadrant prototype is build </a:t>
            </a:r>
          </a:p>
        </p:txBody>
      </p:sp>
    </p:spTree>
    <p:extLst>
      <p:ext uri="{BB962C8B-B14F-4D97-AF65-F5344CB8AC3E}">
        <p14:creationId xmlns:p14="http://schemas.microsoft.com/office/powerpoint/2010/main" val="370529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CAB3-11C2-FAFB-3806-3FD87981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1BB6-186D-97B1-C1D8-EB0E726D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refers to production of the actual software product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identical features are developed and verified through testing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third quadrant , a new version of the software is available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builds are sent to the customer feedback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3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D191-8C5D-5683-3BB2-FEC4CDEF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ED91-E021-D9AB-FDAC-66DC045E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fourth quadrant the customer evaluate the so far developed version of the software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development process enters the iteration and subsequently follows the linear approach to implement the feedback suggested by the customer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iterations along the spiral continues throughout the life of the software</a:t>
            </a:r>
          </a:p>
        </p:txBody>
      </p:sp>
    </p:spTree>
    <p:extLst>
      <p:ext uri="{BB962C8B-B14F-4D97-AF65-F5344CB8AC3E}">
        <p14:creationId xmlns:p14="http://schemas.microsoft.com/office/powerpoint/2010/main" val="369792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7EA3-92FF-2C24-BE37-CE35A59B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C444-3279-6DA8-2F12-D7D46F18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risk handling </a:t>
            </a:r>
          </a:p>
          <a:p>
            <a:r>
              <a:rPr lang="en-US" dirty="0"/>
              <a:t>Best suited for larger projects </a:t>
            </a:r>
          </a:p>
          <a:p>
            <a:r>
              <a:rPr lang="en-US" dirty="0"/>
              <a:t>Flexibility in requirements </a:t>
            </a:r>
          </a:p>
          <a:p>
            <a:r>
              <a:rPr lang="en-US" dirty="0"/>
              <a:t>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32554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490B-213D-87C8-E171-21DAD9A6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9EB2-64DD-0374-3EDC-CFDC2A9E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than any other SDLC models</a:t>
            </a:r>
          </a:p>
          <a:p>
            <a:r>
              <a:rPr lang="en-US" dirty="0"/>
              <a:t>Not suitable for small projects as it is expensive</a:t>
            </a:r>
          </a:p>
          <a:p>
            <a:r>
              <a:rPr lang="en-US" dirty="0"/>
              <a:t>Too much dependable on risk analysis</a:t>
            </a:r>
          </a:p>
          <a:p>
            <a:r>
              <a:rPr lang="en-US" dirty="0"/>
              <a:t>Difficulty in time management </a:t>
            </a:r>
          </a:p>
        </p:txBody>
      </p:sp>
    </p:spTree>
    <p:extLst>
      <p:ext uri="{BB962C8B-B14F-4D97-AF65-F5344CB8AC3E}">
        <p14:creationId xmlns:p14="http://schemas.microsoft.com/office/powerpoint/2010/main" val="342198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Spiral Model</vt:lpstr>
      <vt:lpstr>PowerPoint Presentation</vt:lpstr>
      <vt:lpstr>PowerPoint Presentation</vt:lpstr>
      <vt:lpstr>Identification </vt:lpstr>
      <vt:lpstr>Designing</vt:lpstr>
      <vt:lpstr>Construction</vt:lpstr>
      <vt:lpstr>Evaluation</vt:lpstr>
      <vt:lpstr>Advantages </vt:lpstr>
      <vt:lpstr>Disadvantages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 Model</dc:title>
  <dc:creator>DTLP171</dc:creator>
  <cp:lastModifiedBy>DTLP171</cp:lastModifiedBy>
  <cp:revision>1</cp:revision>
  <dcterms:created xsi:type="dcterms:W3CDTF">2024-03-26T07:34:53Z</dcterms:created>
  <dcterms:modified xsi:type="dcterms:W3CDTF">2024-03-26T07:34:56Z</dcterms:modified>
</cp:coreProperties>
</file>