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69EF7-6D6D-4E77-F5FE-65694551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F0B271-B204-968B-F178-BF762445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9CB25F-0E25-B191-07DF-A5A0A8B3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D53080-4F42-4531-9F59-32695523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72661-A2D6-BBB1-44C4-3B8F51B1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734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D5EC9-8D0C-40AA-956D-0A89C283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28882-3D91-A95B-E482-4C77D4D3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DEF89C-26C0-2C73-6CF1-AB7B7D86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36D3DE-6355-833D-F5D1-6EFA6778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E87E0-84D5-69B5-A804-93DB7A88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0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CCF06B-A891-0125-17E2-ECA29E809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B57B8E-9D5C-5B52-0676-C598990B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C52AD2-C64A-106A-64FF-4AAA7AFA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AEC238-7AA3-8C4D-ABFA-D2CEF1E9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EF58C0-C557-0BB9-78F8-7624CE09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96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9F10D-9709-9049-9C8A-54E86C09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05FFBB-D0FA-4E36-2064-71ACB68C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D3ACE9-E058-C81C-31A5-65DAA51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F89A6-A099-6826-94D7-FCD7E43C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5FB49B-BE7B-D508-E994-5D12A206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2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13568-417B-BBEC-4C5B-3993F15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C1FE87-5D97-F0AD-829D-B930DE91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7E19A7-FCDE-CAFE-C684-547ECFFA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854EE-4A78-3725-8524-986AE817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BEE88E-D1D4-910B-4E74-388761E0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8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0A63C-AFC5-46FB-EC87-F0B43BA5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02F789-5021-2D36-5DEA-D4761999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C4F863-5DD8-2C55-716C-13A881D4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86CD77-6E02-D0BC-72C0-9C9E5215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D190F-C463-7C1A-612D-80918CD5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059EAC-4221-226D-5259-009ADEF3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7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D5D3F-F51D-BCC4-5B96-B375BF86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D515F-600F-3537-D626-C927A313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2EC066-8785-8A8D-6EE9-A6A630F6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BAE164-8C10-8E72-0816-FF58CE642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0EF265-D471-FB59-6674-AE6A94C67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F53901A-BDB4-5372-6D3E-7D6A8062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7A3A31-B325-4C0F-652A-AFBABBF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1A0E5F-6DA7-B07F-6E34-470341E0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6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CDECB-AA72-96FA-A3A8-40DF5C18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9EAB91-53F4-6608-330C-9227CAFB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D2D7A-AF02-BC29-28C3-61C939DF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3FC7C4-32ED-3981-51CD-0929DCEA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1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4C696D-4269-8162-6A30-45A1B55B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812F3A-50BB-2777-2FFA-96542A9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9B6A-2F8A-E315-9197-2B045A66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4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369C2-DEA1-440B-395C-7EBDAEEF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B540E-2E14-EFF2-1833-60EE41276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B9C9E3-8312-17FF-6BDD-39AF744E5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FFC2ED-0C2D-9C34-3C58-866A9333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F75642-89A7-6CC2-2B0B-209CE423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F43249-0CCA-6A83-3D7F-AE4F5CBE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13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62AA3-C067-3A06-8C9F-17A38034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03005DC-274D-6C23-3ED1-83943DF9A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E5DB32-C7A2-A67C-058D-8FA6E1F56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C97DC6-DFC0-2D2F-FC90-F20835A6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69FA31-51BF-D5AD-97C2-6B5D19A6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78D24A-0672-458F-6A4E-585EB6DA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2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523434-EC6C-630B-7114-3DCDD9A2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027938-5DB2-4C02-D546-306B951D4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FA1A86-2EDE-29ED-F478-8838BE89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295D-B88D-4E5C-BEF4-B12A92876C96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4C6672-39C7-77E1-0702-7EE425A6F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139AF5-6DAD-B70E-2097-39DA5AF5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F3A5-ED53-47BD-8D6B-18057E00A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18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AC239-61C9-DBCD-10D1-6DC9B0B5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V-Shaped SDLC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984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C0783-B9FC-1549-F9BA-1CB68492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6FA84-8E30-E799-0ED9-F12E09FA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 to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activities like planning ,test design happens well before 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saves a lot of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the down flow of the defects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for small projects where requirements are easily understood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6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C0EE5-B3A6-11B4-68CD-A620AA4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F9C7E6-B55A-545E-2397-CF39ADCA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risk and uncertainty.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 good model for complex and object-oriented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model for long and ongoing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the projects where requirements are at a moderate to high risk of changing.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an application is in the testing stage, it is difficult to go back and change a functionality.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working software is produced until late during the life 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5491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DEB85-420A-A6DE-33F4-EB73BCBD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C6F26-5C3C-A153-7D3A-47CB6E51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verification and validation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Waterfall model, the life cycle  of V Model is a sequential path of the execution of the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must be completed before the next phase begins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of the product is planned in parallel with corresponding phase of the development </a:t>
            </a:r>
          </a:p>
        </p:txBody>
      </p:sp>
    </p:spTree>
    <p:extLst>
      <p:ext uri="{BB962C8B-B14F-4D97-AF65-F5344CB8AC3E}">
        <p14:creationId xmlns:p14="http://schemas.microsoft.com/office/powerpoint/2010/main" xmlns="" val="40689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BC689-3C3D-A074-76E3-535EB4B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when to use the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B6856-BBE8-BAF4-4F2F-83CA6B0A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used for small to medium size projects where requirements are clearly defined </a:t>
            </a:r>
          </a:p>
          <a:p>
            <a:r>
              <a:rPr lang="en-US" dirty="0"/>
              <a:t>It should be chosen when simple technical resources are available with needed technical expertise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4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A41B4A-F4DB-2936-4365-9549B61E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307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03D5A-984C-A711-41A6-F60A42B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phase 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6C480B-ED2A-A987-ED41-CB8CAE86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the requirements are  gathered before its development and a system test plan is created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 test focuses on meeting the functionality specified in the requirements gathering </a:t>
            </a:r>
          </a:p>
        </p:txBody>
      </p:sp>
    </p:spTree>
    <p:extLst>
      <p:ext uri="{BB962C8B-B14F-4D97-AF65-F5344CB8AC3E}">
        <p14:creationId xmlns:p14="http://schemas.microsoft.com/office/powerpoint/2010/main" xmlns="" val="3864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B0440-EF67-C8A7-199D-31596359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level Design (HLD)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ACBB31-C6A0-24ED-27A5-38CD6EA8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system architecture and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overview of the solution ,platform system, product and services/process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test plan is created here as well as in order to test the pieces of the software system ability to work together </a:t>
            </a:r>
          </a:p>
        </p:txBody>
      </p:sp>
    </p:spTree>
    <p:extLst>
      <p:ext uri="{BB962C8B-B14F-4D97-AF65-F5344CB8AC3E}">
        <p14:creationId xmlns:p14="http://schemas.microsoft.com/office/powerpoint/2010/main" xmlns="" val="221445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6D062-18B7-F35E-120E-E9F06DEF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Level Design (LLD)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D4467B-70AE-338C-5E95-39D28FED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actual software components of software are design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defines the actual logic for each and every component of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 are created in this phase as well</a:t>
            </a:r>
          </a:p>
        </p:txBody>
      </p:sp>
    </p:spTree>
    <p:extLst>
      <p:ext uri="{BB962C8B-B14F-4D97-AF65-F5344CB8AC3E}">
        <p14:creationId xmlns:p14="http://schemas.microsoft.com/office/powerpoint/2010/main" xmlns="" val="41296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B0EBB-A6CE-C7CA-824B-B9650B46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6269C8-6F4B-D8F7-4289-F89B1C4F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that phase where all the coding take place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coding is complete the path of execution up the right side of  the V where the test plans developed earlier are now put to use</a:t>
            </a:r>
          </a:p>
        </p:txBody>
      </p:sp>
    </p:spTree>
    <p:extLst>
      <p:ext uri="{BB962C8B-B14F-4D97-AF65-F5344CB8AC3E}">
        <p14:creationId xmlns:p14="http://schemas.microsoft.com/office/powerpoint/2010/main" xmlns="" val="71058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45478-682B-E440-A9B5-79E869D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C666C-F07C-C0B8-9837-D454FA9C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at the bottom of the V-model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design is converted into code by developer</a:t>
            </a:r>
          </a:p>
        </p:txBody>
      </p:sp>
    </p:spTree>
    <p:extLst>
      <p:ext uri="{BB962C8B-B14F-4D97-AF65-F5344CB8AC3E}">
        <p14:creationId xmlns:p14="http://schemas.microsoft.com/office/powerpoint/2010/main" xmlns="" val="24487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382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V-Shaped SDLC Model</vt:lpstr>
      <vt:lpstr>Introduction</vt:lpstr>
      <vt:lpstr>Objectives when to use the V-model</vt:lpstr>
      <vt:lpstr>Slide 4</vt:lpstr>
      <vt:lpstr>Different phase : Requirements</vt:lpstr>
      <vt:lpstr>The High level Design (HLD)</vt:lpstr>
      <vt:lpstr>The Low Level Design (LLD)</vt:lpstr>
      <vt:lpstr>Implementation</vt:lpstr>
      <vt:lpstr>Coding </vt:lpstr>
      <vt:lpstr>Advantages</vt:lpstr>
      <vt:lpstr>Disadvantages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V-Shaped SDLC Model</dc:title>
  <dc:creator>DTLP171</dc:creator>
  <cp:lastModifiedBy>DTLP171</cp:lastModifiedBy>
  <cp:revision>2</cp:revision>
  <dcterms:created xsi:type="dcterms:W3CDTF">2024-03-26T08:16:01Z</dcterms:created>
  <dcterms:modified xsi:type="dcterms:W3CDTF">2024-03-27T04:15:54Z</dcterms:modified>
</cp:coreProperties>
</file>