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61FC4-0F7D-0512-1029-E3C346126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79051C-7F6A-3C71-89B3-94EBA9387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4ED58A8-60C4-3B26-00C7-2254DAC42DD4}"/>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470FF281-8F09-F505-BEBA-8C08571D0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C3FAB3-ED65-D300-7F76-31E91E8E9A1D}"/>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344179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BB690-300D-2CAD-53BC-3041CDA951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DB8A6F1-3EFC-7B1A-1D38-EA5C8C17F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BA3F6A-8706-C067-C363-6612B3B42B09}"/>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C1462A51-1375-49CF-3257-B91972A50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B12B0D-8E32-71B4-656C-994E73CFA505}"/>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7337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A073ADF-5A49-B0A2-29AB-6071BE83B3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94AD489-386A-C6E5-4BEA-1EA7FDD3C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90442-0D55-53B7-E22B-C1B3F4B201FF}"/>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01F289E4-686B-5B47-E8DA-12186E1D2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BC960A-65AB-F24E-E021-5172F6ADB943}"/>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146036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6D20C-AA5C-5946-5084-286E659E9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F048E1-FA88-55F4-6AEC-B4E58D5E6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6E89CA-ABE4-DB92-2028-9276314F29DC}"/>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CA115FF5-AAEB-23FE-7DD0-B25CA2CA6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163BFF-7D20-D868-9689-73F84B65597C}"/>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277853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FA98E-C67C-AFD8-1917-C3A9996A7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E0841E7-B36A-185B-C6CF-677577370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0B64A8-769C-8CE6-D788-6678A1E419EC}"/>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AAEE0E19-ED20-EA28-665D-3B5649733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2EF7E1-DBF5-70FC-FE49-6D6A0862501F}"/>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337264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72B46-158B-5288-9408-3C927CBC2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454AD60-9A94-37F5-E2A7-A1214575D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DB50FB4-F3C7-C77C-B46A-2577A3876B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0416C65-535D-23C2-F614-EA97E1AC05B2}"/>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6" name="Footer Placeholder 5">
            <a:extLst>
              <a:ext uri="{FF2B5EF4-FFF2-40B4-BE49-F238E27FC236}">
                <a16:creationId xmlns:a16="http://schemas.microsoft.com/office/drawing/2014/main" xmlns="" id="{371922CE-0034-1FB1-F840-24AF8A55F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D2CA16-87EF-8BC8-F474-A974AB15DA1D}"/>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35801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F5232-4808-3024-6E51-E8587A63E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02E0D3-B29D-345B-6A08-0DCACA088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92CB952-A4C8-34E1-7AEC-A2ACC1EE59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E8BB3F7-0C19-86C1-BE02-CE257CAA9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A086EAC-00CF-48C5-327A-7D3259FC1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3734BE4-3DB9-475B-8024-6E99BE8FB536}"/>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8" name="Footer Placeholder 7">
            <a:extLst>
              <a:ext uri="{FF2B5EF4-FFF2-40B4-BE49-F238E27FC236}">
                <a16:creationId xmlns:a16="http://schemas.microsoft.com/office/drawing/2014/main" xmlns="" id="{4C3283D6-DDDA-9533-8F8D-51D6B2EC66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2723E5E-A538-2756-92EF-3F5DF69E31B4}"/>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14470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291CC-1101-AE1C-9E38-CC0F0889C4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B53A9B2-A48F-E93D-1696-1544C0D57D68}"/>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4" name="Footer Placeholder 3">
            <a:extLst>
              <a:ext uri="{FF2B5EF4-FFF2-40B4-BE49-F238E27FC236}">
                <a16:creationId xmlns:a16="http://schemas.microsoft.com/office/drawing/2014/main" xmlns="" id="{A69FDEE2-CF01-A5C0-9A69-E2867D4D3F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84ADFCD-6D1A-A456-E2DF-DBA1A2B8612A}"/>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145891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15464D-2AD0-B22B-78A7-32E945EF4CAC}"/>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3" name="Footer Placeholder 2">
            <a:extLst>
              <a:ext uri="{FF2B5EF4-FFF2-40B4-BE49-F238E27FC236}">
                <a16:creationId xmlns:a16="http://schemas.microsoft.com/office/drawing/2014/main" xmlns="" id="{CAEF09BA-920E-A0A5-A777-680FF4CC3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A3DF25B-5EFE-B976-B548-F650CC9FD467}"/>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201406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2A406-6E1D-1806-714E-C4C0F6149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3925F8A-ADC6-439F-2385-B266251A4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52AE86C-D007-A15F-BB43-C062A7A62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DA217E6-9FBB-EEE3-E9EA-33A276C719BD}"/>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6" name="Footer Placeholder 5">
            <a:extLst>
              <a:ext uri="{FF2B5EF4-FFF2-40B4-BE49-F238E27FC236}">
                <a16:creationId xmlns:a16="http://schemas.microsoft.com/office/drawing/2014/main" xmlns="" id="{ABF502B3-4CC3-FE22-58E2-79C93E389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9849E89-7907-863B-7974-D070D993A44F}"/>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276676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1212A-E18B-9A2C-D9F0-68DA2D494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6DD4E36-0E9F-7F33-1AFC-1D76D1415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C596E36-4C8F-EA41-2F57-1A69B648F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E8566C7-845F-60A4-916B-8A93C8BBB9F2}"/>
              </a:ext>
            </a:extLst>
          </p:cNvPr>
          <p:cNvSpPr>
            <a:spLocks noGrp="1"/>
          </p:cNvSpPr>
          <p:nvPr>
            <p:ph type="dt" sz="half" idx="10"/>
          </p:nvPr>
        </p:nvSpPr>
        <p:spPr/>
        <p:txBody>
          <a:bodyPr/>
          <a:lstStyle/>
          <a:p>
            <a:fld id="{4D722942-4409-484A-A4AC-914F35FFEF96}" type="datetimeFigureOut">
              <a:rPr lang="en-US" smtClean="0"/>
              <a:pPr/>
              <a:t>3/26/2024</a:t>
            </a:fld>
            <a:endParaRPr lang="en-US"/>
          </a:p>
        </p:txBody>
      </p:sp>
      <p:sp>
        <p:nvSpPr>
          <p:cNvPr id="6" name="Footer Placeholder 5">
            <a:extLst>
              <a:ext uri="{FF2B5EF4-FFF2-40B4-BE49-F238E27FC236}">
                <a16:creationId xmlns:a16="http://schemas.microsoft.com/office/drawing/2014/main" xmlns="" id="{C588EBE4-F3A0-96CB-EBA5-6798666B2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F924C2B-C4CD-A9DE-2608-B0E5CD7399CB}"/>
              </a:ext>
            </a:extLst>
          </p:cNvPr>
          <p:cNvSpPr>
            <a:spLocks noGrp="1"/>
          </p:cNvSpPr>
          <p:nvPr>
            <p:ph type="sldNum" sz="quarter" idx="12"/>
          </p:nvPr>
        </p:nvSpPr>
        <p:spPr/>
        <p:txBody>
          <a:body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397444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D0A33C-107F-D4A6-4410-4FCADA4F7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571F967-0E13-07C8-7271-7552CA687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FE6EC8-FC82-29F2-5E1B-18B15E54E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22942-4409-484A-A4AC-914F35FFEF96}" type="datetimeFigureOut">
              <a:rPr lang="en-US" smtClean="0"/>
              <a:pPr/>
              <a:t>3/26/2024</a:t>
            </a:fld>
            <a:endParaRPr lang="en-US"/>
          </a:p>
        </p:txBody>
      </p:sp>
      <p:sp>
        <p:nvSpPr>
          <p:cNvPr id="5" name="Footer Placeholder 4">
            <a:extLst>
              <a:ext uri="{FF2B5EF4-FFF2-40B4-BE49-F238E27FC236}">
                <a16:creationId xmlns:a16="http://schemas.microsoft.com/office/drawing/2014/main" xmlns="" id="{DC0E078B-229B-D463-84AE-B4A9C8C72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B4FCBFC-BC0B-2C47-831E-1EFEA8147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1DBC8-D11C-4373-ACC1-005F913530B4}" type="slidenum">
              <a:rPr lang="en-US" smtClean="0"/>
              <a:pPr/>
              <a:t>‹#›</a:t>
            </a:fld>
            <a:endParaRPr lang="en-US"/>
          </a:p>
        </p:txBody>
      </p:sp>
    </p:spTree>
    <p:extLst>
      <p:ext uri="{BB962C8B-B14F-4D97-AF65-F5344CB8AC3E}">
        <p14:creationId xmlns:p14="http://schemas.microsoft.com/office/powerpoint/2010/main" xmlns="" val="28896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61125-CA48-7D3C-6A25-3775D8B10954}"/>
              </a:ext>
            </a:extLst>
          </p:cNvPr>
          <p:cNvSpPr>
            <a:spLocks noGrp="1"/>
          </p:cNvSpPr>
          <p:nvPr>
            <p:ph type="ctrTitle"/>
          </p:nvPr>
        </p:nvSpPr>
        <p:spPr/>
        <p:txBody>
          <a:bodyPr>
            <a:normAutofit/>
          </a:bodyPr>
          <a:lstStyle/>
          <a:p>
            <a:r>
              <a:rPr lang="en-US" b="1" i="0" dirty="0">
                <a:solidFill>
                  <a:srgbClr val="000000"/>
                </a:solidFill>
                <a:effectLst/>
                <a:latin typeface="var(--ff-lato)"/>
              </a:rPr>
              <a:t>Big Bang Model</a:t>
            </a:r>
            <a:endParaRPr lang="en-US" dirty="0"/>
          </a:p>
        </p:txBody>
      </p:sp>
    </p:spTree>
    <p:extLst>
      <p:ext uri="{BB962C8B-B14F-4D97-AF65-F5344CB8AC3E}">
        <p14:creationId xmlns:p14="http://schemas.microsoft.com/office/powerpoint/2010/main" xmlns="" val="193085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4332-64A1-7DA5-C144-7B2728C5E0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1FE871-FFA0-745F-BC62-80FA1C501C89}"/>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Big Bang model is an SDLC model where we do not follow any specific process. The development just starts with the required money and efforts as the input, and the output is the software developed which may or may not be as per customer requirement. This Big Bang Model does not follow a process/procedure and there is a very little planning required. Even the customer is not sure about what exactly he wants and the requirements are implemented on the fly without much analysis.</a:t>
            </a:r>
          </a:p>
          <a:p>
            <a:pPr algn="l"/>
            <a:r>
              <a:rPr lang="en-US" b="0" i="0" dirty="0">
                <a:solidFill>
                  <a:srgbClr val="000000"/>
                </a:solidFill>
                <a:effectLst/>
                <a:latin typeface="Times New Roman" panose="02020603050405020304" pitchFamily="18" charset="0"/>
                <a:cs typeface="Times New Roman" panose="02020603050405020304" pitchFamily="18" charset="0"/>
              </a:rPr>
              <a:t>Usually this model is followed for small projects where the development teams are very small.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3328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D4E9F-0B3C-52DA-C230-77D2E9FA2C97}"/>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Big Bang Model ─ Design and Application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535CD2-8F14-4606-13FE-FBE32400FFA3}"/>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Big Bang Model comprises of focusing all the possible resources in the software development and coding, with very little or no planning. The requirements are understood and implemented as they come. Any changes required may or may not need to revamp the complete software.</a:t>
            </a:r>
          </a:p>
          <a:p>
            <a:pPr algn="l"/>
            <a:r>
              <a:rPr lang="en-US" b="0" i="0" dirty="0">
                <a:solidFill>
                  <a:srgbClr val="000000"/>
                </a:solidFill>
                <a:effectLst/>
                <a:latin typeface="Times New Roman" panose="02020603050405020304" pitchFamily="18" charset="0"/>
                <a:cs typeface="Times New Roman" panose="02020603050405020304" pitchFamily="18" charset="0"/>
              </a:rPr>
              <a:t>This model is ideal for small projects with one or two developers working together and is also useful for academic or practice projects. It is an ideal model for the product where requirements are not well understood and the final release date is not given.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372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60F28-08BD-367D-2192-9F6F6A860D79}"/>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2495CA-4EC9-063C-8374-182AABBF50B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is a very simple model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few resources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good learning aid for new comers or students</a:t>
            </a:r>
          </a:p>
        </p:txBody>
      </p:sp>
    </p:spTree>
    <p:extLst>
      <p:ext uri="{BB962C8B-B14F-4D97-AF65-F5344CB8AC3E}">
        <p14:creationId xmlns:p14="http://schemas.microsoft.com/office/powerpoint/2010/main" xmlns="" val="276433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E753-EF10-AAF9-5F1A-A492938A32E8}"/>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Big Bang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46CC52E-2A8C-3E5C-2591-EE2A8690C05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Very High risk and uncertainty.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Poor model for long and ongoing projects.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Can turn out to be very expensive if requirements are misunderstood.</a:t>
            </a:r>
          </a:p>
        </p:txBody>
      </p:sp>
    </p:spTree>
    <p:extLst>
      <p:ext uri="{BB962C8B-B14F-4D97-AF65-F5344CB8AC3E}">
        <p14:creationId xmlns:p14="http://schemas.microsoft.com/office/powerpoint/2010/main" xmlns="" val="103717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Custom</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Big Bang Model</vt:lpstr>
      <vt:lpstr>Slide 2</vt:lpstr>
      <vt:lpstr>Big Bang Model ─ Design and Application</vt:lpstr>
      <vt:lpstr>The advantages of the Big Bang Model</vt:lpstr>
      <vt:lpstr>The disadvantages of the Big Bang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Bang Model</dc:title>
  <dc:creator>DTLP171</dc:creator>
  <cp:lastModifiedBy>DTLP171</cp:lastModifiedBy>
  <cp:revision>2</cp:revision>
  <dcterms:created xsi:type="dcterms:W3CDTF">2024-03-26T08:24:10Z</dcterms:created>
  <dcterms:modified xsi:type="dcterms:W3CDTF">2024-03-26T11:57:35Z</dcterms:modified>
</cp:coreProperties>
</file>