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2"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28EC-7C03-9AF9-B65D-D061285B1A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BF8A95-70BC-7155-DADB-B61C09FA57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2FE987-FE55-DE37-6792-5B2EE812B044}"/>
              </a:ext>
            </a:extLst>
          </p:cNvPr>
          <p:cNvSpPr>
            <a:spLocks noGrp="1"/>
          </p:cNvSpPr>
          <p:nvPr>
            <p:ph type="dt" sz="half" idx="10"/>
          </p:nvPr>
        </p:nvSpPr>
        <p:spPr/>
        <p:txBody>
          <a:bodyPr/>
          <a:lstStyle/>
          <a:p>
            <a:fld id="{A932AE74-B0CA-4015-84ED-50FE6001F05D}" type="datetimeFigureOut">
              <a:rPr lang="en-US" smtClean="0"/>
              <a:t>3/26/2024</a:t>
            </a:fld>
            <a:endParaRPr lang="en-US"/>
          </a:p>
        </p:txBody>
      </p:sp>
      <p:sp>
        <p:nvSpPr>
          <p:cNvPr id="5" name="Footer Placeholder 4">
            <a:extLst>
              <a:ext uri="{FF2B5EF4-FFF2-40B4-BE49-F238E27FC236}">
                <a16:creationId xmlns:a16="http://schemas.microsoft.com/office/drawing/2014/main" id="{C0C571E3-35B9-6004-8F7D-95E84FB2F0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16FF28-0624-C8AF-1E56-3F5001829838}"/>
              </a:ext>
            </a:extLst>
          </p:cNvPr>
          <p:cNvSpPr>
            <a:spLocks noGrp="1"/>
          </p:cNvSpPr>
          <p:nvPr>
            <p:ph type="sldNum" sz="quarter" idx="12"/>
          </p:nvPr>
        </p:nvSpPr>
        <p:spPr/>
        <p:txBody>
          <a:bodyPr/>
          <a:lstStyle/>
          <a:p>
            <a:fld id="{5CA2D796-D323-4FA1-BEB5-209A1371A93C}" type="slidenum">
              <a:rPr lang="en-US" smtClean="0"/>
              <a:t>‹#›</a:t>
            </a:fld>
            <a:endParaRPr lang="en-US"/>
          </a:p>
        </p:txBody>
      </p:sp>
    </p:spTree>
    <p:extLst>
      <p:ext uri="{BB962C8B-B14F-4D97-AF65-F5344CB8AC3E}">
        <p14:creationId xmlns:p14="http://schemas.microsoft.com/office/powerpoint/2010/main" val="3645009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CFDFD-879E-CAF6-DC4B-92E80F55BD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FBA7E3-1FEB-8859-4418-E8327C8324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71F9A-348D-DA54-B34C-09D5B31CBEF2}"/>
              </a:ext>
            </a:extLst>
          </p:cNvPr>
          <p:cNvSpPr>
            <a:spLocks noGrp="1"/>
          </p:cNvSpPr>
          <p:nvPr>
            <p:ph type="dt" sz="half" idx="10"/>
          </p:nvPr>
        </p:nvSpPr>
        <p:spPr/>
        <p:txBody>
          <a:bodyPr/>
          <a:lstStyle/>
          <a:p>
            <a:fld id="{A932AE74-B0CA-4015-84ED-50FE6001F05D}" type="datetimeFigureOut">
              <a:rPr lang="en-US" smtClean="0"/>
              <a:t>3/26/2024</a:t>
            </a:fld>
            <a:endParaRPr lang="en-US"/>
          </a:p>
        </p:txBody>
      </p:sp>
      <p:sp>
        <p:nvSpPr>
          <p:cNvPr id="5" name="Footer Placeholder 4">
            <a:extLst>
              <a:ext uri="{FF2B5EF4-FFF2-40B4-BE49-F238E27FC236}">
                <a16:creationId xmlns:a16="http://schemas.microsoft.com/office/drawing/2014/main" id="{99159F2C-56DF-1759-C8EE-EB6F0FFF2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F1B67-DF3A-B880-103C-1F7DFD9F44E3}"/>
              </a:ext>
            </a:extLst>
          </p:cNvPr>
          <p:cNvSpPr>
            <a:spLocks noGrp="1"/>
          </p:cNvSpPr>
          <p:nvPr>
            <p:ph type="sldNum" sz="quarter" idx="12"/>
          </p:nvPr>
        </p:nvSpPr>
        <p:spPr/>
        <p:txBody>
          <a:bodyPr/>
          <a:lstStyle/>
          <a:p>
            <a:fld id="{5CA2D796-D323-4FA1-BEB5-209A1371A93C}" type="slidenum">
              <a:rPr lang="en-US" smtClean="0"/>
              <a:t>‹#›</a:t>
            </a:fld>
            <a:endParaRPr lang="en-US"/>
          </a:p>
        </p:txBody>
      </p:sp>
    </p:spTree>
    <p:extLst>
      <p:ext uri="{BB962C8B-B14F-4D97-AF65-F5344CB8AC3E}">
        <p14:creationId xmlns:p14="http://schemas.microsoft.com/office/powerpoint/2010/main" val="1896933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FED61A-37DC-B48F-5449-8C2D37BAA6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38920E-68CA-29E0-EAED-FFEDCB00F3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8D3A21-B5E6-C6EF-D914-71AC27CBB77D}"/>
              </a:ext>
            </a:extLst>
          </p:cNvPr>
          <p:cNvSpPr>
            <a:spLocks noGrp="1"/>
          </p:cNvSpPr>
          <p:nvPr>
            <p:ph type="dt" sz="half" idx="10"/>
          </p:nvPr>
        </p:nvSpPr>
        <p:spPr/>
        <p:txBody>
          <a:bodyPr/>
          <a:lstStyle/>
          <a:p>
            <a:fld id="{A932AE74-B0CA-4015-84ED-50FE6001F05D}" type="datetimeFigureOut">
              <a:rPr lang="en-US" smtClean="0"/>
              <a:t>3/26/2024</a:t>
            </a:fld>
            <a:endParaRPr lang="en-US"/>
          </a:p>
        </p:txBody>
      </p:sp>
      <p:sp>
        <p:nvSpPr>
          <p:cNvPr id="5" name="Footer Placeholder 4">
            <a:extLst>
              <a:ext uri="{FF2B5EF4-FFF2-40B4-BE49-F238E27FC236}">
                <a16:creationId xmlns:a16="http://schemas.microsoft.com/office/drawing/2014/main" id="{C0CF81ED-26CF-66ED-C922-7F8482473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A0CEB9-FC68-796D-3A83-7A5B6967FC77}"/>
              </a:ext>
            </a:extLst>
          </p:cNvPr>
          <p:cNvSpPr>
            <a:spLocks noGrp="1"/>
          </p:cNvSpPr>
          <p:nvPr>
            <p:ph type="sldNum" sz="quarter" idx="12"/>
          </p:nvPr>
        </p:nvSpPr>
        <p:spPr/>
        <p:txBody>
          <a:bodyPr/>
          <a:lstStyle/>
          <a:p>
            <a:fld id="{5CA2D796-D323-4FA1-BEB5-209A1371A93C}" type="slidenum">
              <a:rPr lang="en-US" smtClean="0"/>
              <a:t>‹#›</a:t>
            </a:fld>
            <a:endParaRPr lang="en-US"/>
          </a:p>
        </p:txBody>
      </p:sp>
    </p:spTree>
    <p:extLst>
      <p:ext uri="{BB962C8B-B14F-4D97-AF65-F5344CB8AC3E}">
        <p14:creationId xmlns:p14="http://schemas.microsoft.com/office/powerpoint/2010/main" val="176825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002A-6C90-315D-6BE8-6064525010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593735-8816-8303-FB47-83B3FF6057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12B8C-1B64-3201-2357-B2DC091C249C}"/>
              </a:ext>
            </a:extLst>
          </p:cNvPr>
          <p:cNvSpPr>
            <a:spLocks noGrp="1"/>
          </p:cNvSpPr>
          <p:nvPr>
            <p:ph type="dt" sz="half" idx="10"/>
          </p:nvPr>
        </p:nvSpPr>
        <p:spPr/>
        <p:txBody>
          <a:bodyPr/>
          <a:lstStyle/>
          <a:p>
            <a:fld id="{A932AE74-B0CA-4015-84ED-50FE6001F05D}" type="datetimeFigureOut">
              <a:rPr lang="en-US" smtClean="0"/>
              <a:t>3/26/2024</a:t>
            </a:fld>
            <a:endParaRPr lang="en-US"/>
          </a:p>
        </p:txBody>
      </p:sp>
      <p:sp>
        <p:nvSpPr>
          <p:cNvPr id="5" name="Footer Placeholder 4">
            <a:extLst>
              <a:ext uri="{FF2B5EF4-FFF2-40B4-BE49-F238E27FC236}">
                <a16:creationId xmlns:a16="http://schemas.microsoft.com/office/drawing/2014/main" id="{F4E7BADF-4BE8-DF67-0E17-0197541D3E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7CC8B-682F-9A91-9B96-443D6073BC0B}"/>
              </a:ext>
            </a:extLst>
          </p:cNvPr>
          <p:cNvSpPr>
            <a:spLocks noGrp="1"/>
          </p:cNvSpPr>
          <p:nvPr>
            <p:ph type="sldNum" sz="quarter" idx="12"/>
          </p:nvPr>
        </p:nvSpPr>
        <p:spPr/>
        <p:txBody>
          <a:bodyPr/>
          <a:lstStyle/>
          <a:p>
            <a:fld id="{5CA2D796-D323-4FA1-BEB5-209A1371A93C}" type="slidenum">
              <a:rPr lang="en-US" smtClean="0"/>
              <a:t>‹#›</a:t>
            </a:fld>
            <a:endParaRPr lang="en-US"/>
          </a:p>
        </p:txBody>
      </p:sp>
    </p:spTree>
    <p:extLst>
      <p:ext uri="{BB962C8B-B14F-4D97-AF65-F5344CB8AC3E}">
        <p14:creationId xmlns:p14="http://schemas.microsoft.com/office/powerpoint/2010/main" val="2295478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9E1D8-3F52-14F1-3A90-CEAE16D11C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841B3A-544E-4F38-C54B-AE215280FE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71611A-F9B4-2B94-FBC4-E70895E9B5D2}"/>
              </a:ext>
            </a:extLst>
          </p:cNvPr>
          <p:cNvSpPr>
            <a:spLocks noGrp="1"/>
          </p:cNvSpPr>
          <p:nvPr>
            <p:ph type="dt" sz="half" idx="10"/>
          </p:nvPr>
        </p:nvSpPr>
        <p:spPr/>
        <p:txBody>
          <a:bodyPr/>
          <a:lstStyle/>
          <a:p>
            <a:fld id="{A932AE74-B0CA-4015-84ED-50FE6001F05D}" type="datetimeFigureOut">
              <a:rPr lang="en-US" smtClean="0"/>
              <a:t>3/26/2024</a:t>
            </a:fld>
            <a:endParaRPr lang="en-US"/>
          </a:p>
        </p:txBody>
      </p:sp>
      <p:sp>
        <p:nvSpPr>
          <p:cNvPr id="5" name="Footer Placeholder 4">
            <a:extLst>
              <a:ext uri="{FF2B5EF4-FFF2-40B4-BE49-F238E27FC236}">
                <a16:creationId xmlns:a16="http://schemas.microsoft.com/office/drawing/2014/main" id="{0F8CDCBA-0313-2F87-E230-00C93C9787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B22C67-F814-F60A-F2BA-7FEBD8BAB152}"/>
              </a:ext>
            </a:extLst>
          </p:cNvPr>
          <p:cNvSpPr>
            <a:spLocks noGrp="1"/>
          </p:cNvSpPr>
          <p:nvPr>
            <p:ph type="sldNum" sz="quarter" idx="12"/>
          </p:nvPr>
        </p:nvSpPr>
        <p:spPr/>
        <p:txBody>
          <a:bodyPr/>
          <a:lstStyle/>
          <a:p>
            <a:fld id="{5CA2D796-D323-4FA1-BEB5-209A1371A93C}" type="slidenum">
              <a:rPr lang="en-US" smtClean="0"/>
              <a:t>‹#›</a:t>
            </a:fld>
            <a:endParaRPr lang="en-US"/>
          </a:p>
        </p:txBody>
      </p:sp>
    </p:spTree>
    <p:extLst>
      <p:ext uri="{BB962C8B-B14F-4D97-AF65-F5344CB8AC3E}">
        <p14:creationId xmlns:p14="http://schemas.microsoft.com/office/powerpoint/2010/main" val="2367809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831E-5C15-2B13-6EB3-57E01CB967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C83A33-C93F-1639-87B4-D275C65A5E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36FAD2-6615-1E6C-6D9F-F3F5D01A75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B8F2E0-CDD0-8B08-631C-505F78FC54CF}"/>
              </a:ext>
            </a:extLst>
          </p:cNvPr>
          <p:cNvSpPr>
            <a:spLocks noGrp="1"/>
          </p:cNvSpPr>
          <p:nvPr>
            <p:ph type="dt" sz="half" idx="10"/>
          </p:nvPr>
        </p:nvSpPr>
        <p:spPr/>
        <p:txBody>
          <a:bodyPr/>
          <a:lstStyle/>
          <a:p>
            <a:fld id="{A932AE74-B0CA-4015-84ED-50FE6001F05D}" type="datetimeFigureOut">
              <a:rPr lang="en-US" smtClean="0"/>
              <a:t>3/26/2024</a:t>
            </a:fld>
            <a:endParaRPr lang="en-US"/>
          </a:p>
        </p:txBody>
      </p:sp>
      <p:sp>
        <p:nvSpPr>
          <p:cNvPr id="6" name="Footer Placeholder 5">
            <a:extLst>
              <a:ext uri="{FF2B5EF4-FFF2-40B4-BE49-F238E27FC236}">
                <a16:creationId xmlns:a16="http://schemas.microsoft.com/office/drawing/2014/main" id="{2D2FA1F4-3A3A-7AA3-A82A-27E6CDBDA4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640258-7971-AE0C-1843-5F6596898143}"/>
              </a:ext>
            </a:extLst>
          </p:cNvPr>
          <p:cNvSpPr>
            <a:spLocks noGrp="1"/>
          </p:cNvSpPr>
          <p:nvPr>
            <p:ph type="sldNum" sz="quarter" idx="12"/>
          </p:nvPr>
        </p:nvSpPr>
        <p:spPr/>
        <p:txBody>
          <a:bodyPr/>
          <a:lstStyle/>
          <a:p>
            <a:fld id="{5CA2D796-D323-4FA1-BEB5-209A1371A93C}" type="slidenum">
              <a:rPr lang="en-US" smtClean="0"/>
              <a:t>‹#›</a:t>
            </a:fld>
            <a:endParaRPr lang="en-US"/>
          </a:p>
        </p:txBody>
      </p:sp>
    </p:spTree>
    <p:extLst>
      <p:ext uri="{BB962C8B-B14F-4D97-AF65-F5344CB8AC3E}">
        <p14:creationId xmlns:p14="http://schemas.microsoft.com/office/powerpoint/2010/main" val="3085786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2EA7-CC92-B0A1-568E-EFCA62A8A3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A0886F-FB8C-E1D2-57E9-974B4134EF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9571AC-1647-8697-4152-7F3FEBD151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5C9DB6-97D6-3928-DD10-346B6D8308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5EA0DB-5520-1BFB-8A98-C453F99033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9C3228-C64C-C8EF-7371-FE2274EBC3ED}"/>
              </a:ext>
            </a:extLst>
          </p:cNvPr>
          <p:cNvSpPr>
            <a:spLocks noGrp="1"/>
          </p:cNvSpPr>
          <p:nvPr>
            <p:ph type="dt" sz="half" idx="10"/>
          </p:nvPr>
        </p:nvSpPr>
        <p:spPr/>
        <p:txBody>
          <a:bodyPr/>
          <a:lstStyle/>
          <a:p>
            <a:fld id="{A932AE74-B0CA-4015-84ED-50FE6001F05D}" type="datetimeFigureOut">
              <a:rPr lang="en-US" smtClean="0"/>
              <a:t>3/26/2024</a:t>
            </a:fld>
            <a:endParaRPr lang="en-US"/>
          </a:p>
        </p:txBody>
      </p:sp>
      <p:sp>
        <p:nvSpPr>
          <p:cNvPr id="8" name="Footer Placeholder 7">
            <a:extLst>
              <a:ext uri="{FF2B5EF4-FFF2-40B4-BE49-F238E27FC236}">
                <a16:creationId xmlns:a16="http://schemas.microsoft.com/office/drawing/2014/main" id="{CA0C5BB2-822F-0080-E62A-65FB441CC0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60B739-1865-3944-9EA3-4FC3E115425C}"/>
              </a:ext>
            </a:extLst>
          </p:cNvPr>
          <p:cNvSpPr>
            <a:spLocks noGrp="1"/>
          </p:cNvSpPr>
          <p:nvPr>
            <p:ph type="sldNum" sz="quarter" idx="12"/>
          </p:nvPr>
        </p:nvSpPr>
        <p:spPr/>
        <p:txBody>
          <a:bodyPr/>
          <a:lstStyle/>
          <a:p>
            <a:fld id="{5CA2D796-D323-4FA1-BEB5-209A1371A93C}" type="slidenum">
              <a:rPr lang="en-US" smtClean="0"/>
              <a:t>‹#›</a:t>
            </a:fld>
            <a:endParaRPr lang="en-US"/>
          </a:p>
        </p:txBody>
      </p:sp>
    </p:spTree>
    <p:extLst>
      <p:ext uri="{BB962C8B-B14F-4D97-AF65-F5344CB8AC3E}">
        <p14:creationId xmlns:p14="http://schemas.microsoft.com/office/powerpoint/2010/main" val="96948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D84DF-7156-0B74-4C28-B8F7966154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3CD756-E674-D8DC-7C03-E8C16B07F582}"/>
              </a:ext>
            </a:extLst>
          </p:cNvPr>
          <p:cNvSpPr>
            <a:spLocks noGrp="1"/>
          </p:cNvSpPr>
          <p:nvPr>
            <p:ph type="dt" sz="half" idx="10"/>
          </p:nvPr>
        </p:nvSpPr>
        <p:spPr/>
        <p:txBody>
          <a:bodyPr/>
          <a:lstStyle/>
          <a:p>
            <a:fld id="{A932AE74-B0CA-4015-84ED-50FE6001F05D}" type="datetimeFigureOut">
              <a:rPr lang="en-US" smtClean="0"/>
              <a:t>3/26/2024</a:t>
            </a:fld>
            <a:endParaRPr lang="en-US"/>
          </a:p>
        </p:txBody>
      </p:sp>
      <p:sp>
        <p:nvSpPr>
          <p:cNvPr id="4" name="Footer Placeholder 3">
            <a:extLst>
              <a:ext uri="{FF2B5EF4-FFF2-40B4-BE49-F238E27FC236}">
                <a16:creationId xmlns:a16="http://schemas.microsoft.com/office/drawing/2014/main" id="{5840F2C9-6310-AD8A-7547-05C9BA333F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FCBC32-E969-1B1F-8342-A12510456038}"/>
              </a:ext>
            </a:extLst>
          </p:cNvPr>
          <p:cNvSpPr>
            <a:spLocks noGrp="1"/>
          </p:cNvSpPr>
          <p:nvPr>
            <p:ph type="sldNum" sz="quarter" idx="12"/>
          </p:nvPr>
        </p:nvSpPr>
        <p:spPr/>
        <p:txBody>
          <a:bodyPr/>
          <a:lstStyle/>
          <a:p>
            <a:fld id="{5CA2D796-D323-4FA1-BEB5-209A1371A93C}" type="slidenum">
              <a:rPr lang="en-US" smtClean="0"/>
              <a:t>‹#›</a:t>
            </a:fld>
            <a:endParaRPr lang="en-US"/>
          </a:p>
        </p:txBody>
      </p:sp>
    </p:spTree>
    <p:extLst>
      <p:ext uri="{BB962C8B-B14F-4D97-AF65-F5344CB8AC3E}">
        <p14:creationId xmlns:p14="http://schemas.microsoft.com/office/powerpoint/2010/main" val="1884994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9A1973-D06E-955B-D5AD-9995E16CF414}"/>
              </a:ext>
            </a:extLst>
          </p:cNvPr>
          <p:cNvSpPr>
            <a:spLocks noGrp="1"/>
          </p:cNvSpPr>
          <p:nvPr>
            <p:ph type="dt" sz="half" idx="10"/>
          </p:nvPr>
        </p:nvSpPr>
        <p:spPr/>
        <p:txBody>
          <a:bodyPr/>
          <a:lstStyle/>
          <a:p>
            <a:fld id="{A932AE74-B0CA-4015-84ED-50FE6001F05D}" type="datetimeFigureOut">
              <a:rPr lang="en-US" smtClean="0"/>
              <a:t>3/26/2024</a:t>
            </a:fld>
            <a:endParaRPr lang="en-US"/>
          </a:p>
        </p:txBody>
      </p:sp>
      <p:sp>
        <p:nvSpPr>
          <p:cNvPr id="3" name="Footer Placeholder 2">
            <a:extLst>
              <a:ext uri="{FF2B5EF4-FFF2-40B4-BE49-F238E27FC236}">
                <a16:creationId xmlns:a16="http://schemas.microsoft.com/office/drawing/2014/main" id="{20EFEA7F-C2D5-B7CC-AB10-E195C55D2C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B5BC2E-0574-1FCF-CB47-9EBA43807FF1}"/>
              </a:ext>
            </a:extLst>
          </p:cNvPr>
          <p:cNvSpPr>
            <a:spLocks noGrp="1"/>
          </p:cNvSpPr>
          <p:nvPr>
            <p:ph type="sldNum" sz="quarter" idx="12"/>
          </p:nvPr>
        </p:nvSpPr>
        <p:spPr/>
        <p:txBody>
          <a:bodyPr/>
          <a:lstStyle/>
          <a:p>
            <a:fld id="{5CA2D796-D323-4FA1-BEB5-209A1371A93C}" type="slidenum">
              <a:rPr lang="en-US" smtClean="0"/>
              <a:t>‹#›</a:t>
            </a:fld>
            <a:endParaRPr lang="en-US"/>
          </a:p>
        </p:txBody>
      </p:sp>
    </p:spTree>
    <p:extLst>
      <p:ext uri="{BB962C8B-B14F-4D97-AF65-F5344CB8AC3E}">
        <p14:creationId xmlns:p14="http://schemas.microsoft.com/office/powerpoint/2010/main" val="2172255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E1BAF-6080-6D32-13F1-F0ACBB2DA5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0AC826-2804-66D9-7036-C920112379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603E2E-5E62-E3DB-E564-210E6B6AB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D7B621-5FDC-B5FB-9690-495E93AD13E1}"/>
              </a:ext>
            </a:extLst>
          </p:cNvPr>
          <p:cNvSpPr>
            <a:spLocks noGrp="1"/>
          </p:cNvSpPr>
          <p:nvPr>
            <p:ph type="dt" sz="half" idx="10"/>
          </p:nvPr>
        </p:nvSpPr>
        <p:spPr/>
        <p:txBody>
          <a:bodyPr/>
          <a:lstStyle/>
          <a:p>
            <a:fld id="{A932AE74-B0CA-4015-84ED-50FE6001F05D}" type="datetimeFigureOut">
              <a:rPr lang="en-US" smtClean="0"/>
              <a:t>3/26/2024</a:t>
            </a:fld>
            <a:endParaRPr lang="en-US"/>
          </a:p>
        </p:txBody>
      </p:sp>
      <p:sp>
        <p:nvSpPr>
          <p:cNvPr id="6" name="Footer Placeholder 5">
            <a:extLst>
              <a:ext uri="{FF2B5EF4-FFF2-40B4-BE49-F238E27FC236}">
                <a16:creationId xmlns:a16="http://schemas.microsoft.com/office/drawing/2014/main" id="{4DC0B523-106F-86A5-15C1-6555354CE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B71B63-A5C3-4294-83A5-25F8760AD7F2}"/>
              </a:ext>
            </a:extLst>
          </p:cNvPr>
          <p:cNvSpPr>
            <a:spLocks noGrp="1"/>
          </p:cNvSpPr>
          <p:nvPr>
            <p:ph type="sldNum" sz="quarter" idx="12"/>
          </p:nvPr>
        </p:nvSpPr>
        <p:spPr/>
        <p:txBody>
          <a:bodyPr/>
          <a:lstStyle/>
          <a:p>
            <a:fld id="{5CA2D796-D323-4FA1-BEB5-209A1371A93C}" type="slidenum">
              <a:rPr lang="en-US" smtClean="0"/>
              <a:t>‹#›</a:t>
            </a:fld>
            <a:endParaRPr lang="en-US"/>
          </a:p>
        </p:txBody>
      </p:sp>
    </p:spTree>
    <p:extLst>
      <p:ext uri="{BB962C8B-B14F-4D97-AF65-F5344CB8AC3E}">
        <p14:creationId xmlns:p14="http://schemas.microsoft.com/office/powerpoint/2010/main" val="209132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6F77C-A7C4-81EB-511D-46C4A1C9A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48CF16-454E-FBBD-5200-6D723D6A84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0A179A-06F8-27DB-7186-92852A248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C4DAE3-35D2-67BA-6FBD-6088E1BEF441}"/>
              </a:ext>
            </a:extLst>
          </p:cNvPr>
          <p:cNvSpPr>
            <a:spLocks noGrp="1"/>
          </p:cNvSpPr>
          <p:nvPr>
            <p:ph type="dt" sz="half" idx="10"/>
          </p:nvPr>
        </p:nvSpPr>
        <p:spPr/>
        <p:txBody>
          <a:bodyPr/>
          <a:lstStyle/>
          <a:p>
            <a:fld id="{A932AE74-B0CA-4015-84ED-50FE6001F05D}" type="datetimeFigureOut">
              <a:rPr lang="en-US" smtClean="0"/>
              <a:t>3/26/2024</a:t>
            </a:fld>
            <a:endParaRPr lang="en-US"/>
          </a:p>
        </p:txBody>
      </p:sp>
      <p:sp>
        <p:nvSpPr>
          <p:cNvPr id="6" name="Footer Placeholder 5">
            <a:extLst>
              <a:ext uri="{FF2B5EF4-FFF2-40B4-BE49-F238E27FC236}">
                <a16:creationId xmlns:a16="http://schemas.microsoft.com/office/drawing/2014/main" id="{F44C8F17-5085-7E94-7221-65373FD519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036E01-D74B-21C6-3044-DB3C9EB418CC}"/>
              </a:ext>
            </a:extLst>
          </p:cNvPr>
          <p:cNvSpPr>
            <a:spLocks noGrp="1"/>
          </p:cNvSpPr>
          <p:nvPr>
            <p:ph type="sldNum" sz="quarter" idx="12"/>
          </p:nvPr>
        </p:nvSpPr>
        <p:spPr/>
        <p:txBody>
          <a:bodyPr/>
          <a:lstStyle/>
          <a:p>
            <a:fld id="{5CA2D796-D323-4FA1-BEB5-209A1371A93C}" type="slidenum">
              <a:rPr lang="en-US" smtClean="0"/>
              <a:t>‹#›</a:t>
            </a:fld>
            <a:endParaRPr lang="en-US"/>
          </a:p>
        </p:txBody>
      </p:sp>
    </p:spTree>
    <p:extLst>
      <p:ext uri="{BB962C8B-B14F-4D97-AF65-F5344CB8AC3E}">
        <p14:creationId xmlns:p14="http://schemas.microsoft.com/office/powerpoint/2010/main" val="492268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0720F4-937B-A3E1-4786-6366EB9338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57ADA7-A36F-A208-AD21-228E7B0252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93B338-04D2-DA9B-D04F-76C0F82547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32AE74-B0CA-4015-84ED-50FE6001F05D}" type="datetimeFigureOut">
              <a:rPr lang="en-US" smtClean="0"/>
              <a:t>3/26/2024</a:t>
            </a:fld>
            <a:endParaRPr lang="en-US"/>
          </a:p>
        </p:txBody>
      </p:sp>
      <p:sp>
        <p:nvSpPr>
          <p:cNvPr id="5" name="Footer Placeholder 4">
            <a:extLst>
              <a:ext uri="{FF2B5EF4-FFF2-40B4-BE49-F238E27FC236}">
                <a16:creationId xmlns:a16="http://schemas.microsoft.com/office/drawing/2014/main" id="{1FD63365-E17B-1007-9D60-55FB1A6F23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EF9A54-1725-F0CB-F7CF-3BE0141D12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2D796-D323-4FA1-BEB5-209A1371A93C}" type="slidenum">
              <a:rPr lang="en-US" smtClean="0"/>
              <a:t>‹#›</a:t>
            </a:fld>
            <a:endParaRPr lang="en-US"/>
          </a:p>
        </p:txBody>
      </p:sp>
    </p:spTree>
    <p:extLst>
      <p:ext uri="{BB962C8B-B14F-4D97-AF65-F5344CB8AC3E}">
        <p14:creationId xmlns:p14="http://schemas.microsoft.com/office/powerpoint/2010/main" val="2165490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3013A-CEA7-0078-3CF3-6A9BE1F05CD8}"/>
              </a:ext>
            </a:extLst>
          </p:cNvPr>
          <p:cNvSpPr>
            <a:spLocks noGrp="1"/>
          </p:cNvSpPr>
          <p:nvPr>
            <p:ph type="ctrTitle"/>
          </p:nvPr>
        </p:nvSpPr>
        <p:spPr/>
        <p:txBody>
          <a:bodyPr>
            <a:normAutofit/>
          </a:bodyPr>
          <a:lstStyle/>
          <a:p>
            <a:r>
              <a:rPr lang="en-US" sz="4400" b="1" i="0" dirty="0">
                <a:solidFill>
                  <a:srgbClr val="000000"/>
                </a:solidFill>
                <a:effectLst/>
                <a:latin typeface="Verdana" panose="020B0604030504040204" pitchFamily="34" charset="0"/>
              </a:rPr>
              <a:t>RAD (Rapid Application Development)</a:t>
            </a:r>
            <a:endParaRPr lang="en-US" sz="4400" dirty="0"/>
          </a:p>
        </p:txBody>
      </p:sp>
      <p:sp>
        <p:nvSpPr>
          <p:cNvPr id="3" name="Subtitle 2">
            <a:extLst>
              <a:ext uri="{FF2B5EF4-FFF2-40B4-BE49-F238E27FC236}">
                <a16:creationId xmlns:a16="http://schemas.microsoft.com/office/drawing/2014/main" id="{A7AE480C-79E7-B9FB-641F-94DDEFB4200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38801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2663-3DE0-C22C-A2DC-C54661C3B661}"/>
              </a:ext>
            </a:extLst>
          </p:cNvPr>
          <p:cNvSpPr>
            <a:spLocks noGrp="1"/>
          </p:cNvSpPr>
          <p:nvPr>
            <p:ph type="title"/>
          </p:nvPr>
        </p:nvSpPr>
        <p:spPr/>
        <p:txBody>
          <a:bodyPr>
            <a:normAutofit/>
          </a:bodyPr>
          <a:lstStyle/>
          <a:p>
            <a:r>
              <a:rPr lang="en-US" sz="3600" b="1" i="0" dirty="0">
                <a:effectLst/>
                <a:latin typeface="Times New Roman" panose="02020603050405020304" pitchFamily="18" charset="0"/>
                <a:cs typeface="Times New Roman" panose="02020603050405020304" pitchFamily="18" charset="0"/>
              </a:rPr>
              <a:t>Application Generation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C7832D-5BC9-6E5E-3F2F-C80743DD3CC6}"/>
              </a:ext>
            </a:extLst>
          </p:cNvPr>
          <p:cNvSpPr>
            <a:spLocks noGrp="1"/>
          </p:cNvSpPr>
          <p:nvPr>
            <p:ph idx="1"/>
          </p:nvPr>
        </p:nvSpPr>
        <p:spPr/>
        <p:txBody>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The actual system is built and coding is done by using automation tools to convert process and data models into actual prototypes.</a:t>
            </a:r>
          </a:p>
        </p:txBody>
      </p:sp>
    </p:spTree>
    <p:extLst>
      <p:ext uri="{BB962C8B-B14F-4D97-AF65-F5344CB8AC3E}">
        <p14:creationId xmlns:p14="http://schemas.microsoft.com/office/powerpoint/2010/main" val="3909177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0D288-F9F5-AE25-0AE8-2CDEBEF83BA3}"/>
              </a:ext>
            </a:extLst>
          </p:cNvPr>
          <p:cNvSpPr>
            <a:spLocks noGrp="1"/>
          </p:cNvSpPr>
          <p:nvPr>
            <p:ph type="title"/>
          </p:nvPr>
        </p:nvSpPr>
        <p:spPr/>
        <p:txBody>
          <a:bodyPr>
            <a:normAutofit/>
          </a:bodyPr>
          <a:lstStyle/>
          <a:p>
            <a:r>
              <a:rPr lang="en-US" sz="3600" b="0" i="0" dirty="0">
                <a:effectLst/>
                <a:latin typeface="Times New Roman" panose="02020603050405020304" pitchFamily="18" charset="0"/>
                <a:cs typeface="Times New Roman" panose="02020603050405020304" pitchFamily="18" charset="0"/>
              </a:rPr>
              <a:t>Testing and Turnover</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D25195-4045-22C0-F24D-7AA2BE7B6525}"/>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cs typeface="Times New Roman" panose="02020603050405020304" pitchFamily="18" charset="0"/>
              </a:rPr>
              <a:t>The overall testing time is reduced in the RAD model as the prototypes are independently tested during every iteration. However, the data flow and the interfaces between all the components need to be thoroughly tested with complete test coverage. Since most of the programming components have already been tested, it reduces the risk of any major issues.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2961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E269D-712D-EAF9-BC0C-B0B4E1DFB0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3555CA-E16F-8795-C11D-7A176D1A4A3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60894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FE8A51-26CA-6E8F-8D90-3246E6C9F258}"/>
              </a:ext>
            </a:extLst>
          </p:cNvPr>
          <p:cNvSpPr>
            <a:spLocks noGrp="1"/>
          </p:cNvSpPr>
          <p:nvPr>
            <p:ph idx="1"/>
          </p:nvPr>
        </p:nvSpPr>
        <p:spPr/>
        <p:txBody>
          <a:bodyPr>
            <a:normAutofit/>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The </a:t>
            </a:r>
            <a:r>
              <a:rPr lang="en-US" b="1" i="0" dirty="0">
                <a:solidFill>
                  <a:srgbClr val="000000"/>
                </a:solidFill>
                <a:effectLst/>
                <a:latin typeface="Times New Roman" panose="02020603050405020304" pitchFamily="18" charset="0"/>
                <a:cs typeface="Times New Roman" panose="02020603050405020304" pitchFamily="18" charset="0"/>
              </a:rPr>
              <a:t>RAD (Rapid Application Development)</a:t>
            </a:r>
            <a:r>
              <a:rPr lang="en-US" b="0" i="0" dirty="0">
                <a:solidFill>
                  <a:srgbClr val="000000"/>
                </a:solidFill>
                <a:effectLst/>
                <a:latin typeface="Times New Roman" panose="02020603050405020304" pitchFamily="18" charset="0"/>
                <a:cs typeface="Times New Roman" panose="02020603050405020304" pitchFamily="18" charset="0"/>
              </a:rPr>
              <a:t> model is based on prototyping and iterative development with no specific planning involved. The process of writing the software itself involves the planning required for developing the product.</a:t>
            </a:r>
          </a:p>
          <a:p>
            <a:pPr algn="l"/>
            <a:r>
              <a:rPr lang="en-US" b="0" i="0" dirty="0">
                <a:solidFill>
                  <a:srgbClr val="000000"/>
                </a:solidFill>
                <a:effectLst/>
                <a:latin typeface="Times New Roman" panose="02020603050405020304" pitchFamily="18" charset="0"/>
                <a:cs typeface="Times New Roman" panose="02020603050405020304" pitchFamily="18" charset="0"/>
              </a:rPr>
              <a:t>Rapid Application Development focuses on gathering customer requirements through workshops or focus groups, early testing of the prototypes by the customer using iterative concept, reuse of the existing prototypes (components), continuous integration and rapid delivery.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8887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D5D6-3676-EF02-343B-9C072513AE84}"/>
              </a:ext>
            </a:extLst>
          </p:cNvPr>
          <p:cNvSpPr>
            <a:spLocks noGrp="1"/>
          </p:cNvSpPr>
          <p:nvPr>
            <p:ph type="title"/>
          </p:nvPr>
        </p:nvSpPr>
        <p:spPr/>
        <p:txBody>
          <a:bodyPr>
            <a:normAutofit/>
          </a:bodyPr>
          <a:lstStyle/>
          <a:p>
            <a:r>
              <a:rPr lang="en-US" sz="3600" b="1" i="0" dirty="0">
                <a:solidFill>
                  <a:srgbClr val="000000"/>
                </a:solidFill>
                <a:effectLst/>
                <a:latin typeface="Times New Roman" panose="02020603050405020304" pitchFamily="18" charset="0"/>
                <a:cs typeface="Times New Roman" panose="02020603050405020304" pitchFamily="18" charset="0"/>
              </a:rPr>
              <a:t>What is RAD?</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2C9AAE-7D25-BC73-0431-B6D1BC58AFAD}"/>
              </a:ext>
            </a:extLst>
          </p:cNvPr>
          <p:cNvSpPr>
            <a:spLocks noGrp="1"/>
          </p:cNvSpPr>
          <p:nvPr>
            <p:ph idx="1"/>
          </p:nvPr>
        </p:nvSpPr>
        <p:spPr/>
        <p:txBody>
          <a:bodyPr>
            <a:normAutofit/>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Rapid application development is a software development methodology that uses minimal planning in favor of rapid prototyping. A prototype is a working model that is functionally equivalent to a component of the product.</a:t>
            </a:r>
          </a:p>
          <a:p>
            <a:pPr algn="l"/>
            <a:r>
              <a:rPr lang="en-US" b="0" i="0" dirty="0">
                <a:solidFill>
                  <a:srgbClr val="000000"/>
                </a:solidFill>
                <a:effectLst/>
                <a:latin typeface="Times New Roman" panose="02020603050405020304" pitchFamily="18" charset="0"/>
                <a:cs typeface="Times New Roman" panose="02020603050405020304" pitchFamily="18" charset="0"/>
              </a:rPr>
              <a:t>In the RAD model, the functional modules are developed in parallel as prototypes and are integrated to make the complete product for faster product delivery. Since there is no detailed preplanning, it makes it easier to incorporate the changes within the development process.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306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3D2CC8-4602-B1E3-A500-BA4EE3F7CA2D}"/>
              </a:ext>
            </a:extLst>
          </p:cNvPr>
          <p:cNvSpPr>
            <a:spLocks noGrp="1"/>
          </p:cNvSpPr>
          <p:nvPr>
            <p:ph idx="1"/>
          </p:nvPr>
        </p:nvSpPr>
        <p:spPr/>
        <p:txBody>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RAD projects follow iterative and incremental model and have small teams comprising of developers, domain experts, customer representatives and other IT resources working progressively on their component or prototype.</a:t>
            </a:r>
          </a:p>
          <a:p>
            <a:pPr algn="l"/>
            <a:r>
              <a:rPr lang="en-US" b="0" i="0" dirty="0">
                <a:solidFill>
                  <a:srgbClr val="000000"/>
                </a:solidFill>
                <a:effectLst/>
                <a:latin typeface="Times New Roman" panose="02020603050405020304" pitchFamily="18" charset="0"/>
                <a:cs typeface="Times New Roman" panose="02020603050405020304" pitchFamily="18" charset="0"/>
              </a:rPr>
              <a:t>The most important aspect for this model to be successful is to make sure that the prototypes developed are reusable.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9880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04CB89-7C75-D713-33AC-695DFCE12885}"/>
              </a:ext>
            </a:extLst>
          </p:cNvPr>
          <p:cNvPicPr>
            <a:picLocks noChangeAspect="1"/>
          </p:cNvPicPr>
          <p:nvPr/>
        </p:nvPicPr>
        <p:blipFill>
          <a:blip r:embed="rId2"/>
          <a:stretch>
            <a:fillRect/>
          </a:stretch>
        </p:blipFill>
        <p:spPr>
          <a:xfrm>
            <a:off x="2358887" y="225287"/>
            <a:ext cx="7673009" cy="6533322"/>
          </a:xfrm>
          <a:prstGeom prst="rect">
            <a:avLst/>
          </a:prstGeom>
        </p:spPr>
      </p:pic>
    </p:spTree>
    <p:extLst>
      <p:ext uri="{BB962C8B-B14F-4D97-AF65-F5344CB8AC3E}">
        <p14:creationId xmlns:p14="http://schemas.microsoft.com/office/powerpoint/2010/main" val="3452145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6990-7BE1-4C5D-0ABE-114BFFF2643F}"/>
              </a:ext>
            </a:extLst>
          </p:cNvPr>
          <p:cNvSpPr>
            <a:spLocks noGrp="1"/>
          </p:cNvSpPr>
          <p:nvPr>
            <p:ph type="title"/>
          </p:nvPr>
        </p:nvSpPr>
        <p:spPr>
          <a:xfrm>
            <a:off x="665922" y="2485472"/>
            <a:ext cx="10515600" cy="1325563"/>
          </a:xfrm>
        </p:spPr>
        <p:txBody>
          <a:bodyPr>
            <a:normAutofit/>
          </a:bodyPr>
          <a:lstStyle/>
          <a:p>
            <a:r>
              <a:rPr lang="en-US" sz="3600" b="0" i="0" dirty="0">
                <a:solidFill>
                  <a:srgbClr val="000000"/>
                </a:solidFill>
                <a:effectLst/>
                <a:latin typeface="Times New Roman" panose="02020603050405020304" pitchFamily="18" charset="0"/>
                <a:cs typeface="Times New Roman" panose="02020603050405020304" pitchFamily="18" charset="0"/>
              </a:rPr>
              <a:t>Following are the various phases of the RAD Model −</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7062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C99E8E-E976-490A-078F-9B450EBF387B}"/>
              </a:ext>
            </a:extLst>
          </p:cNvPr>
          <p:cNvSpPr>
            <a:spLocks noGrp="1"/>
          </p:cNvSpPr>
          <p:nvPr>
            <p:ph type="title"/>
          </p:nvPr>
        </p:nvSpPr>
        <p:spPr/>
        <p:txBody>
          <a:bodyPr>
            <a:normAutofit/>
          </a:bodyPr>
          <a:lstStyle/>
          <a:p>
            <a:r>
              <a:rPr lang="en-US" sz="3600" b="0" i="0" dirty="0">
                <a:effectLst/>
                <a:latin typeface="Times New Roman" panose="02020603050405020304" pitchFamily="18" charset="0"/>
                <a:cs typeface="Times New Roman" panose="02020603050405020304" pitchFamily="18" charset="0"/>
              </a:rPr>
              <a:t>Business Modelling</a:t>
            </a:r>
            <a:endParaRPr lang="en-US" sz="3600"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88151577-C1B3-1176-8BB9-BD06853CEDF6}"/>
              </a:ext>
            </a:extLst>
          </p:cNvPr>
          <p:cNvSpPr>
            <a:spLocks noGrp="1"/>
          </p:cNvSpPr>
          <p:nvPr>
            <p:ph idx="1"/>
          </p:nvPr>
        </p:nvSpPr>
        <p:spPr/>
        <p:txBody>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The business model for the product under development is designed in terms of flow of information and the distribution of information between various business channels. A complete business analysis is performed to find the vital information for business, how it can be obtained, how and when is the information processed and what are the factors driving successful flow of information.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7177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33994-4689-5558-5CA1-EA0D42E6B452}"/>
              </a:ext>
            </a:extLst>
          </p:cNvPr>
          <p:cNvSpPr>
            <a:spLocks noGrp="1"/>
          </p:cNvSpPr>
          <p:nvPr>
            <p:ph type="title"/>
          </p:nvPr>
        </p:nvSpPr>
        <p:spPr/>
        <p:txBody>
          <a:bodyPr>
            <a:normAutofit/>
          </a:bodyPr>
          <a:lstStyle/>
          <a:p>
            <a:r>
              <a:rPr lang="en-US" sz="3600" b="0" i="0" dirty="0">
                <a:effectLst/>
                <a:latin typeface="Times New Roman" panose="02020603050405020304" pitchFamily="18" charset="0"/>
                <a:cs typeface="Times New Roman" panose="02020603050405020304" pitchFamily="18" charset="0"/>
              </a:rPr>
              <a:t>Data Modelling</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654D66-A411-C02C-AC1A-1ACA8E321F19}"/>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cs typeface="Times New Roman" panose="02020603050405020304" pitchFamily="18" charset="0"/>
              </a:rPr>
              <a:t>The information gathered in the Business Modelling phase is reviewed and analyzed to form sets of data objects vital for the business. The attributes of all data sets is identified and defined. The relation between these data objects are established and defined in detail in relevance to the business model.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5313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8CA6-3A1C-67DB-E36A-A82CAF22BBE4}"/>
              </a:ext>
            </a:extLst>
          </p:cNvPr>
          <p:cNvSpPr>
            <a:spLocks noGrp="1"/>
          </p:cNvSpPr>
          <p:nvPr>
            <p:ph type="title"/>
          </p:nvPr>
        </p:nvSpPr>
        <p:spPr/>
        <p:txBody>
          <a:bodyPr>
            <a:normAutofit/>
          </a:bodyPr>
          <a:lstStyle/>
          <a:p>
            <a:r>
              <a:rPr lang="en-US" sz="3600" b="1" i="0" dirty="0">
                <a:effectLst/>
                <a:latin typeface="Times New Roman" panose="02020603050405020304" pitchFamily="18" charset="0"/>
                <a:cs typeface="Times New Roman" panose="02020603050405020304" pitchFamily="18" charset="0"/>
              </a:rPr>
              <a:t>Process Modelling</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CBDC2D-81C0-64C1-AE5B-A51BEC4AE10F}"/>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cs typeface="Times New Roman" panose="02020603050405020304" pitchFamily="18" charset="0"/>
              </a:rPr>
              <a:t>The data object sets defined in the Data Modelling phase are converted to establish the business information flow needed to achieve specific business objectives as per the business model. The process model for any changes or enhancements to the data object sets is defined in this phase. Process descriptions for adding, deleting, retrieving or modifying a data object are given.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601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510</Words>
  <Application>Microsoft Office PowerPoint</Application>
  <PresentationFormat>Widescreen</PresentationFormat>
  <Paragraphs>19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Verdana</vt:lpstr>
      <vt:lpstr>Office Theme</vt:lpstr>
      <vt:lpstr>RAD (Rapid Application Development)</vt:lpstr>
      <vt:lpstr>PowerPoint Presentation</vt:lpstr>
      <vt:lpstr>What is RAD?</vt:lpstr>
      <vt:lpstr>PowerPoint Presentation</vt:lpstr>
      <vt:lpstr>PowerPoint Presentation</vt:lpstr>
      <vt:lpstr>Following are the various phases of the RAD Model −</vt:lpstr>
      <vt:lpstr>Business Modelling</vt:lpstr>
      <vt:lpstr>Data Modelling</vt:lpstr>
      <vt:lpstr>Process Modelling</vt:lpstr>
      <vt:lpstr>Application Generation</vt:lpstr>
      <vt:lpstr>Testing and Turnover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 (Rapid Application Development)</dc:title>
  <dc:creator>DTLP171</dc:creator>
  <cp:lastModifiedBy>DTLP171</cp:lastModifiedBy>
  <cp:revision>1</cp:revision>
  <dcterms:created xsi:type="dcterms:W3CDTF">2024-03-26T08:28:24Z</dcterms:created>
  <dcterms:modified xsi:type="dcterms:W3CDTF">2024-03-26T08:37:21Z</dcterms:modified>
</cp:coreProperties>
</file>