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9F9A-8246-BAB5-4BD8-4200BA0DF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F99F6-A715-2404-0625-E944438A3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206F-F559-ECC0-6455-2B195479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B70A-3A10-4C65-3588-7BD43982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8F9C-BDBE-8B8D-DEBC-A4DEB245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40DD-D23A-980F-1D19-1495798F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BBBB7-ECF3-C6CB-B9B9-B3633A97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EFC5-221B-93CC-EF26-1960C61B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2E19B-9273-5B0D-90AE-C41B4138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E13B3-E652-151D-3699-91C6AFB8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2A087-3FEA-2C4C-DF7E-DDA80C2B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2FF88-A82C-9E9E-B902-A920DE13F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1CA9-E322-01D7-4461-67E201A3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BC49-4691-2D53-BF38-B3738218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A066D-68B8-8209-8064-414E73D4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BF71-3DA0-9FE6-EB16-B3A967AD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58D8-6A2E-BB4F-42C1-F2D3EE4E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F1038-C41C-902E-F4AE-10EEA1F7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BFF6-D256-0217-ED2F-F986A076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8F13-8413-BCD6-9883-0B5CF46C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2B15-108A-4572-D2CF-DBEEBABD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605D-76B4-A988-58E0-C350DA71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8A39-A744-A208-6596-9367DDD2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F225-14D9-FC77-18C0-5F8CF703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1C69-1134-4B94-1A21-C46D8EE5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4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0E55-CC32-A654-52A8-7AE04A7C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49A1-D955-FF74-1597-0FA44AB2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CDC4F-ADB4-C320-B9D6-3DEF65BD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962A-B1A3-DB71-3628-3A193E5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E4450-1F38-4AC5-5332-EB471DBF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FD9B5-0296-90E4-823D-D2647FA2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5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160C-A71C-B3D6-202D-D2958D77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B22F1-DD84-25A8-4B39-0EC2EE199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3E069-D837-5495-ED39-865E38B9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4D5D9-1D48-A7FC-24EC-99FB69B2C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4B4A1-B912-E23D-B28B-CC2098E45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F7289-25B4-FCCB-8B2E-369B865B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CAECD-3458-7F43-0CE4-D85D3D1B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39B4E-6B3F-939F-7E85-236AAAD0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FFC8-F8C0-BB8D-668C-915B4409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333DE-F62B-A756-8CA8-673375EB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CB683-EFAA-DCA3-9163-95DB9317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5A1A-F7D8-8BE9-B333-876A40B0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026F8-955A-48D1-26EF-930F6D10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6F24F-09DF-AD99-26AD-75D94B82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29774-9848-5CB7-E94F-5CA68A31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1D82-F44B-D97B-C03B-319443F1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6D82-875C-CC70-BAA9-3BC87C4E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28655-D096-DB2F-7336-C4D683088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DAF2A-C1D5-9817-F053-9CB27791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46A49-C10A-5536-6823-C0C5E2AE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F94E1-C295-BD02-7955-218150AF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0139-D5F8-6385-9AD1-C7FB2807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A8288-E622-25B5-B2C0-5ACF2AE02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8159-3057-C31E-89A1-C6FB52374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68BCD-02B6-FAED-03AD-3A2A80BE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5778B-A892-B38D-6C62-9D0B2C22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74347-A735-7E62-FB8E-68B01D2E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8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8293E-ACFF-8AD1-70D0-51E4D92E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CEB41-9AED-5C08-A740-24F835F2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A1A1-99A8-E2D7-6C81-BFFF36723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DD52-002F-4229-B471-53177512BBD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B09A-0F53-2299-D2CB-07CC293F5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0D89-3187-4E73-8FFD-51077EA91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C3327-D8FD-4446-A8A0-4F42C431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0D33-2E94-156A-A28C-C240BA7D5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Methodologies </a:t>
            </a:r>
          </a:p>
        </p:txBody>
      </p:sp>
    </p:spTree>
    <p:extLst>
      <p:ext uri="{BB962C8B-B14F-4D97-AF65-F5344CB8AC3E}">
        <p14:creationId xmlns:p14="http://schemas.microsoft.com/office/powerpoint/2010/main" val="183771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F978-1792-04FA-85FE-FCF25755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F662-03FC-A187-5F47-42831E4AF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knowledge of internal program design or code required.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based on requirements and functionality.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and UAT testing comes under Black box testing.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internal program design and code are required.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are based on coverage of code statements , branches , paths, conditions.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and system testing comes under White box testing.</a:t>
            </a:r>
          </a:p>
        </p:txBody>
      </p:sp>
    </p:spTree>
    <p:extLst>
      <p:ext uri="{BB962C8B-B14F-4D97-AF65-F5344CB8AC3E}">
        <p14:creationId xmlns:p14="http://schemas.microsoft.com/office/powerpoint/2010/main" val="259332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9570-482F-F0CC-DFF5-295B4346C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testing :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System Testing</a:t>
            </a:r>
          </a:p>
          <a:p>
            <a:pPr lvl="1"/>
            <a:r>
              <a:rPr lang="en-US" dirty="0"/>
              <a:t>UAT Testing</a:t>
            </a:r>
          </a:p>
        </p:txBody>
      </p:sp>
    </p:spTree>
    <p:extLst>
      <p:ext uri="{BB962C8B-B14F-4D97-AF65-F5344CB8AC3E}">
        <p14:creationId xmlns:p14="http://schemas.microsoft.com/office/powerpoint/2010/main" val="23273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995EF-7F49-A62B-8590-53F0CB87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each module individually.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white box testing.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 developers.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all the modules have been unit tested , integration testing is performed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testers and developers can do Integration testing.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down testing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up testing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Sandwich testing </a:t>
            </a:r>
          </a:p>
          <a:p>
            <a:pPr lvl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6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D42F-9585-EF87-C7B6-C6F274DE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test on the web applications.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testing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</a:t>
            </a:r>
          </a:p>
        </p:txBody>
      </p:sp>
    </p:spTree>
    <p:extLst>
      <p:ext uri="{BB962C8B-B14F-4D97-AF65-F5344CB8AC3E}">
        <p14:creationId xmlns:p14="http://schemas.microsoft.com/office/powerpoint/2010/main" val="87071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3ADA-9C40-ACDC-C4DB-87A5966E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UAT(User acceptance testing)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sending to the customer what ever testing is done is called as UAT testing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testing : test environment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testing : test is done by customer  (customer environment)</a:t>
            </a:r>
          </a:p>
        </p:txBody>
      </p:sp>
    </p:spTree>
    <p:extLst>
      <p:ext uri="{BB962C8B-B14F-4D97-AF65-F5344CB8AC3E}">
        <p14:creationId xmlns:p14="http://schemas.microsoft.com/office/powerpoint/2010/main" val="188965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Testing Methodologies </vt:lpstr>
      <vt:lpstr>Testing methodologies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Methodologies </dc:title>
  <dc:creator>DTLP171</dc:creator>
  <cp:lastModifiedBy>DTLP171</cp:lastModifiedBy>
  <cp:revision>1</cp:revision>
  <dcterms:created xsi:type="dcterms:W3CDTF">2024-04-01T06:07:46Z</dcterms:created>
  <dcterms:modified xsi:type="dcterms:W3CDTF">2024-04-01T06:07:50Z</dcterms:modified>
</cp:coreProperties>
</file>