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9" r:id="rId13"/>
    <p:sldId id="270" r:id="rId14"/>
    <p:sldId id="265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6B6F8-0844-47B8-91DB-B4D3420FFB99}" v="1" dt="2024-06-22T04:43:58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 KALYANI AMBATI" userId="b0925ee73d9b26b5" providerId="LiveId" clId="{9316B6F8-0844-47B8-91DB-B4D3420FFB99}"/>
    <pc:docChg chg="custSel modSld">
      <pc:chgData name="SATYA KALYANI AMBATI" userId="b0925ee73d9b26b5" providerId="LiveId" clId="{9316B6F8-0844-47B8-91DB-B4D3420FFB99}" dt="2024-06-22T05:22:44.968" v="144"/>
      <pc:docMkLst>
        <pc:docMk/>
      </pc:docMkLst>
      <pc:sldChg chg="modSp mod">
        <pc:chgData name="SATYA KALYANI AMBATI" userId="b0925ee73d9b26b5" providerId="LiveId" clId="{9316B6F8-0844-47B8-91DB-B4D3420FFB99}" dt="2024-06-22T04:48:38.628" v="97" actId="20577"/>
        <pc:sldMkLst>
          <pc:docMk/>
          <pc:sldMk cId="0" sldId="256"/>
        </pc:sldMkLst>
        <pc:spChg chg="mod">
          <ac:chgData name="SATYA KALYANI AMBATI" userId="b0925ee73d9b26b5" providerId="LiveId" clId="{9316B6F8-0844-47B8-91DB-B4D3420FFB99}" dt="2024-06-22T04:41:30.664" v="39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SATYA KALYANI AMBATI" userId="b0925ee73d9b26b5" providerId="LiveId" clId="{9316B6F8-0844-47B8-91DB-B4D3420FFB99}" dt="2024-06-22T04:48:38.628" v="97" actId="20577"/>
          <ac:spMkLst>
            <pc:docMk/>
            <pc:sldMk cId="0" sldId="256"/>
            <ac:spMk id="13" creationId="{00000000-0000-0000-0000-000000000000}"/>
          </ac:spMkLst>
        </pc:spChg>
      </pc:sldChg>
      <pc:sldChg chg="addSp delSp modSp mod">
        <pc:chgData name="SATYA KALYANI AMBATI" userId="b0925ee73d9b26b5" providerId="LiveId" clId="{9316B6F8-0844-47B8-91DB-B4D3420FFB99}" dt="2024-06-22T05:22:44.968" v="144"/>
        <pc:sldMkLst>
          <pc:docMk/>
          <pc:sldMk cId="0" sldId="272"/>
        </pc:sldMkLst>
        <pc:spChg chg="del">
          <ac:chgData name="SATYA KALYANI AMBATI" userId="b0925ee73d9b26b5" providerId="LiveId" clId="{9316B6F8-0844-47B8-91DB-B4D3420FFB99}" dt="2024-06-22T04:43:46.261" v="45" actId="478"/>
          <ac:spMkLst>
            <pc:docMk/>
            <pc:sldMk cId="0" sldId="272"/>
            <ac:spMk id="2" creationId="{00000000-0000-0000-0000-000000000000}"/>
          </ac:spMkLst>
        </pc:spChg>
        <pc:spChg chg="add del mod">
          <ac:chgData name="SATYA KALYANI AMBATI" userId="b0925ee73d9b26b5" providerId="LiveId" clId="{9316B6F8-0844-47B8-91DB-B4D3420FFB99}" dt="2024-06-22T04:43:58.982" v="48"/>
          <ac:spMkLst>
            <pc:docMk/>
            <pc:sldMk cId="0" sldId="272"/>
            <ac:spMk id="4" creationId="{1E0BFDBD-AFC7-70EB-5130-7734E65D39EA}"/>
          </ac:spMkLst>
        </pc:spChg>
        <pc:spChg chg="add del">
          <ac:chgData name="SATYA KALYANI AMBATI" userId="b0925ee73d9b26b5" providerId="LiveId" clId="{9316B6F8-0844-47B8-91DB-B4D3420FFB99}" dt="2024-06-22T04:43:56.731" v="47" actId="21"/>
          <ac:spMkLst>
            <pc:docMk/>
            <pc:sldMk cId="0" sldId="272"/>
            <ac:spMk id="7" creationId="{D165D836-B12F-9CEF-AE27-1DB1AB1D2D91}"/>
          </ac:spMkLst>
        </pc:spChg>
        <pc:spChg chg="add mod">
          <ac:chgData name="SATYA KALYANI AMBATI" userId="b0925ee73d9b26b5" providerId="LiveId" clId="{9316B6F8-0844-47B8-91DB-B4D3420FFB99}" dt="2024-06-22T05:22:44.968" v="144"/>
          <ac:spMkLst>
            <pc:docMk/>
            <pc:sldMk cId="0" sldId="272"/>
            <ac:spMk id="8" creationId="{D165D836-B12F-9CEF-AE27-1DB1AB1D2D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357312" y="2054038"/>
            <a:ext cx="5800851" cy="492443"/>
          </a:xfrm>
        </p:spPr>
        <p:txBody>
          <a:bodyPr/>
          <a:lstStyle/>
          <a:p>
            <a:r>
              <a:rPr lang="en-US" altLang="en-IN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                       P</a:t>
            </a:r>
            <a:r>
              <a:rPr lang="en-US" altLang="en-IN" dirty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. V. V. Sudheer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sz="4250" spc="8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sz="4250" spc="-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600" spc="15" dirty="0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030" y="1313047"/>
            <a:ext cx="943737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Security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Biometrics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Client-side Security Measures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3400" y="304800"/>
            <a:ext cx="94488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203557"/>
            <a:ext cx="112013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Threat Modeling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Identify potential threats and vulnerabilities.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Analyze attack vectors and entry points.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Use techniques like data flow diagrams and STRIDE analysis.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Prioritize security measures based on risks.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Risk Assessment and Management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Evaluate and quantify potential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strategies to mitigate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Monitor and review risk levels regularly.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Integrate risk management into decision-making processes.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Secure Software Development Lifecycle (SDLC)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Embed security into every phase of software development.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Conduct thorough code reviews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secure coding practices and standards.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Continuously improve security through feedback and updates.</a:t>
            </a:r>
          </a:p>
          <a:p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295400"/>
            <a:ext cx="1203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enforce user roles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least privilege principle for access rights.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role-based and attribute-based access control (RBAC, ABAC).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audit access activities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to protect data confidentiality.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hashing for data integrity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signatures for authentication and non-repudiation.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compliance with cryptographic standards and best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681356"/>
          </a:xfrm>
        </p:spPr>
        <p:txBody>
          <a:bodyPr/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51546"/>
            <a:ext cx="87732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Response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maintain incident response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detecting and responding to incidents.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drills and simulations.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post-incident analysis and lessons learned.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Regulatory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regulatory requirements and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gap analysis to assess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controls and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audit and report compliance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can make mistakes. Check important info.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425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425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" y="1016960"/>
            <a:ext cx="11658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Monitoring and Surveillance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detailed insights into user activities,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keystrokes and application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Detection of Insider Threats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identify suspicious or unauthorized behavior by employees or insiders.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Forensic Evidence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logs that serve as valuable evidence in investigating cybercrimes and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Enhanced Security Audits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thorough security audits by monitoring    compliance and identifying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Improved Risk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identifying and mitigating security risks </a:t>
            </a:r>
            <a:r>
              <a:rPr lang="en-US" altLang="en-US" sz="2400" dirty="0">
                <a:latin typeface="Arial" panose="020B0604020202020204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overall cybersecurity posture.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Effective Incident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real-time data during security incidents,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aiding in prompt response and mitigation.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Legal and Compliance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documentation for legal proceedings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lang="en-IN" sz="480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lang="en-IN" sz="480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lang="en-IN" sz="480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8244" y="1295400"/>
            <a:ext cx="969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and Privacy Concerns</a:t>
            </a:r>
            <a:r>
              <a:rPr lang="en-US" sz="2400" dirty="0"/>
              <a:t>: Raises ethical considerations and privacy   concerns if not used transparently and responsibly.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Operational Insights</a:t>
            </a:r>
            <a:r>
              <a:rPr lang="en-US" sz="2400" dirty="0"/>
              <a:t>: Provides insights into user behavior and     operational patterns for informed decision-making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Educational Use</a:t>
            </a:r>
            <a:r>
              <a:rPr lang="en-US" sz="2400" dirty="0"/>
              <a:t>: Can be used for cybersecurity training and awareness to    illustrate risks associated with certain behaviors.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>
                <a:solidFill>
                  <a:srgbClr val="C00000"/>
                </a:solidFill>
                <a:latin typeface="Algerian" panose="04020705040A02060702" pitchFamily="82" charset="0"/>
              </a:rPr>
              <a:t>Project link</a:t>
            </a:r>
            <a:endParaRPr lang="en-IN" sz="425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5D836-B12F-9CEF-AE27-1DB1AB1D2D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577975"/>
            <a:ext cx="10972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https://github.com/Sudheerra/final-project.git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Word writing text Thank You. Business photo showcasing a polite expression used when acknowledging a gift or service Male human wear formal work suit presenting presentation using smart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keylogger is a programme or tool designed to monitor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keep a tab on the “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sz="4250" dirty="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" descr="Leaked data and data breach concep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lang="en-US" sz="24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lang="en-IN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pc="-5" dirty="0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spc="-3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pc="15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sz="4250" spc="5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7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37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20876"/>
            <a:ext cx="7924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software keyloggers instead of hardware keyloggers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857375"/>
            <a:ext cx="86970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to develop a keylogger—a software tool or device that records keystrokes on a computer or mobile device.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Keyloggers are used in cybersecurity for various purposes, including monitoring user activity, conducting security audits , and understanding user behavior for research purposes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20" dirty="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sz="3200" spc="-2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3200" spc="-15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30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sz="3200" spc="-4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320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-2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3200" spc="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5" dirty="0">
                <a:solidFill>
                  <a:srgbClr val="A50021"/>
                </a:solidFill>
              </a:rPr>
              <a:t>?</a:t>
            </a:r>
            <a:endParaRPr sz="3200" dirty="0">
              <a:solidFill>
                <a:srgbClr val="A5002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75" y="2019300"/>
            <a:ext cx="7848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securing company networks, systems, and data from cyber threats.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government networks, critical infrastructure, and sensitive information from cyber threats and attacks.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Protecting sensitive data, managing cybersecurity risks on networks, about safe online behavior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sz="3600" dirty="0">
              <a:solidFill>
                <a:srgbClr val="A5002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1" y="1600200"/>
            <a:ext cx="1158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Employee 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be used by   organizations to monitor employee activities on company-owned devices to ensure compliance with company policies and prevent insider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digital forensics, keyloggers can be valuable tools for gathering evidence during investigations of cybercrimes, unauthorized access, or employee misconduct.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Research and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Parental Control and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help parents monitor their children's online activities to protect them from cyberbullying, inappropriate content, and online predators.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grpSp>
        <p:nvGrpSpPr>
          <p:cNvPr id="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55331" y="939442"/>
            <a:ext cx="79028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cases where users forget passwords or credentials, keyloggers can be used to recover lost or forgotten information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Identifying Unauthorized Access</a:t>
            </a:r>
            <a:r>
              <a:rPr lang="en-US" sz="2400" dirty="0"/>
              <a:t>: Keyloggers can detect unauthorized access attempts by logging keystrokes and capturing suspicious activities that may indicate a security breach.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Training and Awareness</a:t>
            </a:r>
            <a:r>
              <a:rPr lang="en-US" sz="2400" dirty="0"/>
              <a:t>: Keyloggers can be used in cybersecurity training programs to simulate real-world scenarios and educate users about the importance of secure computing practices.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Detection of Malicious Behavior</a:t>
            </a:r>
            <a:r>
              <a:rPr lang="en-US" sz="2400" dirty="0"/>
              <a:t>: Keyloggers can assist in detecting and preventing malicious behaviors such as data theft, unauthorized file transfers, or attempts to bypass security controls.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524000"/>
            <a:ext cx="610284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Compliance and Auditing</a:t>
            </a:r>
            <a:r>
              <a:rPr lang="en-US" sz="2400" dirty="0"/>
              <a:t>: Keyloggers can help organizations comply with regulatory requirements by monitoring and auditing activities related to data protection and privacy laws.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Enhancing Endpoint Security</a:t>
            </a:r>
            <a:r>
              <a:rPr lang="en-US" sz="2400" dirty="0"/>
              <a:t>: By monitoring keystrokes and activities on endpoints, keyloggers contribute to enhancing overall endpoint security posture and identifying potential vulnerabilities or threats.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1152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Arial Bold</vt:lpstr>
      <vt:lpstr>Calibri</vt:lpstr>
      <vt:lpstr>Google Sans</vt:lpstr>
      <vt:lpstr>Times New Roman</vt:lpstr>
      <vt:lpstr>Trebuchet MS</vt:lpstr>
      <vt:lpstr>Wingdings</vt:lpstr>
      <vt:lpstr>Office Theme</vt:lpstr>
      <vt:lpstr>                       P. V. V. Sudheer</vt:lpstr>
      <vt:lpstr>KEYLOGGER</vt:lpstr>
      <vt:lpstr>AGENDA</vt:lpstr>
      <vt:lpstr>PROBLEM STATEMENT</vt:lpstr>
      <vt:lpstr>PROJECT OVERVIEW</vt:lpstr>
      <vt:lpstr>WHO ARE THE END USERS?</vt:lpstr>
      <vt:lpstr>BENEFITS OF KEYLOGGER in cyber security</vt:lpstr>
      <vt:lpstr>BENEFITS OF KEYLOGGER in cyber security</vt:lpstr>
      <vt:lpstr>BENEFITS OF KEYLOGGER in cyber security</vt:lpstr>
      <vt:lpstr>THE WOW IN YOUR SOLUTION</vt:lpstr>
      <vt:lpstr>PowerPoint Presentation</vt:lpstr>
      <vt:lpstr>modelling techniques  </vt:lpstr>
      <vt:lpstr>modelling techniques  </vt:lpstr>
      <vt:lpstr>RESULTS</vt:lpstr>
      <vt:lpstr>RESULTS</vt:lpstr>
      <vt:lpstr>Project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SATYA KALYANI AMBATI</cp:lastModifiedBy>
  <cp:revision>6</cp:revision>
  <dcterms:created xsi:type="dcterms:W3CDTF">2024-06-21T15:52:33Z</dcterms:created>
  <dcterms:modified xsi:type="dcterms:W3CDTF">2024-06-22T05:22:48Z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KSOProductBuildVer">
    <vt:lpwstr>1033-5.6.0.8082</vt:lpwstr>
  </property>
</Properties>
</file>