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8"/>
  </p:notesMasterIdLst>
  <p:sldIdLst>
    <p:sldId id="256" r:id="rId5"/>
    <p:sldId id="257" r:id="rId6"/>
    <p:sldId id="280" r:id="rId7"/>
    <p:sldId id="283" r:id="rId8"/>
    <p:sldId id="259" r:id="rId9"/>
    <p:sldId id="278" r:id="rId10"/>
    <p:sldId id="281" r:id="rId11"/>
    <p:sldId id="270" r:id="rId12"/>
    <p:sldId id="282" r:id="rId13"/>
    <p:sldId id="275" r:id="rId14"/>
    <p:sldId id="284" r:id="rId15"/>
    <p:sldId id="276" r:id="rId16"/>
    <p:sldId id="277" r:id="rId17"/>
  </p:sldIdLst>
  <p:sldSz cx="9144000" cy="5143500" type="screen16x9"/>
  <p:notesSz cx="6858000" cy="9144000"/>
  <p:embeddedFontLst>
    <p:embeddedFont>
      <p:font typeface="Anybody"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Cambria Math" panose="02040503050406030204" pitchFamily="18" charset="0"/>
      <p:regular r:id="rId27"/>
    </p:embeddedFont>
    <p:embeddedFont>
      <p:font typeface="Nunito Light" pitchFamily="2" charset="0"/>
      <p:regular r:id="rId28"/>
      <p: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36" roundtripDataSignature="AMtx7miPzsReUNy009qEB357PF9uN6zq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65" autoAdjust="0"/>
  </p:normalViewPr>
  <p:slideViewPr>
    <p:cSldViewPr snapToGrid="0">
      <p:cViewPr varScale="1">
        <p:scale>
          <a:sx n="110" d="100"/>
          <a:sy n="110" d="100"/>
        </p:scale>
        <p:origin x="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font" Target="fonts/font10.fntdata"/><Relationship Id="rId36" Type="http://customschemas.google.com/relationships/presentationmetadata" Target="metadata"/><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2" name="Google Shape;69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4" name="Google Shape;90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0" name="Google Shape;91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0" name="Google Shape;91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6" name="Google Shape;91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7" name="Google Shape;77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7" name="Google Shape;77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42945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7" name="Google Shape;77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eb473b2f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1" name="Google Shape;791;g1eb473b2fb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eb473b2f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1" name="Google Shape;791;g1eb473b2fb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26458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eb473b2f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1" name="Google Shape;791;g1eb473b2fb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2010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1" name="Google Shape;87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1" name="Google Shape;87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25877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3"/>
          <p:cNvSpPr txBox="1">
            <a:spLocks noGrp="1"/>
          </p:cNvSpPr>
          <p:nvPr>
            <p:ph type="ctrTitle"/>
          </p:nvPr>
        </p:nvSpPr>
        <p:spPr>
          <a:xfrm>
            <a:off x="1124225" y="1615050"/>
            <a:ext cx="6895800" cy="1913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55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459"/>
        <p:cNvGrpSpPr/>
        <p:nvPr/>
      </p:nvGrpSpPr>
      <p:grpSpPr>
        <a:xfrm>
          <a:off x="0" y="0"/>
          <a:ext cx="0" cy="0"/>
          <a:chOff x="0" y="0"/>
          <a:chExt cx="0" cy="0"/>
        </a:xfrm>
      </p:grpSpPr>
      <p:sp>
        <p:nvSpPr>
          <p:cNvPr id="460" name="Google Shape;460;p35"/>
          <p:cNvSpPr txBox="1">
            <a:spLocks noGrp="1"/>
          </p:cNvSpPr>
          <p:nvPr>
            <p:ph type="subTitle" idx="1"/>
          </p:nvPr>
        </p:nvSpPr>
        <p:spPr>
          <a:xfrm>
            <a:off x="1242200" y="1323875"/>
            <a:ext cx="6673200" cy="1868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vl1pPr>
            <a:lvl2pPr lvl="1" algn="ctr">
              <a:lnSpc>
                <a:spcPct val="100000"/>
              </a:lnSpc>
              <a:spcBef>
                <a:spcPts val="10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61" name="Google Shape;461;p35"/>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grpSp>
        <p:nvGrpSpPr>
          <p:cNvPr id="462" name="Google Shape;462;p35"/>
          <p:cNvGrpSpPr/>
          <p:nvPr/>
        </p:nvGrpSpPr>
        <p:grpSpPr>
          <a:xfrm>
            <a:off x="-2134075" y="270754"/>
            <a:ext cx="11043500" cy="4604005"/>
            <a:chOff x="-2134075" y="270754"/>
            <a:chExt cx="11043500" cy="4604005"/>
          </a:xfrm>
        </p:grpSpPr>
        <p:sp>
          <p:nvSpPr>
            <p:cNvPr id="463" name="Google Shape;463;p35"/>
            <p:cNvSpPr/>
            <p:nvPr/>
          </p:nvSpPr>
          <p:spPr>
            <a:xfrm>
              <a:off x="-2134075" y="196352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4" name="Google Shape;464;p35"/>
            <p:cNvGrpSpPr/>
            <p:nvPr/>
          </p:nvGrpSpPr>
          <p:grpSpPr>
            <a:xfrm>
              <a:off x="8792725" y="2629538"/>
              <a:ext cx="116700" cy="2245221"/>
              <a:chOff x="245250" y="2629538"/>
              <a:chExt cx="116700" cy="2245221"/>
            </a:xfrm>
          </p:grpSpPr>
          <p:sp>
            <p:nvSpPr>
              <p:cNvPr id="465" name="Google Shape;465;p35"/>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35"/>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35"/>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35"/>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35"/>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35"/>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35"/>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35"/>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3" name="Google Shape;473;p35"/>
            <p:cNvGrpSpPr/>
            <p:nvPr/>
          </p:nvGrpSpPr>
          <p:grpSpPr>
            <a:xfrm rot="5400000">
              <a:off x="-941450" y="1427825"/>
              <a:ext cx="2606788" cy="292646"/>
              <a:chOff x="5823975" y="3462600"/>
              <a:chExt cx="2606788" cy="292646"/>
            </a:xfrm>
          </p:grpSpPr>
          <p:sp>
            <p:nvSpPr>
              <p:cNvPr id="474" name="Google Shape;474;p35"/>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35"/>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35"/>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35"/>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35"/>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35"/>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35"/>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35"/>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35"/>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35"/>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35"/>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35"/>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35"/>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35"/>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35"/>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35"/>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35"/>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35"/>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35"/>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35"/>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35"/>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35"/>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35"/>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35"/>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35"/>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35"/>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35"/>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35"/>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35"/>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35"/>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_1">
    <p:spTree>
      <p:nvGrpSpPr>
        <p:cNvPr id="1" name="Shape 504"/>
        <p:cNvGrpSpPr/>
        <p:nvPr/>
      </p:nvGrpSpPr>
      <p:grpSpPr>
        <a:xfrm>
          <a:off x="0" y="0"/>
          <a:ext cx="0" cy="0"/>
          <a:chOff x="0" y="0"/>
          <a:chExt cx="0" cy="0"/>
        </a:xfrm>
      </p:grpSpPr>
      <p:sp>
        <p:nvSpPr>
          <p:cNvPr id="505" name="Google Shape;505;p36"/>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06" name="Google Shape;506;p36"/>
          <p:cNvSpPr txBox="1">
            <a:spLocks noGrp="1"/>
          </p:cNvSpPr>
          <p:nvPr>
            <p:ph type="subTitle" idx="1"/>
          </p:nvPr>
        </p:nvSpPr>
        <p:spPr>
          <a:xfrm>
            <a:off x="3914400" y="1489363"/>
            <a:ext cx="4509600" cy="895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507" name="Google Shape;507;p36"/>
          <p:cNvGrpSpPr/>
          <p:nvPr/>
        </p:nvGrpSpPr>
        <p:grpSpPr>
          <a:xfrm>
            <a:off x="-2134075" y="270738"/>
            <a:ext cx="11043500" cy="6113837"/>
            <a:chOff x="-2134075" y="270738"/>
            <a:chExt cx="11043500" cy="6113837"/>
          </a:xfrm>
        </p:grpSpPr>
        <p:sp>
          <p:nvSpPr>
            <p:cNvPr id="508" name="Google Shape;508;p36"/>
            <p:cNvSpPr/>
            <p:nvPr/>
          </p:nvSpPr>
          <p:spPr>
            <a:xfrm>
              <a:off x="-2134075" y="368967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09" name="Google Shape;509;p36"/>
            <p:cNvGrpSpPr/>
            <p:nvPr/>
          </p:nvGrpSpPr>
          <p:grpSpPr>
            <a:xfrm>
              <a:off x="8792725" y="270738"/>
              <a:ext cx="116700" cy="2245221"/>
              <a:chOff x="245250" y="2629538"/>
              <a:chExt cx="116700" cy="2245221"/>
            </a:xfrm>
          </p:grpSpPr>
          <p:sp>
            <p:nvSpPr>
              <p:cNvPr id="510" name="Google Shape;510;p36"/>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36"/>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36"/>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36"/>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36"/>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36"/>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36"/>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36"/>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8" name="Google Shape;518;p36"/>
            <p:cNvGrpSpPr/>
            <p:nvPr/>
          </p:nvGrpSpPr>
          <p:grpSpPr>
            <a:xfrm rot="10800000">
              <a:off x="361950" y="4728425"/>
              <a:ext cx="2606788" cy="292646"/>
              <a:chOff x="5823975" y="3462600"/>
              <a:chExt cx="2606788" cy="292646"/>
            </a:xfrm>
          </p:grpSpPr>
          <p:sp>
            <p:nvSpPr>
              <p:cNvPr id="519" name="Google Shape;519;p36"/>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36"/>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36"/>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36"/>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36"/>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36"/>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36"/>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36"/>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36"/>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36"/>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36"/>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36"/>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36"/>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36"/>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36"/>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36"/>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36"/>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36"/>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36"/>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36"/>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36"/>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36"/>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36"/>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36"/>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36"/>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36"/>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36"/>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36"/>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36"/>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36"/>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49" name="Google Shape;549;p36"/>
          <p:cNvSpPr txBox="1">
            <a:spLocks noGrp="1"/>
          </p:cNvSpPr>
          <p:nvPr>
            <p:ph type="subTitle" idx="2"/>
          </p:nvPr>
        </p:nvSpPr>
        <p:spPr>
          <a:xfrm>
            <a:off x="3914400" y="2507338"/>
            <a:ext cx="4509600" cy="1646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50"/>
        <p:cNvGrpSpPr/>
        <p:nvPr/>
      </p:nvGrpSpPr>
      <p:grpSpPr>
        <a:xfrm>
          <a:off x="0" y="0"/>
          <a:ext cx="0" cy="0"/>
          <a:chOff x="0" y="0"/>
          <a:chExt cx="0" cy="0"/>
        </a:xfrm>
      </p:grpSpPr>
      <p:sp>
        <p:nvSpPr>
          <p:cNvPr id="551" name="Google Shape;551;p37"/>
          <p:cNvSpPr txBox="1">
            <a:spLocks noGrp="1"/>
          </p:cNvSpPr>
          <p:nvPr>
            <p:ph type="title"/>
          </p:nvPr>
        </p:nvSpPr>
        <p:spPr>
          <a:xfrm>
            <a:off x="2347938" y="677525"/>
            <a:ext cx="4448100" cy="105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6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52" name="Google Shape;552;p37"/>
          <p:cNvSpPr txBox="1">
            <a:spLocks noGrp="1"/>
          </p:cNvSpPr>
          <p:nvPr>
            <p:ph type="subTitle" idx="1"/>
          </p:nvPr>
        </p:nvSpPr>
        <p:spPr>
          <a:xfrm>
            <a:off x="2347900" y="1720950"/>
            <a:ext cx="4448100" cy="10587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3" name="Google Shape;553;p37"/>
          <p:cNvSpPr txBox="1"/>
          <p:nvPr/>
        </p:nvSpPr>
        <p:spPr>
          <a:xfrm>
            <a:off x="1568150" y="3504775"/>
            <a:ext cx="6007800" cy="556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latin typeface="Roboto"/>
                <a:ea typeface="Roboto"/>
                <a:cs typeface="Roboto"/>
                <a:sym typeface="Roboto"/>
              </a:rPr>
              <a:t>CREDITS:</a:t>
            </a:r>
            <a:r>
              <a:rPr lang="en" sz="1200" b="0" i="0" u="none" strike="noStrike" cap="none">
                <a:solidFill>
                  <a:schemeClr val="dk1"/>
                </a:solidFill>
                <a:latin typeface="Roboto"/>
                <a:ea typeface="Roboto"/>
                <a:cs typeface="Roboto"/>
                <a:sym typeface="Roboto"/>
              </a:rPr>
              <a:t> This presentation template was created by </a:t>
            </a:r>
            <a:r>
              <a:rPr lang="en" sz="1200" b="1" i="0" u="sng" strike="noStrike" cap="none">
                <a:solidFill>
                  <a:schemeClr val="hlink"/>
                </a:solidFill>
                <a:latin typeface="Roboto"/>
                <a:ea typeface="Roboto"/>
                <a:cs typeface="Roboto"/>
                <a:sym typeface="Roboto"/>
                <a:hlinkClick r:id="rId2"/>
              </a:rPr>
              <a:t>Slidesgo</a:t>
            </a:r>
            <a:r>
              <a:rPr lang="en" sz="1200" b="0" i="0" u="none" strike="noStrike" cap="none">
                <a:solidFill>
                  <a:schemeClr val="dk1"/>
                </a:solidFill>
                <a:latin typeface="Roboto"/>
                <a:ea typeface="Roboto"/>
                <a:cs typeface="Roboto"/>
                <a:sym typeface="Roboto"/>
              </a:rPr>
              <a:t>, and includes icons by </a:t>
            </a:r>
            <a:r>
              <a:rPr lang="en" sz="1200" b="1" i="0" u="sng" strike="noStrike" cap="none">
                <a:solidFill>
                  <a:schemeClr val="dk1"/>
                </a:solid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b="0" i="0" u="none" strike="noStrike" cap="none">
                <a:solidFill>
                  <a:schemeClr val="dk1"/>
                </a:solidFill>
                <a:latin typeface="Roboto"/>
                <a:ea typeface="Roboto"/>
                <a:cs typeface="Roboto"/>
                <a:sym typeface="Roboto"/>
              </a:rPr>
              <a:t>, infographics &amp; images by </a:t>
            </a:r>
            <a:r>
              <a:rPr lang="en" sz="1200" b="1" i="0" u="sng" strike="noStrike" cap="none">
                <a:solidFill>
                  <a:schemeClr val="dk1"/>
                </a:solid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200" b="0" i="0" u="none" strike="noStrike" cap="none">
                <a:solidFill>
                  <a:schemeClr val="dk1"/>
                </a:solidFill>
                <a:latin typeface="Roboto"/>
                <a:ea typeface="Roboto"/>
                <a:cs typeface="Roboto"/>
                <a:sym typeface="Roboto"/>
              </a:rPr>
              <a:t> and content by </a:t>
            </a:r>
            <a:r>
              <a:rPr lang="en" sz="1200" b="1" i="0" u="none" strike="noStrike" cap="none">
                <a:solidFill>
                  <a:schemeClr val="dk1"/>
                </a:solidFill>
                <a:latin typeface="Roboto"/>
                <a:ea typeface="Roboto"/>
                <a:cs typeface="Roboto"/>
                <a:sym typeface="Roboto"/>
              </a:rPr>
              <a:t>Swetha Tandri</a:t>
            </a:r>
            <a:endParaRPr sz="1200" b="1" i="0" u="none" strike="noStrike" cap="none">
              <a:solidFill>
                <a:schemeClr val="dk1"/>
              </a:solidFill>
              <a:latin typeface="Roboto"/>
              <a:ea typeface="Roboto"/>
              <a:cs typeface="Roboto"/>
              <a:sym typeface="Roboto"/>
            </a:endParaRPr>
          </a:p>
        </p:txBody>
      </p:sp>
      <p:grpSp>
        <p:nvGrpSpPr>
          <p:cNvPr id="554" name="Google Shape;554;p37"/>
          <p:cNvGrpSpPr/>
          <p:nvPr/>
        </p:nvGrpSpPr>
        <p:grpSpPr>
          <a:xfrm>
            <a:off x="0" y="136575"/>
            <a:ext cx="8430763" cy="4884496"/>
            <a:chOff x="0" y="136575"/>
            <a:chExt cx="8430763" cy="4884496"/>
          </a:xfrm>
        </p:grpSpPr>
        <p:sp>
          <p:nvSpPr>
            <p:cNvPr id="555" name="Google Shape;555;p37"/>
            <p:cNvSpPr/>
            <p:nvPr/>
          </p:nvSpPr>
          <p:spPr>
            <a:xfrm rot="-5400000">
              <a:off x="3043050" y="-2906475"/>
              <a:ext cx="268500" cy="63546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56" name="Google Shape;556;p37"/>
            <p:cNvGrpSpPr/>
            <p:nvPr/>
          </p:nvGrpSpPr>
          <p:grpSpPr>
            <a:xfrm>
              <a:off x="5823975" y="4728425"/>
              <a:ext cx="2606788" cy="292646"/>
              <a:chOff x="5823975" y="3462600"/>
              <a:chExt cx="2606788" cy="292646"/>
            </a:xfrm>
          </p:grpSpPr>
          <p:sp>
            <p:nvSpPr>
              <p:cNvPr id="557" name="Google Shape;557;p37"/>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37"/>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37"/>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37"/>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37"/>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37"/>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37"/>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37"/>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37"/>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37"/>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37"/>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37"/>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37"/>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37"/>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37"/>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37"/>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37"/>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37"/>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37"/>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37"/>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37"/>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37"/>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37"/>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37"/>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37"/>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37"/>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37"/>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37"/>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37"/>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37"/>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7" name="Google Shape;587;p37"/>
            <p:cNvGrpSpPr/>
            <p:nvPr/>
          </p:nvGrpSpPr>
          <p:grpSpPr>
            <a:xfrm>
              <a:off x="116475" y="2358788"/>
              <a:ext cx="490949" cy="2245222"/>
              <a:chOff x="624100" y="1857475"/>
              <a:chExt cx="490949" cy="2245222"/>
            </a:xfrm>
          </p:grpSpPr>
          <p:sp>
            <p:nvSpPr>
              <p:cNvPr id="588" name="Google Shape;588;p37"/>
              <p:cNvSpPr/>
              <p:nvPr/>
            </p:nvSpPr>
            <p:spPr>
              <a:xfrm>
                <a:off x="624100" y="33778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37"/>
              <p:cNvSpPr/>
              <p:nvPr/>
            </p:nvSpPr>
            <p:spPr>
              <a:xfrm>
                <a:off x="998349" y="33778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37"/>
              <p:cNvSpPr/>
              <p:nvPr/>
            </p:nvSpPr>
            <p:spPr>
              <a:xfrm>
                <a:off x="624100" y="36819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37"/>
              <p:cNvSpPr/>
              <p:nvPr/>
            </p:nvSpPr>
            <p:spPr>
              <a:xfrm>
                <a:off x="998349" y="36819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37"/>
              <p:cNvSpPr/>
              <p:nvPr/>
            </p:nvSpPr>
            <p:spPr>
              <a:xfrm>
                <a:off x="624100" y="39859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37"/>
              <p:cNvSpPr/>
              <p:nvPr/>
            </p:nvSpPr>
            <p:spPr>
              <a:xfrm>
                <a:off x="998349" y="39859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37"/>
              <p:cNvSpPr/>
              <p:nvPr/>
            </p:nvSpPr>
            <p:spPr>
              <a:xfrm>
                <a:off x="624100" y="307377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37"/>
              <p:cNvSpPr/>
              <p:nvPr/>
            </p:nvSpPr>
            <p:spPr>
              <a:xfrm>
                <a:off x="998349" y="307377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37"/>
              <p:cNvSpPr/>
              <p:nvPr/>
            </p:nvSpPr>
            <p:spPr>
              <a:xfrm>
                <a:off x="624100" y="276970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37"/>
              <p:cNvSpPr/>
              <p:nvPr/>
            </p:nvSpPr>
            <p:spPr>
              <a:xfrm>
                <a:off x="998349" y="276970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37"/>
              <p:cNvSpPr/>
              <p:nvPr/>
            </p:nvSpPr>
            <p:spPr>
              <a:xfrm>
                <a:off x="624100" y="246562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37"/>
              <p:cNvSpPr/>
              <p:nvPr/>
            </p:nvSpPr>
            <p:spPr>
              <a:xfrm>
                <a:off x="998349" y="246562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37"/>
              <p:cNvSpPr/>
              <p:nvPr/>
            </p:nvSpPr>
            <p:spPr>
              <a:xfrm>
                <a:off x="624100" y="21615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37"/>
              <p:cNvSpPr/>
              <p:nvPr/>
            </p:nvSpPr>
            <p:spPr>
              <a:xfrm>
                <a:off x="998349" y="21615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37"/>
              <p:cNvSpPr/>
              <p:nvPr/>
            </p:nvSpPr>
            <p:spPr>
              <a:xfrm>
                <a:off x="624100" y="185747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37"/>
              <p:cNvSpPr/>
              <p:nvPr/>
            </p:nvSpPr>
            <p:spPr>
              <a:xfrm>
                <a:off x="998349" y="185747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04"/>
        <p:cNvGrpSpPr/>
        <p:nvPr/>
      </p:nvGrpSpPr>
      <p:grpSpPr>
        <a:xfrm>
          <a:off x="0" y="0"/>
          <a:ext cx="0" cy="0"/>
          <a:chOff x="0" y="0"/>
          <a:chExt cx="0" cy="0"/>
        </a:xfrm>
      </p:grpSpPr>
      <p:grpSp>
        <p:nvGrpSpPr>
          <p:cNvPr id="605" name="Google Shape;605;p38"/>
          <p:cNvGrpSpPr/>
          <p:nvPr/>
        </p:nvGrpSpPr>
        <p:grpSpPr>
          <a:xfrm>
            <a:off x="-2134075" y="270738"/>
            <a:ext cx="11043500" cy="6113837"/>
            <a:chOff x="-2134075" y="270738"/>
            <a:chExt cx="11043500" cy="6113837"/>
          </a:xfrm>
        </p:grpSpPr>
        <p:sp>
          <p:nvSpPr>
            <p:cNvPr id="606" name="Google Shape;606;p38"/>
            <p:cNvSpPr/>
            <p:nvPr/>
          </p:nvSpPr>
          <p:spPr>
            <a:xfrm>
              <a:off x="-2134075" y="368967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07" name="Google Shape;607;p38"/>
            <p:cNvGrpSpPr/>
            <p:nvPr/>
          </p:nvGrpSpPr>
          <p:grpSpPr>
            <a:xfrm>
              <a:off x="8792725" y="270738"/>
              <a:ext cx="116700" cy="2245221"/>
              <a:chOff x="245250" y="2629538"/>
              <a:chExt cx="116700" cy="2245221"/>
            </a:xfrm>
          </p:grpSpPr>
          <p:sp>
            <p:nvSpPr>
              <p:cNvPr id="608" name="Google Shape;608;p38"/>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38"/>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38"/>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38"/>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38"/>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38"/>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38"/>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38"/>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6" name="Google Shape;616;p38"/>
            <p:cNvGrpSpPr/>
            <p:nvPr/>
          </p:nvGrpSpPr>
          <p:grpSpPr>
            <a:xfrm rot="10800000">
              <a:off x="361950" y="4728425"/>
              <a:ext cx="2606788" cy="292646"/>
              <a:chOff x="5823975" y="3462600"/>
              <a:chExt cx="2606788" cy="292646"/>
            </a:xfrm>
          </p:grpSpPr>
          <p:sp>
            <p:nvSpPr>
              <p:cNvPr id="617" name="Google Shape;617;p38"/>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38"/>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38"/>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38"/>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38"/>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38"/>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38"/>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38"/>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38"/>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38"/>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38"/>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38"/>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38"/>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38"/>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38"/>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38"/>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38"/>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38"/>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38"/>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38"/>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38"/>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38"/>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38"/>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38"/>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38"/>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38"/>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38"/>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38"/>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38"/>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38"/>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47"/>
        <p:cNvGrpSpPr/>
        <p:nvPr/>
      </p:nvGrpSpPr>
      <p:grpSpPr>
        <a:xfrm>
          <a:off x="0" y="0"/>
          <a:ext cx="0" cy="0"/>
          <a:chOff x="0" y="0"/>
          <a:chExt cx="0" cy="0"/>
        </a:xfrm>
      </p:grpSpPr>
      <p:grpSp>
        <p:nvGrpSpPr>
          <p:cNvPr id="648" name="Google Shape;648;p39"/>
          <p:cNvGrpSpPr/>
          <p:nvPr/>
        </p:nvGrpSpPr>
        <p:grpSpPr>
          <a:xfrm>
            <a:off x="245250" y="270754"/>
            <a:ext cx="11032825" cy="4604005"/>
            <a:chOff x="245250" y="270754"/>
            <a:chExt cx="11032825" cy="4604005"/>
          </a:xfrm>
        </p:grpSpPr>
        <p:sp>
          <p:nvSpPr>
            <p:cNvPr id="649" name="Google Shape;649;p39"/>
            <p:cNvSpPr/>
            <p:nvPr/>
          </p:nvSpPr>
          <p:spPr>
            <a:xfrm>
              <a:off x="8583175" y="158012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0" name="Google Shape;650;p39"/>
            <p:cNvGrpSpPr/>
            <p:nvPr/>
          </p:nvGrpSpPr>
          <p:grpSpPr>
            <a:xfrm>
              <a:off x="245250" y="2629538"/>
              <a:ext cx="116700" cy="2245221"/>
              <a:chOff x="245250" y="2629538"/>
              <a:chExt cx="116700" cy="2245221"/>
            </a:xfrm>
          </p:grpSpPr>
          <p:sp>
            <p:nvSpPr>
              <p:cNvPr id="651" name="Google Shape;651;p39"/>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39"/>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39"/>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39"/>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39"/>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39"/>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39"/>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39"/>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9" name="Google Shape;659;p39"/>
            <p:cNvGrpSpPr/>
            <p:nvPr/>
          </p:nvGrpSpPr>
          <p:grpSpPr>
            <a:xfrm rot="-5400000">
              <a:off x="7489325" y="1427825"/>
              <a:ext cx="2606788" cy="292646"/>
              <a:chOff x="5823975" y="3462600"/>
              <a:chExt cx="2606788" cy="292646"/>
            </a:xfrm>
          </p:grpSpPr>
          <p:sp>
            <p:nvSpPr>
              <p:cNvPr id="660" name="Google Shape;660;p39"/>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39"/>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39"/>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39"/>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39"/>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39"/>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39"/>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39"/>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39"/>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39"/>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39"/>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39"/>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39"/>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39"/>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39"/>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39"/>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39"/>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39"/>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39"/>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39"/>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39"/>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39"/>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39"/>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39"/>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39"/>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39"/>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39"/>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39"/>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39"/>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39"/>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
        <p:cNvGrpSpPr/>
        <p:nvPr/>
      </p:nvGrpSpPr>
      <p:grpSpPr>
        <a:xfrm>
          <a:off x="0" y="0"/>
          <a:ext cx="0" cy="0"/>
          <a:chOff x="0" y="0"/>
          <a:chExt cx="0" cy="0"/>
        </a:xfrm>
      </p:grpSpPr>
      <p:sp>
        <p:nvSpPr>
          <p:cNvPr id="11" name="Google Shape;11;p24"/>
          <p:cNvSpPr txBox="1">
            <a:spLocks noGrp="1"/>
          </p:cNvSpPr>
          <p:nvPr>
            <p:ph type="title"/>
          </p:nvPr>
        </p:nvSpPr>
        <p:spPr>
          <a:xfrm>
            <a:off x="720000" y="539500"/>
            <a:ext cx="7710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2" name="Google Shape;12;p24"/>
          <p:cNvSpPr txBox="1">
            <a:spLocks noGrp="1"/>
          </p:cNvSpPr>
          <p:nvPr>
            <p:ph type="subTitle" idx="1"/>
          </p:nvPr>
        </p:nvSpPr>
        <p:spPr>
          <a:xfrm>
            <a:off x="1945350" y="1624100"/>
            <a:ext cx="5260200" cy="18531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600"/>
              <a:buFont typeface="Nunito Light"/>
              <a:buChar char="●"/>
              <a:defRPr/>
            </a:lvl1pPr>
            <a:lvl2pPr lvl="1" algn="ctr">
              <a:lnSpc>
                <a:spcPct val="100000"/>
              </a:lnSpc>
              <a:spcBef>
                <a:spcPts val="100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a:endParaRPr/>
          </a:p>
        </p:txBody>
      </p:sp>
      <p:grpSp>
        <p:nvGrpSpPr>
          <p:cNvPr id="13" name="Google Shape;13;p24"/>
          <p:cNvGrpSpPr/>
          <p:nvPr/>
        </p:nvGrpSpPr>
        <p:grpSpPr>
          <a:xfrm>
            <a:off x="0" y="861400"/>
            <a:ext cx="10758050" cy="4111963"/>
            <a:chOff x="0" y="861400"/>
            <a:chExt cx="10758050" cy="4111963"/>
          </a:xfrm>
        </p:grpSpPr>
        <p:sp>
          <p:nvSpPr>
            <p:cNvPr id="14" name="Google Shape;14;p24"/>
            <p:cNvSpPr/>
            <p:nvPr/>
          </p:nvSpPr>
          <p:spPr>
            <a:xfrm rot="-5400000">
              <a:off x="2906550" y="1426700"/>
              <a:ext cx="541500" cy="63546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 name="Google Shape;15;p24"/>
            <p:cNvGrpSpPr/>
            <p:nvPr/>
          </p:nvGrpSpPr>
          <p:grpSpPr>
            <a:xfrm rot="5400000">
              <a:off x="6758000" y="3300600"/>
              <a:ext cx="738738" cy="2606788"/>
              <a:chOff x="1365575" y="1126950"/>
              <a:chExt cx="738738" cy="2606788"/>
            </a:xfrm>
          </p:grpSpPr>
          <p:sp>
            <p:nvSpPr>
              <p:cNvPr id="16" name="Google Shape;16;p24"/>
              <p:cNvSpPr/>
              <p:nvPr/>
            </p:nvSpPr>
            <p:spPr>
              <a:xfrm>
                <a:off x="1365575" y="112695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4"/>
              <p:cNvSpPr/>
              <p:nvPr/>
            </p:nvSpPr>
            <p:spPr>
              <a:xfrm>
                <a:off x="1588621" y="112695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4"/>
              <p:cNvSpPr/>
              <p:nvPr/>
            </p:nvSpPr>
            <p:spPr>
              <a:xfrm>
                <a:off x="1811667" y="112695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4"/>
              <p:cNvSpPr/>
              <p:nvPr/>
            </p:nvSpPr>
            <p:spPr>
              <a:xfrm>
                <a:off x="2034713" y="112695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4"/>
              <p:cNvSpPr/>
              <p:nvPr/>
            </p:nvSpPr>
            <p:spPr>
              <a:xfrm>
                <a:off x="1365575" y="130817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4"/>
              <p:cNvSpPr/>
              <p:nvPr/>
            </p:nvSpPr>
            <p:spPr>
              <a:xfrm>
                <a:off x="1588621" y="130817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4"/>
              <p:cNvSpPr/>
              <p:nvPr/>
            </p:nvSpPr>
            <p:spPr>
              <a:xfrm>
                <a:off x="1811667" y="130817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4"/>
              <p:cNvSpPr/>
              <p:nvPr/>
            </p:nvSpPr>
            <p:spPr>
              <a:xfrm>
                <a:off x="2034713" y="130817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4"/>
              <p:cNvSpPr/>
              <p:nvPr/>
            </p:nvSpPr>
            <p:spPr>
              <a:xfrm>
                <a:off x="1365575" y="148940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4"/>
              <p:cNvSpPr/>
              <p:nvPr/>
            </p:nvSpPr>
            <p:spPr>
              <a:xfrm>
                <a:off x="1588621" y="148940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4"/>
              <p:cNvSpPr/>
              <p:nvPr/>
            </p:nvSpPr>
            <p:spPr>
              <a:xfrm>
                <a:off x="1811667" y="148940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4"/>
              <p:cNvSpPr/>
              <p:nvPr/>
            </p:nvSpPr>
            <p:spPr>
              <a:xfrm>
                <a:off x="2034713" y="148940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4"/>
              <p:cNvSpPr/>
              <p:nvPr/>
            </p:nvSpPr>
            <p:spPr>
              <a:xfrm>
                <a:off x="1365575" y="167063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4"/>
              <p:cNvSpPr/>
              <p:nvPr/>
            </p:nvSpPr>
            <p:spPr>
              <a:xfrm>
                <a:off x="1588621" y="167063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4"/>
              <p:cNvSpPr/>
              <p:nvPr/>
            </p:nvSpPr>
            <p:spPr>
              <a:xfrm>
                <a:off x="1811667" y="167063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4"/>
              <p:cNvSpPr/>
              <p:nvPr/>
            </p:nvSpPr>
            <p:spPr>
              <a:xfrm>
                <a:off x="2034713" y="167063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4"/>
              <p:cNvSpPr/>
              <p:nvPr/>
            </p:nvSpPr>
            <p:spPr>
              <a:xfrm>
                <a:off x="1365575" y="185186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4"/>
              <p:cNvSpPr/>
              <p:nvPr/>
            </p:nvSpPr>
            <p:spPr>
              <a:xfrm>
                <a:off x="1588621" y="185186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4"/>
              <p:cNvSpPr/>
              <p:nvPr/>
            </p:nvSpPr>
            <p:spPr>
              <a:xfrm>
                <a:off x="1811667" y="185186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4"/>
              <p:cNvSpPr/>
              <p:nvPr/>
            </p:nvSpPr>
            <p:spPr>
              <a:xfrm>
                <a:off x="2034713" y="185186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4"/>
              <p:cNvSpPr/>
              <p:nvPr/>
            </p:nvSpPr>
            <p:spPr>
              <a:xfrm>
                <a:off x="1365575" y="2033089"/>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4"/>
              <p:cNvSpPr/>
              <p:nvPr/>
            </p:nvSpPr>
            <p:spPr>
              <a:xfrm>
                <a:off x="1588621" y="2033089"/>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4"/>
              <p:cNvSpPr/>
              <p:nvPr/>
            </p:nvSpPr>
            <p:spPr>
              <a:xfrm>
                <a:off x="1811667" y="2033089"/>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4"/>
              <p:cNvSpPr/>
              <p:nvPr/>
            </p:nvSpPr>
            <p:spPr>
              <a:xfrm>
                <a:off x="2034713" y="2033089"/>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4"/>
              <p:cNvSpPr/>
              <p:nvPr/>
            </p:nvSpPr>
            <p:spPr>
              <a:xfrm>
                <a:off x="1365575" y="221431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4"/>
              <p:cNvSpPr/>
              <p:nvPr/>
            </p:nvSpPr>
            <p:spPr>
              <a:xfrm>
                <a:off x="1588621" y="221431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4"/>
              <p:cNvSpPr/>
              <p:nvPr/>
            </p:nvSpPr>
            <p:spPr>
              <a:xfrm>
                <a:off x="1811667" y="221431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4"/>
              <p:cNvSpPr/>
              <p:nvPr/>
            </p:nvSpPr>
            <p:spPr>
              <a:xfrm>
                <a:off x="2034713" y="221431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4"/>
              <p:cNvSpPr/>
              <p:nvPr/>
            </p:nvSpPr>
            <p:spPr>
              <a:xfrm>
                <a:off x="1365575" y="2395544"/>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4"/>
              <p:cNvSpPr/>
              <p:nvPr/>
            </p:nvSpPr>
            <p:spPr>
              <a:xfrm>
                <a:off x="1588621" y="2395544"/>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4"/>
              <p:cNvSpPr/>
              <p:nvPr/>
            </p:nvSpPr>
            <p:spPr>
              <a:xfrm>
                <a:off x="1811667" y="2395544"/>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4"/>
              <p:cNvSpPr/>
              <p:nvPr/>
            </p:nvSpPr>
            <p:spPr>
              <a:xfrm>
                <a:off x="2034713" y="2395544"/>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4"/>
              <p:cNvSpPr/>
              <p:nvPr/>
            </p:nvSpPr>
            <p:spPr>
              <a:xfrm>
                <a:off x="1365575" y="2576772"/>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4"/>
              <p:cNvSpPr/>
              <p:nvPr/>
            </p:nvSpPr>
            <p:spPr>
              <a:xfrm>
                <a:off x="1588621" y="2576772"/>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4"/>
              <p:cNvSpPr/>
              <p:nvPr/>
            </p:nvSpPr>
            <p:spPr>
              <a:xfrm>
                <a:off x="1811667" y="2576772"/>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4"/>
              <p:cNvSpPr/>
              <p:nvPr/>
            </p:nvSpPr>
            <p:spPr>
              <a:xfrm>
                <a:off x="2034713" y="2576772"/>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4"/>
              <p:cNvSpPr/>
              <p:nvPr/>
            </p:nvSpPr>
            <p:spPr>
              <a:xfrm>
                <a:off x="1365575" y="27580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4"/>
              <p:cNvSpPr/>
              <p:nvPr/>
            </p:nvSpPr>
            <p:spPr>
              <a:xfrm>
                <a:off x="1588621" y="27580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4"/>
              <p:cNvSpPr/>
              <p:nvPr/>
            </p:nvSpPr>
            <p:spPr>
              <a:xfrm>
                <a:off x="1811667" y="27580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4"/>
              <p:cNvSpPr/>
              <p:nvPr/>
            </p:nvSpPr>
            <p:spPr>
              <a:xfrm>
                <a:off x="2034713" y="27580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4"/>
              <p:cNvSpPr/>
              <p:nvPr/>
            </p:nvSpPr>
            <p:spPr>
              <a:xfrm>
                <a:off x="1365575" y="2939227"/>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4"/>
              <p:cNvSpPr/>
              <p:nvPr/>
            </p:nvSpPr>
            <p:spPr>
              <a:xfrm>
                <a:off x="1588621" y="2939227"/>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4"/>
              <p:cNvSpPr/>
              <p:nvPr/>
            </p:nvSpPr>
            <p:spPr>
              <a:xfrm>
                <a:off x="1811667" y="2939227"/>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4"/>
              <p:cNvSpPr/>
              <p:nvPr/>
            </p:nvSpPr>
            <p:spPr>
              <a:xfrm>
                <a:off x="2034713" y="2939227"/>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4"/>
              <p:cNvSpPr/>
              <p:nvPr/>
            </p:nvSpPr>
            <p:spPr>
              <a:xfrm>
                <a:off x="1365575" y="312045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4"/>
              <p:cNvSpPr/>
              <p:nvPr/>
            </p:nvSpPr>
            <p:spPr>
              <a:xfrm>
                <a:off x="1588621" y="312045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4"/>
              <p:cNvSpPr/>
              <p:nvPr/>
            </p:nvSpPr>
            <p:spPr>
              <a:xfrm>
                <a:off x="1811667" y="312045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4"/>
              <p:cNvSpPr/>
              <p:nvPr/>
            </p:nvSpPr>
            <p:spPr>
              <a:xfrm>
                <a:off x="2034713" y="312045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4"/>
              <p:cNvSpPr/>
              <p:nvPr/>
            </p:nvSpPr>
            <p:spPr>
              <a:xfrm>
                <a:off x="1365575" y="330168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4"/>
              <p:cNvSpPr/>
              <p:nvPr/>
            </p:nvSpPr>
            <p:spPr>
              <a:xfrm>
                <a:off x="1588621" y="330168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4"/>
              <p:cNvSpPr/>
              <p:nvPr/>
            </p:nvSpPr>
            <p:spPr>
              <a:xfrm>
                <a:off x="1811667" y="330168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4"/>
              <p:cNvSpPr/>
              <p:nvPr/>
            </p:nvSpPr>
            <p:spPr>
              <a:xfrm>
                <a:off x="2034713" y="330168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4"/>
              <p:cNvSpPr/>
              <p:nvPr/>
            </p:nvSpPr>
            <p:spPr>
              <a:xfrm>
                <a:off x="1365575" y="348291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4"/>
              <p:cNvSpPr/>
              <p:nvPr/>
            </p:nvSpPr>
            <p:spPr>
              <a:xfrm>
                <a:off x="1588621" y="348291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4"/>
              <p:cNvSpPr/>
              <p:nvPr/>
            </p:nvSpPr>
            <p:spPr>
              <a:xfrm>
                <a:off x="1811667" y="348291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4"/>
              <p:cNvSpPr/>
              <p:nvPr/>
            </p:nvSpPr>
            <p:spPr>
              <a:xfrm>
                <a:off x="2034713" y="348291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4"/>
              <p:cNvSpPr/>
              <p:nvPr/>
            </p:nvSpPr>
            <p:spPr>
              <a:xfrm>
                <a:off x="1365575" y="366413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4"/>
              <p:cNvSpPr/>
              <p:nvPr/>
            </p:nvSpPr>
            <p:spPr>
              <a:xfrm>
                <a:off x="1588621" y="366413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4"/>
              <p:cNvSpPr/>
              <p:nvPr/>
            </p:nvSpPr>
            <p:spPr>
              <a:xfrm>
                <a:off x="1811667" y="366413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4"/>
              <p:cNvSpPr/>
              <p:nvPr/>
            </p:nvSpPr>
            <p:spPr>
              <a:xfrm>
                <a:off x="2034713" y="366413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 name="Google Shape;76;p24"/>
            <p:cNvSpPr/>
            <p:nvPr/>
          </p:nvSpPr>
          <p:spPr>
            <a:xfrm>
              <a:off x="8063150" y="861400"/>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7" name="Google Shape;77;p24"/>
            <p:cNvGrpSpPr/>
            <p:nvPr/>
          </p:nvGrpSpPr>
          <p:grpSpPr>
            <a:xfrm>
              <a:off x="467750" y="1449138"/>
              <a:ext cx="490949" cy="2245222"/>
              <a:chOff x="624100" y="1857475"/>
              <a:chExt cx="490949" cy="2245222"/>
            </a:xfrm>
          </p:grpSpPr>
          <p:sp>
            <p:nvSpPr>
              <p:cNvPr id="78" name="Google Shape;78;p24"/>
              <p:cNvSpPr/>
              <p:nvPr/>
            </p:nvSpPr>
            <p:spPr>
              <a:xfrm>
                <a:off x="624100" y="33778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4"/>
              <p:cNvSpPr/>
              <p:nvPr/>
            </p:nvSpPr>
            <p:spPr>
              <a:xfrm>
                <a:off x="998349" y="33778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4"/>
              <p:cNvSpPr/>
              <p:nvPr/>
            </p:nvSpPr>
            <p:spPr>
              <a:xfrm>
                <a:off x="624100" y="36819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4"/>
              <p:cNvSpPr/>
              <p:nvPr/>
            </p:nvSpPr>
            <p:spPr>
              <a:xfrm>
                <a:off x="998349" y="36819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4"/>
              <p:cNvSpPr/>
              <p:nvPr/>
            </p:nvSpPr>
            <p:spPr>
              <a:xfrm>
                <a:off x="624100" y="39859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4"/>
              <p:cNvSpPr/>
              <p:nvPr/>
            </p:nvSpPr>
            <p:spPr>
              <a:xfrm>
                <a:off x="998349" y="39859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4"/>
              <p:cNvSpPr/>
              <p:nvPr/>
            </p:nvSpPr>
            <p:spPr>
              <a:xfrm>
                <a:off x="624100" y="307377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998349" y="307377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4"/>
              <p:cNvSpPr/>
              <p:nvPr/>
            </p:nvSpPr>
            <p:spPr>
              <a:xfrm>
                <a:off x="624100" y="276970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998349" y="276970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4"/>
              <p:cNvSpPr/>
              <p:nvPr/>
            </p:nvSpPr>
            <p:spPr>
              <a:xfrm>
                <a:off x="624100" y="246562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4"/>
              <p:cNvSpPr/>
              <p:nvPr/>
            </p:nvSpPr>
            <p:spPr>
              <a:xfrm>
                <a:off x="998349" y="246562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4"/>
              <p:cNvSpPr/>
              <p:nvPr/>
            </p:nvSpPr>
            <p:spPr>
              <a:xfrm>
                <a:off x="624100" y="21615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998349" y="21615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a:off x="624100" y="185747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998349" y="185747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grpSp>
        <p:nvGrpSpPr>
          <p:cNvPr id="95" name="Google Shape;95;p25"/>
          <p:cNvGrpSpPr/>
          <p:nvPr/>
        </p:nvGrpSpPr>
        <p:grpSpPr>
          <a:xfrm>
            <a:off x="245250" y="270754"/>
            <a:ext cx="11032825" cy="4604005"/>
            <a:chOff x="245250" y="270754"/>
            <a:chExt cx="11032825" cy="4604005"/>
          </a:xfrm>
        </p:grpSpPr>
        <p:sp>
          <p:nvSpPr>
            <p:cNvPr id="96" name="Google Shape;96;p25"/>
            <p:cNvSpPr/>
            <p:nvPr/>
          </p:nvSpPr>
          <p:spPr>
            <a:xfrm>
              <a:off x="8583175" y="158012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7" name="Google Shape;97;p25"/>
            <p:cNvGrpSpPr/>
            <p:nvPr/>
          </p:nvGrpSpPr>
          <p:grpSpPr>
            <a:xfrm>
              <a:off x="245250" y="2629538"/>
              <a:ext cx="116700" cy="2245221"/>
              <a:chOff x="245250" y="2629538"/>
              <a:chExt cx="116700" cy="2245221"/>
            </a:xfrm>
          </p:grpSpPr>
          <p:sp>
            <p:nvSpPr>
              <p:cNvPr id="98" name="Google Shape;98;p25"/>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5"/>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5"/>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5"/>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5"/>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5"/>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5"/>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 name="Google Shape;106;p25"/>
            <p:cNvGrpSpPr/>
            <p:nvPr/>
          </p:nvGrpSpPr>
          <p:grpSpPr>
            <a:xfrm rot="-5400000">
              <a:off x="7489325" y="1427825"/>
              <a:ext cx="2606788" cy="292646"/>
              <a:chOff x="5823975" y="3462600"/>
              <a:chExt cx="2606788" cy="292646"/>
            </a:xfrm>
          </p:grpSpPr>
          <p:sp>
            <p:nvSpPr>
              <p:cNvPr id="107" name="Google Shape;107;p25"/>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5"/>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5"/>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5"/>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5"/>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5"/>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5"/>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5"/>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5"/>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5"/>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5"/>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5"/>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5"/>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5"/>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5"/>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5"/>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5"/>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5"/>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5"/>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5"/>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5"/>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5"/>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5"/>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5"/>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5"/>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5"/>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5"/>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5"/>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5"/>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5"/>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7" name="Google Shape;137;p25"/>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extLst>
    <p:ext uri="{DCECCB84-F9BA-43D5-87BE-67443E8EF086}">
      <p15:sldGuideLst xmlns:p15="http://schemas.microsoft.com/office/powerpoint/2012/main">
        <p15:guide id="1" pos="5612">
          <p15:clr>
            <a:srgbClr val="E46962"/>
          </p15:clr>
        </p15:guide>
        <p15:guide id="2" pos="136">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40" name="Google Shape;140;p26"/>
          <p:cNvSpPr txBox="1">
            <a:spLocks noGrp="1"/>
          </p:cNvSpPr>
          <p:nvPr>
            <p:ph type="subTitle" idx="1"/>
          </p:nvPr>
        </p:nvSpPr>
        <p:spPr>
          <a:xfrm>
            <a:off x="5055284" y="3695224"/>
            <a:ext cx="2505600" cy="57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1" name="Google Shape;141;p26"/>
          <p:cNvSpPr txBox="1">
            <a:spLocks noGrp="1"/>
          </p:cNvSpPr>
          <p:nvPr>
            <p:ph type="subTitle" idx="2"/>
          </p:nvPr>
        </p:nvSpPr>
        <p:spPr>
          <a:xfrm>
            <a:off x="1583300" y="3695224"/>
            <a:ext cx="2505600" cy="57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2" name="Google Shape;142;p26"/>
          <p:cNvSpPr txBox="1">
            <a:spLocks noGrp="1"/>
          </p:cNvSpPr>
          <p:nvPr>
            <p:ph type="subTitle" idx="3"/>
          </p:nvPr>
        </p:nvSpPr>
        <p:spPr>
          <a:xfrm>
            <a:off x="5055275" y="3122525"/>
            <a:ext cx="2505600" cy="572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Anybody"/>
              <a:buNone/>
              <a:defRPr sz="2400" b="1">
                <a:solidFill>
                  <a:schemeClr val="dk1"/>
                </a:solidFill>
                <a:latin typeface="Anybody"/>
                <a:ea typeface="Anybody"/>
                <a:cs typeface="Anybody"/>
                <a:sym typeface="Anybody"/>
              </a:defRPr>
            </a:lvl1pPr>
            <a:lvl2pPr lvl="1" algn="ctr">
              <a:lnSpc>
                <a:spcPct val="100000"/>
              </a:lnSpc>
              <a:spcBef>
                <a:spcPts val="0"/>
              </a:spcBef>
              <a:spcAft>
                <a:spcPts val="0"/>
              </a:spcAft>
              <a:buSzPts val="2400"/>
              <a:buFont typeface="Anybody"/>
              <a:buNone/>
              <a:defRPr sz="2400" b="1">
                <a:latin typeface="Anybody"/>
                <a:ea typeface="Anybody"/>
                <a:cs typeface="Anybody"/>
                <a:sym typeface="Anybody"/>
              </a:defRPr>
            </a:lvl2pPr>
            <a:lvl3pPr lvl="2" algn="ctr">
              <a:lnSpc>
                <a:spcPct val="100000"/>
              </a:lnSpc>
              <a:spcBef>
                <a:spcPts val="0"/>
              </a:spcBef>
              <a:spcAft>
                <a:spcPts val="0"/>
              </a:spcAft>
              <a:buSzPts val="2400"/>
              <a:buFont typeface="Anybody"/>
              <a:buNone/>
              <a:defRPr sz="2400" b="1">
                <a:latin typeface="Anybody"/>
                <a:ea typeface="Anybody"/>
                <a:cs typeface="Anybody"/>
                <a:sym typeface="Anybody"/>
              </a:defRPr>
            </a:lvl3pPr>
            <a:lvl4pPr lvl="3" algn="ctr">
              <a:lnSpc>
                <a:spcPct val="100000"/>
              </a:lnSpc>
              <a:spcBef>
                <a:spcPts val="0"/>
              </a:spcBef>
              <a:spcAft>
                <a:spcPts val="0"/>
              </a:spcAft>
              <a:buSzPts val="2400"/>
              <a:buFont typeface="Anybody"/>
              <a:buNone/>
              <a:defRPr sz="2400" b="1">
                <a:latin typeface="Anybody"/>
                <a:ea typeface="Anybody"/>
                <a:cs typeface="Anybody"/>
                <a:sym typeface="Anybody"/>
              </a:defRPr>
            </a:lvl4pPr>
            <a:lvl5pPr lvl="4" algn="ctr">
              <a:lnSpc>
                <a:spcPct val="100000"/>
              </a:lnSpc>
              <a:spcBef>
                <a:spcPts val="0"/>
              </a:spcBef>
              <a:spcAft>
                <a:spcPts val="0"/>
              </a:spcAft>
              <a:buSzPts val="2400"/>
              <a:buFont typeface="Anybody"/>
              <a:buNone/>
              <a:defRPr sz="2400" b="1">
                <a:latin typeface="Anybody"/>
                <a:ea typeface="Anybody"/>
                <a:cs typeface="Anybody"/>
                <a:sym typeface="Anybody"/>
              </a:defRPr>
            </a:lvl5pPr>
            <a:lvl6pPr lvl="5" algn="ctr">
              <a:lnSpc>
                <a:spcPct val="100000"/>
              </a:lnSpc>
              <a:spcBef>
                <a:spcPts val="0"/>
              </a:spcBef>
              <a:spcAft>
                <a:spcPts val="0"/>
              </a:spcAft>
              <a:buSzPts val="2400"/>
              <a:buFont typeface="Anybody"/>
              <a:buNone/>
              <a:defRPr sz="2400" b="1">
                <a:latin typeface="Anybody"/>
                <a:ea typeface="Anybody"/>
                <a:cs typeface="Anybody"/>
                <a:sym typeface="Anybody"/>
              </a:defRPr>
            </a:lvl6pPr>
            <a:lvl7pPr lvl="6" algn="ctr">
              <a:lnSpc>
                <a:spcPct val="100000"/>
              </a:lnSpc>
              <a:spcBef>
                <a:spcPts val="0"/>
              </a:spcBef>
              <a:spcAft>
                <a:spcPts val="0"/>
              </a:spcAft>
              <a:buSzPts val="2400"/>
              <a:buFont typeface="Anybody"/>
              <a:buNone/>
              <a:defRPr sz="2400" b="1">
                <a:latin typeface="Anybody"/>
                <a:ea typeface="Anybody"/>
                <a:cs typeface="Anybody"/>
                <a:sym typeface="Anybody"/>
              </a:defRPr>
            </a:lvl7pPr>
            <a:lvl8pPr lvl="7" algn="ctr">
              <a:lnSpc>
                <a:spcPct val="100000"/>
              </a:lnSpc>
              <a:spcBef>
                <a:spcPts val="0"/>
              </a:spcBef>
              <a:spcAft>
                <a:spcPts val="0"/>
              </a:spcAft>
              <a:buSzPts val="2400"/>
              <a:buFont typeface="Anybody"/>
              <a:buNone/>
              <a:defRPr sz="2400" b="1">
                <a:latin typeface="Anybody"/>
                <a:ea typeface="Anybody"/>
                <a:cs typeface="Anybody"/>
                <a:sym typeface="Anybody"/>
              </a:defRPr>
            </a:lvl8pPr>
            <a:lvl9pPr lvl="8" algn="ctr">
              <a:lnSpc>
                <a:spcPct val="100000"/>
              </a:lnSpc>
              <a:spcBef>
                <a:spcPts val="0"/>
              </a:spcBef>
              <a:spcAft>
                <a:spcPts val="0"/>
              </a:spcAft>
              <a:buSzPts val="2400"/>
              <a:buFont typeface="Anybody"/>
              <a:buNone/>
              <a:defRPr sz="2400" b="1">
                <a:latin typeface="Anybody"/>
                <a:ea typeface="Anybody"/>
                <a:cs typeface="Anybody"/>
                <a:sym typeface="Anybody"/>
              </a:defRPr>
            </a:lvl9pPr>
          </a:lstStyle>
          <a:p>
            <a:endParaRPr/>
          </a:p>
        </p:txBody>
      </p:sp>
      <p:sp>
        <p:nvSpPr>
          <p:cNvPr id="143" name="Google Shape;143;p26"/>
          <p:cNvSpPr txBox="1">
            <a:spLocks noGrp="1"/>
          </p:cNvSpPr>
          <p:nvPr>
            <p:ph type="subTitle" idx="4"/>
          </p:nvPr>
        </p:nvSpPr>
        <p:spPr>
          <a:xfrm>
            <a:off x="1583075" y="3122525"/>
            <a:ext cx="2505600" cy="572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Anybody"/>
              <a:buNone/>
              <a:defRPr sz="2400" b="1">
                <a:solidFill>
                  <a:schemeClr val="dk1"/>
                </a:solidFill>
                <a:latin typeface="Anybody"/>
                <a:ea typeface="Anybody"/>
                <a:cs typeface="Anybody"/>
                <a:sym typeface="Anybody"/>
              </a:defRPr>
            </a:lvl1pPr>
            <a:lvl2pPr lvl="1" algn="ctr">
              <a:lnSpc>
                <a:spcPct val="100000"/>
              </a:lnSpc>
              <a:spcBef>
                <a:spcPts val="0"/>
              </a:spcBef>
              <a:spcAft>
                <a:spcPts val="0"/>
              </a:spcAft>
              <a:buSzPts val="2400"/>
              <a:buFont typeface="Anybody"/>
              <a:buNone/>
              <a:defRPr sz="2400" b="1">
                <a:latin typeface="Anybody"/>
                <a:ea typeface="Anybody"/>
                <a:cs typeface="Anybody"/>
                <a:sym typeface="Anybody"/>
              </a:defRPr>
            </a:lvl2pPr>
            <a:lvl3pPr lvl="2" algn="ctr">
              <a:lnSpc>
                <a:spcPct val="100000"/>
              </a:lnSpc>
              <a:spcBef>
                <a:spcPts val="0"/>
              </a:spcBef>
              <a:spcAft>
                <a:spcPts val="0"/>
              </a:spcAft>
              <a:buSzPts val="2400"/>
              <a:buFont typeface="Anybody"/>
              <a:buNone/>
              <a:defRPr sz="2400" b="1">
                <a:latin typeface="Anybody"/>
                <a:ea typeface="Anybody"/>
                <a:cs typeface="Anybody"/>
                <a:sym typeface="Anybody"/>
              </a:defRPr>
            </a:lvl3pPr>
            <a:lvl4pPr lvl="3" algn="ctr">
              <a:lnSpc>
                <a:spcPct val="100000"/>
              </a:lnSpc>
              <a:spcBef>
                <a:spcPts val="0"/>
              </a:spcBef>
              <a:spcAft>
                <a:spcPts val="0"/>
              </a:spcAft>
              <a:buSzPts val="2400"/>
              <a:buFont typeface="Anybody"/>
              <a:buNone/>
              <a:defRPr sz="2400" b="1">
                <a:latin typeface="Anybody"/>
                <a:ea typeface="Anybody"/>
                <a:cs typeface="Anybody"/>
                <a:sym typeface="Anybody"/>
              </a:defRPr>
            </a:lvl4pPr>
            <a:lvl5pPr lvl="4" algn="ctr">
              <a:lnSpc>
                <a:spcPct val="100000"/>
              </a:lnSpc>
              <a:spcBef>
                <a:spcPts val="0"/>
              </a:spcBef>
              <a:spcAft>
                <a:spcPts val="0"/>
              </a:spcAft>
              <a:buSzPts val="2400"/>
              <a:buFont typeface="Anybody"/>
              <a:buNone/>
              <a:defRPr sz="2400" b="1">
                <a:latin typeface="Anybody"/>
                <a:ea typeface="Anybody"/>
                <a:cs typeface="Anybody"/>
                <a:sym typeface="Anybody"/>
              </a:defRPr>
            </a:lvl5pPr>
            <a:lvl6pPr lvl="5" algn="ctr">
              <a:lnSpc>
                <a:spcPct val="100000"/>
              </a:lnSpc>
              <a:spcBef>
                <a:spcPts val="0"/>
              </a:spcBef>
              <a:spcAft>
                <a:spcPts val="0"/>
              </a:spcAft>
              <a:buSzPts val="2400"/>
              <a:buFont typeface="Anybody"/>
              <a:buNone/>
              <a:defRPr sz="2400" b="1">
                <a:latin typeface="Anybody"/>
                <a:ea typeface="Anybody"/>
                <a:cs typeface="Anybody"/>
                <a:sym typeface="Anybody"/>
              </a:defRPr>
            </a:lvl6pPr>
            <a:lvl7pPr lvl="6" algn="ctr">
              <a:lnSpc>
                <a:spcPct val="100000"/>
              </a:lnSpc>
              <a:spcBef>
                <a:spcPts val="0"/>
              </a:spcBef>
              <a:spcAft>
                <a:spcPts val="0"/>
              </a:spcAft>
              <a:buSzPts val="2400"/>
              <a:buFont typeface="Anybody"/>
              <a:buNone/>
              <a:defRPr sz="2400" b="1">
                <a:latin typeface="Anybody"/>
                <a:ea typeface="Anybody"/>
                <a:cs typeface="Anybody"/>
                <a:sym typeface="Anybody"/>
              </a:defRPr>
            </a:lvl7pPr>
            <a:lvl8pPr lvl="7" algn="ctr">
              <a:lnSpc>
                <a:spcPct val="100000"/>
              </a:lnSpc>
              <a:spcBef>
                <a:spcPts val="0"/>
              </a:spcBef>
              <a:spcAft>
                <a:spcPts val="0"/>
              </a:spcAft>
              <a:buSzPts val="2400"/>
              <a:buFont typeface="Anybody"/>
              <a:buNone/>
              <a:defRPr sz="2400" b="1">
                <a:latin typeface="Anybody"/>
                <a:ea typeface="Anybody"/>
                <a:cs typeface="Anybody"/>
                <a:sym typeface="Anybody"/>
              </a:defRPr>
            </a:lvl8pPr>
            <a:lvl9pPr lvl="8" algn="ctr">
              <a:lnSpc>
                <a:spcPct val="100000"/>
              </a:lnSpc>
              <a:spcBef>
                <a:spcPts val="0"/>
              </a:spcBef>
              <a:spcAft>
                <a:spcPts val="0"/>
              </a:spcAft>
              <a:buSzPts val="2400"/>
              <a:buFont typeface="Anybody"/>
              <a:buNone/>
              <a:defRPr sz="2400" b="1">
                <a:latin typeface="Anybody"/>
                <a:ea typeface="Anybody"/>
                <a:cs typeface="Anybody"/>
                <a:sym typeface="Anybody"/>
              </a:defRPr>
            </a:lvl9pPr>
          </a:lstStyle>
          <a:p>
            <a:endParaRPr/>
          </a:p>
        </p:txBody>
      </p:sp>
      <p:grpSp>
        <p:nvGrpSpPr>
          <p:cNvPr id="144" name="Google Shape;144;p26"/>
          <p:cNvGrpSpPr/>
          <p:nvPr/>
        </p:nvGrpSpPr>
        <p:grpSpPr>
          <a:xfrm>
            <a:off x="245250" y="270754"/>
            <a:ext cx="11032825" cy="4604005"/>
            <a:chOff x="245250" y="270754"/>
            <a:chExt cx="11032825" cy="4604005"/>
          </a:xfrm>
        </p:grpSpPr>
        <p:sp>
          <p:nvSpPr>
            <p:cNvPr id="145" name="Google Shape;145;p26"/>
            <p:cNvSpPr/>
            <p:nvPr/>
          </p:nvSpPr>
          <p:spPr>
            <a:xfrm>
              <a:off x="8583175" y="158012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6" name="Google Shape;146;p26"/>
            <p:cNvGrpSpPr/>
            <p:nvPr/>
          </p:nvGrpSpPr>
          <p:grpSpPr>
            <a:xfrm>
              <a:off x="245250" y="2629538"/>
              <a:ext cx="116700" cy="2245221"/>
              <a:chOff x="245250" y="2629538"/>
              <a:chExt cx="116700" cy="2245221"/>
            </a:xfrm>
          </p:grpSpPr>
          <p:sp>
            <p:nvSpPr>
              <p:cNvPr id="147" name="Google Shape;147;p26"/>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6"/>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6"/>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6"/>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6"/>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6"/>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6"/>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6"/>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5" name="Google Shape;155;p26"/>
            <p:cNvGrpSpPr/>
            <p:nvPr/>
          </p:nvGrpSpPr>
          <p:grpSpPr>
            <a:xfrm rot="-5400000">
              <a:off x="7489325" y="1427825"/>
              <a:ext cx="2606788" cy="292646"/>
              <a:chOff x="5823975" y="3462600"/>
              <a:chExt cx="2606788" cy="292646"/>
            </a:xfrm>
          </p:grpSpPr>
          <p:sp>
            <p:nvSpPr>
              <p:cNvPr id="156" name="Google Shape;156;p26"/>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6"/>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6"/>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6"/>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6"/>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6"/>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6"/>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6"/>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6"/>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6"/>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6"/>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6"/>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6"/>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6"/>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6"/>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6"/>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6"/>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6">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33" name="Google Shape;233;p28"/>
          <p:cNvSpPr txBox="1">
            <a:spLocks noGrp="1"/>
          </p:cNvSpPr>
          <p:nvPr>
            <p:ph type="subTitle" idx="1"/>
          </p:nvPr>
        </p:nvSpPr>
        <p:spPr>
          <a:xfrm>
            <a:off x="726775" y="1787900"/>
            <a:ext cx="4613100" cy="2254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4" name="Google Shape;234;p28"/>
          <p:cNvSpPr/>
          <p:nvPr/>
        </p:nvSpPr>
        <p:spPr>
          <a:xfrm>
            <a:off x="8583175" y="805350"/>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5" name="Google Shape;235;p28"/>
          <p:cNvGrpSpPr/>
          <p:nvPr/>
        </p:nvGrpSpPr>
        <p:grpSpPr>
          <a:xfrm>
            <a:off x="245250" y="539488"/>
            <a:ext cx="116700" cy="2245221"/>
            <a:chOff x="245250" y="2629538"/>
            <a:chExt cx="116700" cy="2245221"/>
          </a:xfrm>
        </p:grpSpPr>
        <p:sp>
          <p:nvSpPr>
            <p:cNvPr id="236" name="Google Shape;236;p28"/>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8"/>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8"/>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8"/>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8"/>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8"/>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8"/>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8"/>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4" name="Google Shape;244;p28"/>
          <p:cNvGrpSpPr/>
          <p:nvPr/>
        </p:nvGrpSpPr>
        <p:grpSpPr>
          <a:xfrm rot="-5400000">
            <a:off x="7489325" y="3425025"/>
            <a:ext cx="2606788" cy="292646"/>
            <a:chOff x="5823975" y="3462600"/>
            <a:chExt cx="2606788" cy="292646"/>
          </a:xfrm>
        </p:grpSpPr>
        <p:sp>
          <p:nvSpPr>
            <p:cNvPr id="245" name="Google Shape;245;p28"/>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8"/>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8"/>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8"/>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8"/>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8"/>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8"/>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8"/>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8"/>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28"/>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8"/>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8"/>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28"/>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8"/>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8"/>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8"/>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8"/>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8"/>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28"/>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8"/>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8"/>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8"/>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8"/>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8"/>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8"/>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8"/>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8"/>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28"/>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8"/>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8"/>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9"/>
        <p:cNvGrpSpPr/>
        <p:nvPr/>
      </p:nvGrpSpPr>
      <p:grpSpPr>
        <a:xfrm>
          <a:off x="0" y="0"/>
          <a:ext cx="0" cy="0"/>
          <a:chOff x="0" y="0"/>
          <a:chExt cx="0" cy="0"/>
        </a:xfrm>
      </p:grpSpPr>
      <p:sp>
        <p:nvSpPr>
          <p:cNvPr id="320" name="Google Shape;320;p30"/>
          <p:cNvSpPr txBox="1">
            <a:spLocks noGrp="1"/>
          </p:cNvSpPr>
          <p:nvPr>
            <p:ph type="title"/>
          </p:nvPr>
        </p:nvSpPr>
        <p:spPr>
          <a:xfrm>
            <a:off x="1291500" y="2079575"/>
            <a:ext cx="5067600" cy="1511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21" name="Google Shape;321;p30"/>
          <p:cNvSpPr txBox="1">
            <a:spLocks noGrp="1"/>
          </p:cNvSpPr>
          <p:nvPr>
            <p:ph type="title" idx="2"/>
          </p:nvPr>
        </p:nvSpPr>
        <p:spPr>
          <a:xfrm>
            <a:off x="1291500" y="1012925"/>
            <a:ext cx="1652100" cy="915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322" name="Google Shape;322;p30"/>
          <p:cNvSpPr txBox="1">
            <a:spLocks noGrp="1"/>
          </p:cNvSpPr>
          <p:nvPr>
            <p:ph type="subTitle" idx="1"/>
          </p:nvPr>
        </p:nvSpPr>
        <p:spPr>
          <a:xfrm>
            <a:off x="1291500" y="3741725"/>
            <a:ext cx="5067600" cy="375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323" name="Google Shape;323;p30"/>
          <p:cNvGrpSpPr/>
          <p:nvPr/>
        </p:nvGrpSpPr>
        <p:grpSpPr>
          <a:xfrm>
            <a:off x="-2134075" y="270738"/>
            <a:ext cx="11043500" cy="6113837"/>
            <a:chOff x="-2134075" y="270738"/>
            <a:chExt cx="11043500" cy="6113837"/>
          </a:xfrm>
        </p:grpSpPr>
        <p:sp>
          <p:nvSpPr>
            <p:cNvPr id="324" name="Google Shape;324;p30"/>
            <p:cNvSpPr/>
            <p:nvPr/>
          </p:nvSpPr>
          <p:spPr>
            <a:xfrm>
              <a:off x="-2134075" y="368967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325" name="Google Shape;325;p30"/>
            <p:cNvGrpSpPr/>
            <p:nvPr/>
          </p:nvGrpSpPr>
          <p:grpSpPr>
            <a:xfrm>
              <a:off x="8792725" y="270738"/>
              <a:ext cx="116700" cy="2245221"/>
              <a:chOff x="245250" y="2629538"/>
              <a:chExt cx="116700" cy="2245221"/>
            </a:xfrm>
          </p:grpSpPr>
          <p:sp>
            <p:nvSpPr>
              <p:cNvPr id="326" name="Google Shape;326;p30"/>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27" name="Google Shape;327;p30"/>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28" name="Google Shape;328;p30"/>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29" name="Google Shape;329;p30"/>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30" name="Google Shape;330;p30"/>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31" name="Google Shape;331;p30"/>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32" name="Google Shape;332;p30"/>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33" name="Google Shape;333;p30"/>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334" name="Google Shape;334;p30"/>
            <p:cNvGrpSpPr/>
            <p:nvPr/>
          </p:nvGrpSpPr>
          <p:grpSpPr>
            <a:xfrm rot="10800000">
              <a:off x="361950" y="4728425"/>
              <a:ext cx="2606788" cy="292646"/>
              <a:chOff x="5823975" y="3462600"/>
              <a:chExt cx="2606788" cy="292646"/>
            </a:xfrm>
          </p:grpSpPr>
          <p:sp>
            <p:nvSpPr>
              <p:cNvPr id="335" name="Google Shape;335;p30"/>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36" name="Google Shape;336;p30"/>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37" name="Google Shape;337;p30"/>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38" name="Google Shape;338;p30"/>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39" name="Google Shape;339;p30"/>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0" name="Google Shape;340;p30"/>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1" name="Google Shape;341;p30"/>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2" name="Google Shape;342;p30"/>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3" name="Google Shape;343;p30"/>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4" name="Google Shape;344;p30"/>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5" name="Google Shape;345;p30"/>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6" name="Google Shape;346;p30"/>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7" name="Google Shape;347;p30"/>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8" name="Google Shape;348;p30"/>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9" name="Google Shape;349;p30"/>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0" name="Google Shape;350;p30"/>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1" name="Google Shape;351;p30"/>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2" name="Google Shape;352;p30"/>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3" name="Google Shape;353;p30"/>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4" name="Google Shape;354;p30"/>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5" name="Google Shape;355;p30"/>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6" name="Google Shape;356;p30"/>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7" name="Google Shape;357;p30"/>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8" name="Google Shape;358;p30"/>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9" name="Google Shape;359;p30"/>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60" name="Google Shape;360;p30"/>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61" name="Google Shape;361;p30"/>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62" name="Google Shape;362;p30"/>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63" name="Google Shape;363;p30"/>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64" name="Google Shape;364;p30"/>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5"/>
        <p:cNvGrpSpPr/>
        <p:nvPr/>
      </p:nvGrpSpPr>
      <p:grpSpPr>
        <a:xfrm>
          <a:off x="0" y="0"/>
          <a:ext cx="0" cy="0"/>
          <a:chOff x="0" y="0"/>
          <a:chExt cx="0" cy="0"/>
        </a:xfrm>
      </p:grpSpPr>
      <p:sp>
        <p:nvSpPr>
          <p:cNvPr id="366" name="Google Shape;366;p31"/>
          <p:cNvSpPr txBox="1">
            <a:spLocks noGrp="1"/>
          </p:cNvSpPr>
          <p:nvPr>
            <p:ph type="title"/>
          </p:nvPr>
        </p:nvSpPr>
        <p:spPr>
          <a:xfrm>
            <a:off x="2135550" y="1655488"/>
            <a:ext cx="4872900" cy="1161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500"/>
              <a:buNone/>
              <a:defRPr sz="6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367" name="Google Shape;367;p31"/>
          <p:cNvSpPr txBox="1">
            <a:spLocks noGrp="1"/>
          </p:cNvSpPr>
          <p:nvPr>
            <p:ph type="subTitle" idx="1"/>
          </p:nvPr>
        </p:nvSpPr>
        <p:spPr>
          <a:xfrm>
            <a:off x="2135550" y="2816913"/>
            <a:ext cx="4872900" cy="6711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368" name="Google Shape;368;p31"/>
          <p:cNvGrpSpPr/>
          <p:nvPr/>
        </p:nvGrpSpPr>
        <p:grpSpPr>
          <a:xfrm>
            <a:off x="-2134075" y="270738"/>
            <a:ext cx="11043500" cy="6113837"/>
            <a:chOff x="-2134075" y="270738"/>
            <a:chExt cx="11043500" cy="6113837"/>
          </a:xfrm>
        </p:grpSpPr>
        <p:sp>
          <p:nvSpPr>
            <p:cNvPr id="369" name="Google Shape;369;p31"/>
            <p:cNvSpPr/>
            <p:nvPr/>
          </p:nvSpPr>
          <p:spPr>
            <a:xfrm>
              <a:off x="-2134075" y="368967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0" name="Google Shape;370;p31"/>
            <p:cNvGrpSpPr/>
            <p:nvPr/>
          </p:nvGrpSpPr>
          <p:grpSpPr>
            <a:xfrm>
              <a:off x="8792725" y="270738"/>
              <a:ext cx="116700" cy="2245221"/>
              <a:chOff x="245250" y="2629538"/>
              <a:chExt cx="116700" cy="2245221"/>
            </a:xfrm>
          </p:grpSpPr>
          <p:sp>
            <p:nvSpPr>
              <p:cNvPr id="371" name="Google Shape;371;p31"/>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1"/>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1"/>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1"/>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1"/>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1"/>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31"/>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31"/>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9" name="Google Shape;379;p31"/>
            <p:cNvGrpSpPr/>
            <p:nvPr/>
          </p:nvGrpSpPr>
          <p:grpSpPr>
            <a:xfrm rot="10800000">
              <a:off x="361950" y="4728425"/>
              <a:ext cx="2606788" cy="292646"/>
              <a:chOff x="5823975" y="3462600"/>
              <a:chExt cx="2606788" cy="292646"/>
            </a:xfrm>
          </p:grpSpPr>
          <p:sp>
            <p:nvSpPr>
              <p:cNvPr id="380" name="Google Shape;380;p31"/>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1"/>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1"/>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1"/>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31"/>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1"/>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31"/>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31"/>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1"/>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1"/>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1"/>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1"/>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31"/>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31"/>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1"/>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1"/>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1"/>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1"/>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1"/>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1"/>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1"/>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1"/>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1"/>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1"/>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1"/>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31"/>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31"/>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1"/>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1"/>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1"/>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0"/>
        <p:cNvGrpSpPr/>
        <p:nvPr/>
      </p:nvGrpSpPr>
      <p:grpSpPr>
        <a:xfrm>
          <a:off x="0" y="0"/>
          <a:ext cx="0" cy="0"/>
          <a:chOff x="0" y="0"/>
          <a:chExt cx="0" cy="0"/>
        </a:xfrm>
      </p:grpSpPr>
      <p:sp>
        <p:nvSpPr>
          <p:cNvPr id="411" name="Google Shape;411;p32"/>
          <p:cNvSpPr>
            <a:spLocks noGrp="1"/>
          </p:cNvSpPr>
          <p:nvPr>
            <p:ph type="pic" idx="2"/>
          </p:nvPr>
        </p:nvSpPr>
        <p:spPr>
          <a:xfrm>
            <a:off x="-25" y="-13725"/>
            <a:ext cx="9144000" cy="5157300"/>
          </a:xfrm>
          <a:prstGeom prst="rect">
            <a:avLst/>
          </a:prstGeom>
          <a:noFill/>
          <a:ln>
            <a:noFill/>
          </a:ln>
        </p:spPr>
      </p:sp>
      <p:sp>
        <p:nvSpPr>
          <p:cNvPr id="412" name="Google Shape;412;p32"/>
          <p:cNvSpPr txBox="1">
            <a:spLocks noGrp="1"/>
          </p:cNvSpPr>
          <p:nvPr>
            <p:ph type="title"/>
          </p:nvPr>
        </p:nvSpPr>
        <p:spPr>
          <a:xfrm>
            <a:off x="720000" y="4014450"/>
            <a:ext cx="7704000" cy="572700"/>
          </a:xfrm>
          <a:prstGeom prst="rect">
            <a:avLst/>
          </a:prstGeom>
          <a:solidFill>
            <a:schemeClr val="lt2"/>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3"/>
        <p:cNvGrpSpPr/>
        <p:nvPr/>
      </p:nvGrpSpPr>
      <p:grpSpPr>
        <a:xfrm>
          <a:off x="0" y="0"/>
          <a:ext cx="0" cy="0"/>
          <a:chOff x="0" y="0"/>
          <a:chExt cx="0" cy="0"/>
        </a:xfrm>
      </p:grpSpPr>
      <p:sp>
        <p:nvSpPr>
          <p:cNvPr id="414" name="Google Shape;414;p33"/>
          <p:cNvSpPr txBox="1">
            <a:spLocks noGrp="1"/>
          </p:cNvSpPr>
          <p:nvPr>
            <p:ph type="title" hasCustomPrompt="1"/>
          </p:nvPr>
        </p:nvSpPr>
        <p:spPr>
          <a:xfrm>
            <a:off x="1284000" y="1057549"/>
            <a:ext cx="6576000" cy="171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415" name="Google Shape;415;p33"/>
          <p:cNvSpPr txBox="1">
            <a:spLocks noGrp="1"/>
          </p:cNvSpPr>
          <p:nvPr>
            <p:ph type="subTitle" idx="1"/>
          </p:nvPr>
        </p:nvSpPr>
        <p:spPr>
          <a:xfrm>
            <a:off x="1284000" y="2774099"/>
            <a:ext cx="6576000" cy="4971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grpSp>
        <p:nvGrpSpPr>
          <p:cNvPr id="416" name="Google Shape;416;p33"/>
          <p:cNvGrpSpPr/>
          <p:nvPr/>
        </p:nvGrpSpPr>
        <p:grpSpPr>
          <a:xfrm>
            <a:off x="-2134075" y="270738"/>
            <a:ext cx="11043500" cy="6113837"/>
            <a:chOff x="-2134075" y="270738"/>
            <a:chExt cx="11043500" cy="6113837"/>
          </a:xfrm>
        </p:grpSpPr>
        <p:sp>
          <p:nvSpPr>
            <p:cNvPr id="417" name="Google Shape;417;p33"/>
            <p:cNvSpPr/>
            <p:nvPr/>
          </p:nvSpPr>
          <p:spPr>
            <a:xfrm>
              <a:off x="-2134075" y="368967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418" name="Google Shape;418;p33"/>
            <p:cNvGrpSpPr/>
            <p:nvPr/>
          </p:nvGrpSpPr>
          <p:grpSpPr>
            <a:xfrm>
              <a:off x="8792725" y="270738"/>
              <a:ext cx="116700" cy="2245221"/>
              <a:chOff x="245250" y="2629538"/>
              <a:chExt cx="116700" cy="2245221"/>
            </a:xfrm>
          </p:grpSpPr>
          <p:sp>
            <p:nvSpPr>
              <p:cNvPr id="419" name="Google Shape;419;p33"/>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20" name="Google Shape;420;p33"/>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21" name="Google Shape;421;p33"/>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22" name="Google Shape;422;p33"/>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23" name="Google Shape;423;p33"/>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24" name="Google Shape;424;p33"/>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25" name="Google Shape;425;p33"/>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26" name="Google Shape;426;p33"/>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427" name="Google Shape;427;p33"/>
            <p:cNvGrpSpPr/>
            <p:nvPr/>
          </p:nvGrpSpPr>
          <p:grpSpPr>
            <a:xfrm rot="10800000">
              <a:off x="361950" y="4728425"/>
              <a:ext cx="2606788" cy="292646"/>
              <a:chOff x="5823975" y="3462600"/>
              <a:chExt cx="2606788" cy="292646"/>
            </a:xfrm>
          </p:grpSpPr>
          <p:sp>
            <p:nvSpPr>
              <p:cNvPr id="428" name="Google Shape;428;p33"/>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29" name="Google Shape;429;p33"/>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30" name="Google Shape;430;p33"/>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31" name="Google Shape;431;p33"/>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32" name="Google Shape;432;p33"/>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33" name="Google Shape;433;p33"/>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34" name="Google Shape;434;p33"/>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35" name="Google Shape;435;p33"/>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36" name="Google Shape;436;p33"/>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37" name="Google Shape;437;p33"/>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38" name="Google Shape;438;p33"/>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39" name="Google Shape;439;p33"/>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40" name="Google Shape;440;p33"/>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41" name="Google Shape;441;p33"/>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42" name="Google Shape;442;p33"/>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43" name="Google Shape;443;p33"/>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44" name="Google Shape;444;p33"/>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45" name="Google Shape;445;p33"/>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46" name="Google Shape;446;p33"/>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47" name="Google Shape;447;p33"/>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48" name="Google Shape;448;p33"/>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49" name="Google Shape;449;p33"/>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50" name="Google Shape;450;p33"/>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51" name="Google Shape;451;p33"/>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52" name="Google Shape;452;p33"/>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53" name="Google Shape;453;p33"/>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54" name="Google Shape;454;p33"/>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55" name="Google Shape;455;p33"/>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56" name="Google Shape;456;p33"/>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57" name="Google Shape;457;p33"/>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Anybody"/>
              <a:buNone/>
              <a:defRPr sz="3500" b="1" i="0" u="none" strike="noStrike" cap="none">
                <a:solidFill>
                  <a:schemeClr val="dk1"/>
                </a:solidFill>
                <a:latin typeface="Anybody"/>
                <a:ea typeface="Anybody"/>
                <a:cs typeface="Anybody"/>
                <a:sym typeface="Anybody"/>
              </a:defRPr>
            </a:lvl1pPr>
            <a:lvl2pPr marR="0" lvl="1" algn="l" rtl="0">
              <a:lnSpc>
                <a:spcPct val="100000"/>
              </a:lnSpc>
              <a:spcBef>
                <a:spcPts val="0"/>
              </a:spcBef>
              <a:spcAft>
                <a:spcPts val="0"/>
              </a:spcAft>
              <a:buClr>
                <a:schemeClr val="dk1"/>
              </a:buClr>
              <a:buSzPts val="3500"/>
              <a:buFont typeface="Anybody"/>
              <a:buNone/>
              <a:defRPr sz="3500" b="1" i="0" u="none" strike="noStrike" cap="none">
                <a:solidFill>
                  <a:schemeClr val="dk1"/>
                </a:solidFill>
                <a:latin typeface="Anybody"/>
                <a:ea typeface="Anybody"/>
                <a:cs typeface="Anybody"/>
                <a:sym typeface="Anybody"/>
              </a:defRPr>
            </a:lvl2pPr>
            <a:lvl3pPr marR="0" lvl="2" algn="l" rtl="0">
              <a:lnSpc>
                <a:spcPct val="100000"/>
              </a:lnSpc>
              <a:spcBef>
                <a:spcPts val="0"/>
              </a:spcBef>
              <a:spcAft>
                <a:spcPts val="0"/>
              </a:spcAft>
              <a:buClr>
                <a:schemeClr val="dk1"/>
              </a:buClr>
              <a:buSzPts val="3500"/>
              <a:buFont typeface="Anybody"/>
              <a:buNone/>
              <a:defRPr sz="3500" b="1" i="0" u="none" strike="noStrike" cap="none">
                <a:solidFill>
                  <a:schemeClr val="dk1"/>
                </a:solidFill>
                <a:latin typeface="Anybody"/>
                <a:ea typeface="Anybody"/>
                <a:cs typeface="Anybody"/>
                <a:sym typeface="Anybody"/>
              </a:defRPr>
            </a:lvl3pPr>
            <a:lvl4pPr marR="0" lvl="3" algn="l" rtl="0">
              <a:lnSpc>
                <a:spcPct val="100000"/>
              </a:lnSpc>
              <a:spcBef>
                <a:spcPts val="0"/>
              </a:spcBef>
              <a:spcAft>
                <a:spcPts val="0"/>
              </a:spcAft>
              <a:buClr>
                <a:schemeClr val="dk1"/>
              </a:buClr>
              <a:buSzPts val="3500"/>
              <a:buFont typeface="Anybody"/>
              <a:buNone/>
              <a:defRPr sz="3500" b="1" i="0" u="none" strike="noStrike" cap="none">
                <a:solidFill>
                  <a:schemeClr val="dk1"/>
                </a:solidFill>
                <a:latin typeface="Anybody"/>
                <a:ea typeface="Anybody"/>
                <a:cs typeface="Anybody"/>
                <a:sym typeface="Anybody"/>
              </a:defRPr>
            </a:lvl4pPr>
            <a:lvl5pPr marR="0" lvl="4" algn="l" rtl="0">
              <a:lnSpc>
                <a:spcPct val="100000"/>
              </a:lnSpc>
              <a:spcBef>
                <a:spcPts val="0"/>
              </a:spcBef>
              <a:spcAft>
                <a:spcPts val="0"/>
              </a:spcAft>
              <a:buClr>
                <a:schemeClr val="dk1"/>
              </a:buClr>
              <a:buSzPts val="3500"/>
              <a:buFont typeface="Anybody"/>
              <a:buNone/>
              <a:defRPr sz="3500" b="1" i="0" u="none" strike="noStrike" cap="none">
                <a:solidFill>
                  <a:schemeClr val="dk1"/>
                </a:solidFill>
                <a:latin typeface="Anybody"/>
                <a:ea typeface="Anybody"/>
                <a:cs typeface="Anybody"/>
                <a:sym typeface="Anybody"/>
              </a:defRPr>
            </a:lvl5pPr>
            <a:lvl6pPr marR="0" lvl="5" algn="l" rtl="0">
              <a:lnSpc>
                <a:spcPct val="100000"/>
              </a:lnSpc>
              <a:spcBef>
                <a:spcPts val="0"/>
              </a:spcBef>
              <a:spcAft>
                <a:spcPts val="0"/>
              </a:spcAft>
              <a:buClr>
                <a:schemeClr val="dk1"/>
              </a:buClr>
              <a:buSzPts val="3500"/>
              <a:buFont typeface="Anybody"/>
              <a:buNone/>
              <a:defRPr sz="3500" b="1" i="0" u="none" strike="noStrike" cap="none">
                <a:solidFill>
                  <a:schemeClr val="dk1"/>
                </a:solidFill>
                <a:latin typeface="Anybody"/>
                <a:ea typeface="Anybody"/>
                <a:cs typeface="Anybody"/>
                <a:sym typeface="Anybody"/>
              </a:defRPr>
            </a:lvl6pPr>
            <a:lvl7pPr marR="0" lvl="6" algn="l" rtl="0">
              <a:lnSpc>
                <a:spcPct val="100000"/>
              </a:lnSpc>
              <a:spcBef>
                <a:spcPts val="0"/>
              </a:spcBef>
              <a:spcAft>
                <a:spcPts val="0"/>
              </a:spcAft>
              <a:buClr>
                <a:schemeClr val="dk1"/>
              </a:buClr>
              <a:buSzPts val="3500"/>
              <a:buFont typeface="Anybody"/>
              <a:buNone/>
              <a:defRPr sz="3500" b="1" i="0" u="none" strike="noStrike" cap="none">
                <a:solidFill>
                  <a:schemeClr val="dk1"/>
                </a:solidFill>
                <a:latin typeface="Anybody"/>
                <a:ea typeface="Anybody"/>
                <a:cs typeface="Anybody"/>
                <a:sym typeface="Anybody"/>
              </a:defRPr>
            </a:lvl7pPr>
            <a:lvl8pPr marR="0" lvl="7" algn="l" rtl="0">
              <a:lnSpc>
                <a:spcPct val="100000"/>
              </a:lnSpc>
              <a:spcBef>
                <a:spcPts val="0"/>
              </a:spcBef>
              <a:spcAft>
                <a:spcPts val="0"/>
              </a:spcAft>
              <a:buClr>
                <a:schemeClr val="dk1"/>
              </a:buClr>
              <a:buSzPts val="3500"/>
              <a:buFont typeface="Anybody"/>
              <a:buNone/>
              <a:defRPr sz="3500" b="1" i="0" u="none" strike="noStrike" cap="none">
                <a:solidFill>
                  <a:schemeClr val="dk1"/>
                </a:solidFill>
                <a:latin typeface="Anybody"/>
                <a:ea typeface="Anybody"/>
                <a:cs typeface="Anybody"/>
                <a:sym typeface="Anybody"/>
              </a:defRPr>
            </a:lvl8pPr>
            <a:lvl9pPr marR="0" lvl="8" algn="l" rtl="0">
              <a:lnSpc>
                <a:spcPct val="100000"/>
              </a:lnSpc>
              <a:spcBef>
                <a:spcPts val="0"/>
              </a:spcBef>
              <a:spcAft>
                <a:spcPts val="0"/>
              </a:spcAft>
              <a:buClr>
                <a:schemeClr val="dk1"/>
              </a:buClr>
              <a:buSzPts val="3500"/>
              <a:buFont typeface="Anybody"/>
              <a:buNone/>
              <a:defRPr sz="3500" b="1" i="0" u="none" strike="noStrike" cap="none">
                <a:solidFill>
                  <a:schemeClr val="dk1"/>
                </a:solidFill>
                <a:latin typeface="Anybody"/>
                <a:ea typeface="Anybody"/>
                <a:cs typeface="Anybody"/>
                <a:sym typeface="Anybody"/>
              </a:defRPr>
            </a:lvl9pPr>
          </a:lstStyle>
          <a:p>
            <a:endParaRPr/>
          </a:p>
        </p:txBody>
      </p:sp>
      <p:sp>
        <p:nvSpPr>
          <p:cNvPr id="7" name="Google Shape;7;p22"/>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pdf/2006.04131.pdf" TargetMode="External"/><Relationship Id="rId7" Type="http://schemas.openxmlformats.org/officeDocument/2006/relationships/hyperlink" Target="https://slogix.in/machine-learning/graph-neural-networks/#:~:text=Latest%20Research%20Topics%20in%20Graph%20Neural%20Networks&amp;text=Graph%20Representation%20Learning%3A%20Delving%20into,without%20relying%20on%20labeled%20data."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s://slogix.in/machine-learning/generative-neural-networks/" TargetMode="External"/><Relationship Id="rId5" Type="http://schemas.openxmlformats.org/officeDocument/2006/relationships/hyperlink" Target="https://arxiv.org/pdf/1611.07308.pdf" TargetMode="External"/><Relationship Id="rId4" Type="http://schemas.openxmlformats.org/officeDocument/2006/relationships/hyperlink" Target="https://arxiv.org/pdf/2109.01116.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10.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5.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10.png"/><Relationship Id="rId9" Type="http://schemas.openxmlformats.org/officeDocument/2006/relationships/image" Target="../media/image7.png"/><Relationship Id="rId1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2.png"/><Relationship Id="rId11" Type="http://schemas.openxmlformats.org/officeDocument/2006/relationships/image" Target="../media/image26.png"/><Relationship Id="rId5" Type="http://schemas.openxmlformats.org/officeDocument/2006/relationships/image" Target="../media/image21.png"/><Relationship Id="rId15" Type="http://schemas.openxmlformats.org/officeDocument/2006/relationships/image" Target="../media/image29.png"/><Relationship Id="rId10"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11.png"/><Relationship Id="rId14" Type="http://schemas.openxmlformats.org/officeDocument/2006/relationships/image" Target="../media/image28.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0.png"/><Relationship Id="rId7" Type="http://schemas.openxmlformats.org/officeDocument/2006/relationships/image" Target="../media/image18.png"/><Relationship Id="rId12"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9.png"/><Relationship Id="rId5" Type="http://schemas.openxmlformats.org/officeDocument/2006/relationships/image" Target="../media/image32.png"/><Relationship Id="rId10" Type="http://schemas.openxmlformats.org/officeDocument/2006/relationships/image" Target="../media/image28.png"/><Relationship Id="rId4" Type="http://schemas.openxmlformats.org/officeDocument/2006/relationships/image" Target="../media/image31.png"/><Relationship Id="rId9"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
          <p:cNvSpPr txBox="1">
            <a:spLocks noGrp="1"/>
          </p:cNvSpPr>
          <p:nvPr>
            <p:ph type="ctrTitle"/>
          </p:nvPr>
        </p:nvSpPr>
        <p:spPr>
          <a:xfrm>
            <a:off x="1333025" y="1615050"/>
            <a:ext cx="6895800" cy="70342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latin typeface="Roboto"/>
                <a:ea typeface="Roboto"/>
                <a:cs typeface="Roboto"/>
                <a:sym typeface="Roboto"/>
              </a:rPr>
              <a:t>Graph-ML Project</a:t>
            </a:r>
            <a:endParaRPr dirty="0">
              <a:latin typeface="Roboto"/>
              <a:ea typeface="Roboto"/>
              <a:cs typeface="Roboto"/>
              <a:sym typeface="Roboto"/>
            </a:endParaRPr>
          </a:p>
        </p:txBody>
      </p:sp>
      <p:sp>
        <p:nvSpPr>
          <p:cNvPr id="695" name="Google Shape;695;p1"/>
          <p:cNvSpPr/>
          <p:nvPr/>
        </p:nvSpPr>
        <p:spPr>
          <a:xfrm>
            <a:off x="-419100" y="306722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96" name="Google Shape;696;p1"/>
          <p:cNvGrpSpPr/>
          <p:nvPr/>
        </p:nvGrpSpPr>
        <p:grpSpPr>
          <a:xfrm>
            <a:off x="343850" y="1126950"/>
            <a:ext cx="738738" cy="2606788"/>
            <a:chOff x="1365575" y="1126950"/>
            <a:chExt cx="738738" cy="2606788"/>
          </a:xfrm>
        </p:grpSpPr>
        <p:sp>
          <p:nvSpPr>
            <p:cNvPr id="697" name="Google Shape;697;p1"/>
            <p:cNvSpPr/>
            <p:nvPr/>
          </p:nvSpPr>
          <p:spPr>
            <a:xfrm>
              <a:off x="1365575" y="112695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1"/>
            <p:cNvSpPr/>
            <p:nvPr/>
          </p:nvSpPr>
          <p:spPr>
            <a:xfrm>
              <a:off x="1588621" y="112695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1"/>
            <p:cNvSpPr/>
            <p:nvPr/>
          </p:nvSpPr>
          <p:spPr>
            <a:xfrm>
              <a:off x="1811667" y="112695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1"/>
            <p:cNvSpPr/>
            <p:nvPr/>
          </p:nvSpPr>
          <p:spPr>
            <a:xfrm>
              <a:off x="2034713" y="112695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1"/>
            <p:cNvSpPr/>
            <p:nvPr/>
          </p:nvSpPr>
          <p:spPr>
            <a:xfrm>
              <a:off x="1365575" y="130817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1"/>
            <p:cNvSpPr/>
            <p:nvPr/>
          </p:nvSpPr>
          <p:spPr>
            <a:xfrm>
              <a:off x="1588621" y="130817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1"/>
            <p:cNvSpPr/>
            <p:nvPr/>
          </p:nvSpPr>
          <p:spPr>
            <a:xfrm>
              <a:off x="1811667" y="130817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1"/>
            <p:cNvSpPr/>
            <p:nvPr/>
          </p:nvSpPr>
          <p:spPr>
            <a:xfrm>
              <a:off x="2034713" y="130817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1"/>
            <p:cNvSpPr/>
            <p:nvPr/>
          </p:nvSpPr>
          <p:spPr>
            <a:xfrm>
              <a:off x="1365575" y="148940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1"/>
            <p:cNvSpPr/>
            <p:nvPr/>
          </p:nvSpPr>
          <p:spPr>
            <a:xfrm>
              <a:off x="1588621" y="148940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1"/>
            <p:cNvSpPr/>
            <p:nvPr/>
          </p:nvSpPr>
          <p:spPr>
            <a:xfrm>
              <a:off x="1811667" y="148940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1"/>
            <p:cNvSpPr/>
            <p:nvPr/>
          </p:nvSpPr>
          <p:spPr>
            <a:xfrm>
              <a:off x="2034713" y="148940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1"/>
            <p:cNvSpPr/>
            <p:nvPr/>
          </p:nvSpPr>
          <p:spPr>
            <a:xfrm>
              <a:off x="1365575" y="167063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1"/>
            <p:cNvSpPr/>
            <p:nvPr/>
          </p:nvSpPr>
          <p:spPr>
            <a:xfrm>
              <a:off x="1588621" y="167063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1"/>
            <p:cNvSpPr/>
            <p:nvPr/>
          </p:nvSpPr>
          <p:spPr>
            <a:xfrm>
              <a:off x="1811667" y="167063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1"/>
            <p:cNvSpPr/>
            <p:nvPr/>
          </p:nvSpPr>
          <p:spPr>
            <a:xfrm>
              <a:off x="2034713" y="167063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1"/>
            <p:cNvSpPr/>
            <p:nvPr/>
          </p:nvSpPr>
          <p:spPr>
            <a:xfrm>
              <a:off x="1365575" y="185186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1"/>
            <p:cNvSpPr/>
            <p:nvPr/>
          </p:nvSpPr>
          <p:spPr>
            <a:xfrm>
              <a:off x="1588621" y="185186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1"/>
            <p:cNvSpPr/>
            <p:nvPr/>
          </p:nvSpPr>
          <p:spPr>
            <a:xfrm>
              <a:off x="1811667" y="185186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1"/>
            <p:cNvSpPr/>
            <p:nvPr/>
          </p:nvSpPr>
          <p:spPr>
            <a:xfrm>
              <a:off x="2034713" y="185186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1"/>
            <p:cNvSpPr/>
            <p:nvPr/>
          </p:nvSpPr>
          <p:spPr>
            <a:xfrm>
              <a:off x="1365575" y="2033089"/>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1"/>
            <p:cNvSpPr/>
            <p:nvPr/>
          </p:nvSpPr>
          <p:spPr>
            <a:xfrm>
              <a:off x="1588621" y="2033089"/>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1"/>
            <p:cNvSpPr/>
            <p:nvPr/>
          </p:nvSpPr>
          <p:spPr>
            <a:xfrm>
              <a:off x="1811667" y="2033089"/>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1"/>
            <p:cNvSpPr/>
            <p:nvPr/>
          </p:nvSpPr>
          <p:spPr>
            <a:xfrm>
              <a:off x="2034713" y="2033089"/>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1"/>
            <p:cNvSpPr/>
            <p:nvPr/>
          </p:nvSpPr>
          <p:spPr>
            <a:xfrm>
              <a:off x="1365575" y="221431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
            <p:cNvSpPr/>
            <p:nvPr/>
          </p:nvSpPr>
          <p:spPr>
            <a:xfrm>
              <a:off x="1588621" y="221431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
            <p:cNvSpPr/>
            <p:nvPr/>
          </p:nvSpPr>
          <p:spPr>
            <a:xfrm>
              <a:off x="1811667" y="221431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
            <p:cNvSpPr/>
            <p:nvPr/>
          </p:nvSpPr>
          <p:spPr>
            <a:xfrm>
              <a:off x="2034713" y="2214316"/>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
            <p:cNvSpPr/>
            <p:nvPr/>
          </p:nvSpPr>
          <p:spPr>
            <a:xfrm>
              <a:off x="1365575" y="2395544"/>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
            <p:cNvSpPr/>
            <p:nvPr/>
          </p:nvSpPr>
          <p:spPr>
            <a:xfrm>
              <a:off x="1588621" y="2395544"/>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
            <p:cNvSpPr/>
            <p:nvPr/>
          </p:nvSpPr>
          <p:spPr>
            <a:xfrm>
              <a:off x="1811667" y="2395544"/>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
            <p:cNvSpPr/>
            <p:nvPr/>
          </p:nvSpPr>
          <p:spPr>
            <a:xfrm>
              <a:off x="2034713" y="2395544"/>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
            <p:cNvSpPr/>
            <p:nvPr/>
          </p:nvSpPr>
          <p:spPr>
            <a:xfrm>
              <a:off x="1365575" y="2576772"/>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
            <p:cNvSpPr/>
            <p:nvPr/>
          </p:nvSpPr>
          <p:spPr>
            <a:xfrm>
              <a:off x="1588621" y="2576772"/>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
            <p:cNvSpPr/>
            <p:nvPr/>
          </p:nvSpPr>
          <p:spPr>
            <a:xfrm>
              <a:off x="1811667" y="2576772"/>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
            <p:cNvSpPr/>
            <p:nvPr/>
          </p:nvSpPr>
          <p:spPr>
            <a:xfrm>
              <a:off x="2034713" y="2576772"/>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
            <p:cNvSpPr/>
            <p:nvPr/>
          </p:nvSpPr>
          <p:spPr>
            <a:xfrm>
              <a:off x="1365575" y="27580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1"/>
            <p:cNvSpPr/>
            <p:nvPr/>
          </p:nvSpPr>
          <p:spPr>
            <a:xfrm>
              <a:off x="1588621" y="27580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1"/>
            <p:cNvSpPr/>
            <p:nvPr/>
          </p:nvSpPr>
          <p:spPr>
            <a:xfrm>
              <a:off x="1811667" y="27580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1"/>
            <p:cNvSpPr/>
            <p:nvPr/>
          </p:nvSpPr>
          <p:spPr>
            <a:xfrm>
              <a:off x="2034713" y="27580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1"/>
            <p:cNvSpPr/>
            <p:nvPr/>
          </p:nvSpPr>
          <p:spPr>
            <a:xfrm>
              <a:off x="1365575" y="2939227"/>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1"/>
            <p:cNvSpPr/>
            <p:nvPr/>
          </p:nvSpPr>
          <p:spPr>
            <a:xfrm>
              <a:off x="1588621" y="2939227"/>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
            <p:cNvSpPr/>
            <p:nvPr/>
          </p:nvSpPr>
          <p:spPr>
            <a:xfrm>
              <a:off x="1811667" y="2939227"/>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1"/>
            <p:cNvSpPr/>
            <p:nvPr/>
          </p:nvSpPr>
          <p:spPr>
            <a:xfrm>
              <a:off x="2034713" y="2939227"/>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1"/>
            <p:cNvSpPr/>
            <p:nvPr/>
          </p:nvSpPr>
          <p:spPr>
            <a:xfrm>
              <a:off x="1365575" y="312045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1"/>
            <p:cNvSpPr/>
            <p:nvPr/>
          </p:nvSpPr>
          <p:spPr>
            <a:xfrm>
              <a:off x="1588621" y="312045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1"/>
            <p:cNvSpPr/>
            <p:nvPr/>
          </p:nvSpPr>
          <p:spPr>
            <a:xfrm>
              <a:off x="1811667" y="312045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1"/>
            <p:cNvSpPr/>
            <p:nvPr/>
          </p:nvSpPr>
          <p:spPr>
            <a:xfrm>
              <a:off x="2034713" y="3120455"/>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1"/>
            <p:cNvSpPr/>
            <p:nvPr/>
          </p:nvSpPr>
          <p:spPr>
            <a:xfrm>
              <a:off x="1365575" y="330168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1"/>
            <p:cNvSpPr/>
            <p:nvPr/>
          </p:nvSpPr>
          <p:spPr>
            <a:xfrm>
              <a:off x="1588621" y="330168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
            <p:cNvSpPr/>
            <p:nvPr/>
          </p:nvSpPr>
          <p:spPr>
            <a:xfrm>
              <a:off x="1811667" y="330168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
            <p:cNvSpPr/>
            <p:nvPr/>
          </p:nvSpPr>
          <p:spPr>
            <a:xfrm>
              <a:off x="2034713" y="3301683"/>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
            <p:cNvSpPr/>
            <p:nvPr/>
          </p:nvSpPr>
          <p:spPr>
            <a:xfrm>
              <a:off x="1365575" y="348291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
            <p:cNvSpPr/>
            <p:nvPr/>
          </p:nvSpPr>
          <p:spPr>
            <a:xfrm>
              <a:off x="1588621" y="348291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
            <p:cNvSpPr/>
            <p:nvPr/>
          </p:nvSpPr>
          <p:spPr>
            <a:xfrm>
              <a:off x="1811667" y="348291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
            <p:cNvSpPr/>
            <p:nvPr/>
          </p:nvSpPr>
          <p:spPr>
            <a:xfrm>
              <a:off x="2034713" y="3482911"/>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
            <p:cNvSpPr/>
            <p:nvPr/>
          </p:nvSpPr>
          <p:spPr>
            <a:xfrm>
              <a:off x="1365575" y="366413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
            <p:cNvSpPr/>
            <p:nvPr/>
          </p:nvSpPr>
          <p:spPr>
            <a:xfrm>
              <a:off x="1588621" y="366413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1"/>
            <p:cNvSpPr/>
            <p:nvPr/>
          </p:nvSpPr>
          <p:spPr>
            <a:xfrm>
              <a:off x="1811667" y="366413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1"/>
            <p:cNvSpPr/>
            <p:nvPr/>
          </p:nvSpPr>
          <p:spPr>
            <a:xfrm>
              <a:off x="2034713" y="3664138"/>
              <a:ext cx="69600" cy="69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7" name="Google Shape;757;p1"/>
          <p:cNvSpPr/>
          <p:nvPr/>
        </p:nvSpPr>
        <p:spPr>
          <a:xfrm rot="-5400000">
            <a:off x="5695875" y="-2637800"/>
            <a:ext cx="541500" cy="63546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8" name="Google Shape;758;p1"/>
          <p:cNvGrpSpPr/>
          <p:nvPr/>
        </p:nvGrpSpPr>
        <p:grpSpPr>
          <a:xfrm>
            <a:off x="6817075" y="3879150"/>
            <a:ext cx="1613697" cy="724847"/>
            <a:chOff x="6817075" y="3879150"/>
            <a:chExt cx="1613697" cy="724847"/>
          </a:xfrm>
        </p:grpSpPr>
        <p:sp>
          <p:nvSpPr>
            <p:cNvPr id="759" name="Google Shape;759;p1"/>
            <p:cNvSpPr/>
            <p:nvPr/>
          </p:nvSpPr>
          <p:spPr>
            <a:xfrm>
              <a:off x="7191325" y="38791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
            <p:cNvSpPr/>
            <p:nvPr/>
          </p:nvSpPr>
          <p:spPr>
            <a:xfrm>
              <a:off x="7565574" y="38791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1"/>
            <p:cNvSpPr/>
            <p:nvPr/>
          </p:nvSpPr>
          <p:spPr>
            <a:xfrm>
              <a:off x="7939823" y="38791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
            <p:cNvSpPr/>
            <p:nvPr/>
          </p:nvSpPr>
          <p:spPr>
            <a:xfrm>
              <a:off x="8314072" y="38791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
            <p:cNvSpPr/>
            <p:nvPr/>
          </p:nvSpPr>
          <p:spPr>
            <a:xfrm>
              <a:off x="7191325" y="41832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1"/>
            <p:cNvSpPr/>
            <p:nvPr/>
          </p:nvSpPr>
          <p:spPr>
            <a:xfrm>
              <a:off x="7565574" y="41832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1"/>
            <p:cNvSpPr/>
            <p:nvPr/>
          </p:nvSpPr>
          <p:spPr>
            <a:xfrm>
              <a:off x="7939823" y="41832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1"/>
            <p:cNvSpPr/>
            <p:nvPr/>
          </p:nvSpPr>
          <p:spPr>
            <a:xfrm>
              <a:off x="8314072" y="41832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
            <p:cNvSpPr/>
            <p:nvPr/>
          </p:nvSpPr>
          <p:spPr>
            <a:xfrm>
              <a:off x="7191325" y="44872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
            <p:cNvSpPr/>
            <p:nvPr/>
          </p:nvSpPr>
          <p:spPr>
            <a:xfrm>
              <a:off x="7565574" y="44872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
            <p:cNvSpPr/>
            <p:nvPr/>
          </p:nvSpPr>
          <p:spPr>
            <a:xfrm>
              <a:off x="7939823" y="44872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
            <p:cNvSpPr/>
            <p:nvPr/>
          </p:nvSpPr>
          <p:spPr>
            <a:xfrm>
              <a:off x="8314072" y="44872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
            <p:cNvSpPr/>
            <p:nvPr/>
          </p:nvSpPr>
          <p:spPr>
            <a:xfrm>
              <a:off x="6817075" y="38791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1"/>
            <p:cNvSpPr/>
            <p:nvPr/>
          </p:nvSpPr>
          <p:spPr>
            <a:xfrm>
              <a:off x="6817075" y="41832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
            <p:cNvSpPr/>
            <p:nvPr/>
          </p:nvSpPr>
          <p:spPr>
            <a:xfrm>
              <a:off x="6817075" y="44872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4" name="Google Shape;774;p1"/>
          <p:cNvSpPr txBox="1"/>
          <p:nvPr/>
        </p:nvSpPr>
        <p:spPr>
          <a:xfrm>
            <a:off x="2472700" y="3742050"/>
            <a:ext cx="3301800" cy="1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Roboto"/>
                <a:ea typeface="Roboto"/>
                <a:cs typeface="Roboto"/>
                <a:sym typeface="Roboto"/>
              </a:rPr>
              <a:t>Contributors:</a:t>
            </a:r>
            <a:endParaRPr sz="14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rgbClr val="000000"/>
                </a:solidFill>
                <a:latin typeface="Roboto"/>
                <a:ea typeface="Roboto"/>
                <a:cs typeface="Roboto"/>
                <a:sym typeface="Roboto"/>
              </a:rPr>
              <a:t>Kaizer Rahaman 	- 19IE35005</a:t>
            </a:r>
            <a:endParaRPr sz="11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rgbClr val="000000"/>
                </a:solidFill>
                <a:latin typeface="Roboto"/>
                <a:ea typeface="Roboto"/>
                <a:cs typeface="Roboto"/>
                <a:sym typeface="Roboto"/>
              </a:rPr>
              <a:t>Sudheesh Kumar 	- 20IE35002</a:t>
            </a:r>
            <a:endParaRPr sz="11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19"/>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Conclusion</a:t>
            </a:r>
            <a:endParaRPr/>
          </a:p>
        </p:txBody>
      </p:sp>
      <p:sp>
        <p:nvSpPr>
          <p:cNvPr id="907" name="Google Shape;907;p19"/>
          <p:cNvSpPr txBox="1">
            <a:spLocks noGrp="1"/>
          </p:cNvSpPr>
          <p:nvPr>
            <p:ph type="body" idx="4294967295"/>
          </p:nvPr>
        </p:nvSpPr>
        <p:spPr>
          <a:xfrm>
            <a:off x="720000" y="1215750"/>
            <a:ext cx="7704000" cy="374505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SzPts val="1400"/>
              <a:buFont typeface="Arial" panose="020B0604020202020204" pitchFamily="34" charset="0"/>
              <a:buChar char="•"/>
            </a:pPr>
            <a:r>
              <a:rPr lang="en-US" dirty="0">
                <a:latin typeface="Roboto" panose="02000000000000000000" pitchFamily="2" charset="0"/>
                <a:ea typeface="Roboto" panose="02000000000000000000" pitchFamily="2" charset="0"/>
              </a:rPr>
              <a:t>Our exploration into unsupervised graph representation learning, leveraging Variational Graph Auto-encoders (VGAEs) for Node Classification, has yielded promising results across diverse datasets. The model, referred to as "Ours," has been compared against the established GRACE algorithm.</a:t>
            </a:r>
          </a:p>
          <a:p>
            <a:pPr marL="285750" lvl="0" indent="-285750" algn="l" rtl="0">
              <a:lnSpc>
                <a:spcPct val="115000"/>
              </a:lnSpc>
              <a:spcBef>
                <a:spcPts val="0"/>
              </a:spcBef>
              <a:spcAft>
                <a:spcPts val="0"/>
              </a:spcAft>
              <a:buSzPts val="1400"/>
              <a:buFont typeface="Arial" panose="020B0604020202020204" pitchFamily="34" charset="0"/>
              <a:buChar char="•"/>
            </a:pPr>
            <a:endParaRPr lang="en-US"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The F1Mi and F1Ma scores demonstrate the efficacy of our proposed approach, consistently outperforming GRACE across 3 out of 4 datasets. Notably, the model performs better in capturing node classifications, as evidenced by the higher scores.</a:t>
            </a:r>
          </a:p>
          <a:p>
            <a:pPr marL="285750" lvl="0" indent="-285750" algn="l" rtl="0">
              <a:lnSpc>
                <a:spcPct val="115000"/>
              </a:lnSpc>
              <a:spcBef>
                <a:spcPts val="0"/>
              </a:spcBef>
              <a:spcAft>
                <a:spcPts val="0"/>
              </a:spcAft>
              <a:buSzPts val="1400"/>
              <a:buFont typeface="Arial" panose="020B0604020202020204" pitchFamily="34" charset="0"/>
              <a:buChar char="•"/>
            </a:pPr>
            <a:endParaRPr lang="en-US" dirty="0">
              <a:latin typeface="Roboto" panose="02000000000000000000" pitchFamily="2" charset="0"/>
              <a:ea typeface="Roboto" panose="02000000000000000000" pitchFamily="2" charset="0"/>
            </a:endParaRPr>
          </a:p>
          <a:p>
            <a:pPr marL="285750" lvl="0" indent="-285750" algn="l" rtl="0">
              <a:lnSpc>
                <a:spcPct val="115000"/>
              </a:lnSpc>
              <a:spcBef>
                <a:spcPts val="0"/>
              </a:spcBef>
              <a:spcAft>
                <a:spcPts val="0"/>
              </a:spcAft>
              <a:buSzPts val="1400"/>
              <a:buFont typeface="Arial" panose="020B0604020202020204" pitchFamily="34" charset="0"/>
              <a:buChar char="•"/>
            </a:pPr>
            <a:r>
              <a:rPr lang="en-US" dirty="0">
                <a:latin typeface="Roboto" panose="02000000000000000000" pitchFamily="2" charset="0"/>
                <a:ea typeface="Roboto" panose="02000000000000000000" pitchFamily="2" charset="0"/>
              </a:rPr>
              <a:t>In conclusion, our proposed VGAE-based approach for unsupervised graph representation learning, when applied to the task of Node Classification, demonstrates significant advancements over the GRACE algorithm. These findings underscore the potential of VGAEs in modelling the intricate structures of graph data, providing a valuable contribution to graph machine learning.</a:t>
            </a:r>
            <a:endParaRPr dirty="0">
              <a:latin typeface="Roboto" panose="02000000000000000000" pitchFamily="2" charset="0"/>
              <a:ea typeface="Roboto" panose="02000000000000000000"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20"/>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Scopes for the future</a:t>
            </a:r>
            <a:endParaRPr/>
          </a:p>
        </p:txBody>
      </p:sp>
      <p:sp>
        <p:nvSpPr>
          <p:cNvPr id="913" name="Google Shape;913;p20"/>
          <p:cNvSpPr txBox="1">
            <a:spLocks noGrp="1"/>
          </p:cNvSpPr>
          <p:nvPr>
            <p:ph type="body" idx="4294967295"/>
          </p:nvPr>
        </p:nvSpPr>
        <p:spPr>
          <a:xfrm>
            <a:off x="720000" y="1215750"/>
            <a:ext cx="7704000" cy="3388200"/>
          </a:xfrm>
          <a:prstGeom prst="rect">
            <a:avLst/>
          </a:prstGeom>
          <a:noFill/>
          <a:ln>
            <a:noFill/>
          </a:ln>
        </p:spPr>
        <p:txBody>
          <a:bodyPr spcFirstLastPara="1" wrap="square" lIns="91425" tIns="91425" rIns="91425" bIns="91425" anchor="t" anchorCtr="0">
            <a:noAutofit/>
          </a:bodyPr>
          <a:lstStyle/>
          <a:p>
            <a:pPr marL="285750" indent="-285750">
              <a:lnSpc>
                <a:spcPct val="114999"/>
              </a:lnSpc>
              <a:buFont typeface="Arial,Sans-Serif"/>
              <a:buChar char="•"/>
            </a:pPr>
            <a:r>
              <a:rPr lang="en-US" dirty="0">
                <a:latin typeface="Roboto" panose="02000000000000000000" pitchFamily="2" charset="0"/>
                <a:ea typeface="Roboto" panose="02000000000000000000" pitchFamily="2" charset="0"/>
                <a:cs typeface="Arial"/>
              </a:rPr>
              <a:t>We aim to further improve this design by considering different loss functions to train the Autoencoder.</a:t>
            </a:r>
          </a:p>
          <a:p>
            <a:pPr marL="285750" indent="-285750">
              <a:lnSpc>
                <a:spcPct val="114999"/>
              </a:lnSpc>
              <a:buFont typeface="Arial,Sans-Serif"/>
              <a:buChar char="•"/>
            </a:pPr>
            <a:endParaRPr lang="en-US" dirty="0">
              <a:latin typeface="Roboto" panose="02000000000000000000" pitchFamily="2" charset="0"/>
              <a:ea typeface="Roboto" panose="02000000000000000000" pitchFamily="2" charset="0"/>
              <a:cs typeface="Arial"/>
            </a:endParaRPr>
          </a:p>
          <a:p>
            <a:pPr marL="285750" indent="-285750">
              <a:lnSpc>
                <a:spcPct val="114999"/>
              </a:lnSpc>
              <a:buFont typeface="Arial,Sans-Serif"/>
              <a:buChar char="•"/>
            </a:pPr>
            <a:r>
              <a:rPr lang="en-US" dirty="0">
                <a:latin typeface="Roboto" panose="02000000000000000000" pitchFamily="2" charset="0"/>
                <a:ea typeface="Roboto" panose="02000000000000000000" pitchFamily="2" charset="0"/>
                <a:cs typeface="Arial"/>
              </a:rPr>
              <a:t>Specifically, in our present decoder we take the inner dot product of the two latent representations of the two corrupted graphs separately. However, we can also take an intra dot product between the latent representations of the two separate corrupted graphs(which are different views of the same graph)</a:t>
            </a:r>
          </a:p>
          <a:p>
            <a:pPr marL="285750" indent="-285750">
              <a:lnSpc>
                <a:spcPct val="114999"/>
              </a:lnSpc>
              <a:buFont typeface="Arial,Sans-Serif"/>
              <a:buChar char="•"/>
            </a:pPr>
            <a:endParaRPr lang="en-US" dirty="0">
              <a:latin typeface="Roboto" panose="02000000000000000000" pitchFamily="2" charset="0"/>
              <a:ea typeface="Roboto" panose="02000000000000000000" pitchFamily="2" charset="0"/>
              <a:cs typeface="Arial"/>
            </a:endParaRPr>
          </a:p>
          <a:p>
            <a:pPr marL="285750" indent="-285750">
              <a:lnSpc>
                <a:spcPct val="114999"/>
              </a:lnSpc>
              <a:buFont typeface="Arial,Sans-Serif"/>
              <a:buChar char="•"/>
            </a:pPr>
            <a:r>
              <a:rPr lang="en-US" dirty="0">
                <a:latin typeface="Roboto" panose="02000000000000000000" pitchFamily="2" charset="0"/>
                <a:ea typeface="Roboto" panose="02000000000000000000" pitchFamily="2" charset="0"/>
                <a:cs typeface="Arial"/>
              </a:rPr>
              <a:t>We can have a temporal component considering if a dynamic graph is our input.</a:t>
            </a:r>
          </a:p>
          <a:p>
            <a:pPr marL="139700" lvl="0" indent="0" algn="l">
              <a:lnSpc>
                <a:spcPct val="114999"/>
              </a:lnSpc>
              <a:spcBef>
                <a:spcPts val="0"/>
              </a:spcBef>
              <a:spcAft>
                <a:spcPts val="0"/>
              </a:spcAft>
              <a:buSzPts val="1400"/>
              <a:buNone/>
            </a:pPr>
            <a:endParaRPr dirty="0">
              <a:latin typeface="Roboto" panose="02000000000000000000" pitchFamily="2" charset="0"/>
              <a:ea typeface="Roboto" panose="02000000000000000000"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20"/>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dirty="0"/>
              <a:t>References</a:t>
            </a:r>
            <a:endParaRPr dirty="0"/>
          </a:p>
        </p:txBody>
      </p:sp>
      <p:sp>
        <p:nvSpPr>
          <p:cNvPr id="913" name="Google Shape;913;p20"/>
          <p:cNvSpPr txBox="1">
            <a:spLocks noGrp="1"/>
          </p:cNvSpPr>
          <p:nvPr>
            <p:ph type="body" idx="4294967295"/>
          </p:nvPr>
        </p:nvSpPr>
        <p:spPr>
          <a:xfrm>
            <a:off x="720000" y="1215750"/>
            <a:ext cx="7704000" cy="3388200"/>
          </a:xfrm>
          <a:prstGeom prst="rect">
            <a:avLst/>
          </a:prstGeom>
          <a:noFill/>
          <a:ln>
            <a:noFill/>
          </a:ln>
        </p:spPr>
        <p:txBody>
          <a:bodyPr spcFirstLastPara="1" wrap="square" lIns="91425" tIns="91425" rIns="91425" bIns="91425" anchor="t" anchorCtr="0">
            <a:noAutofit/>
          </a:bodyPr>
          <a:lstStyle/>
          <a:p>
            <a:pPr marL="482600" lvl="0" indent="-342900" algn="l" rtl="0">
              <a:lnSpc>
                <a:spcPct val="115000"/>
              </a:lnSpc>
              <a:spcBef>
                <a:spcPts val="0"/>
              </a:spcBef>
              <a:spcAft>
                <a:spcPts val="0"/>
              </a:spcAft>
              <a:buSzPts val="1400"/>
              <a:buAutoNum type="arabicPeriod"/>
            </a:pPr>
            <a:r>
              <a:rPr lang="en-US" dirty="0">
                <a:hlinkClick r:id="rId3"/>
              </a:rPr>
              <a:t>Deep Graph Contrastive Representation Learning</a:t>
            </a:r>
            <a:r>
              <a:rPr lang="en-IN" dirty="0">
                <a:hlinkClick r:id="rId3"/>
              </a:rPr>
              <a:t> - arXiv:2006.04131 [</a:t>
            </a:r>
            <a:r>
              <a:rPr lang="en-IN" dirty="0" err="1">
                <a:hlinkClick r:id="rId3"/>
              </a:rPr>
              <a:t>cs.LG</a:t>
            </a:r>
            <a:r>
              <a:rPr lang="en-IN" dirty="0">
                <a:hlinkClick r:id="rId3"/>
              </a:rPr>
              <a:t>]</a:t>
            </a:r>
            <a:endParaRPr lang="en-IN" dirty="0"/>
          </a:p>
          <a:p>
            <a:pPr marL="482600" lvl="0" indent="-342900" algn="l" rtl="0">
              <a:lnSpc>
                <a:spcPct val="115000"/>
              </a:lnSpc>
              <a:spcBef>
                <a:spcPts val="0"/>
              </a:spcBef>
              <a:spcAft>
                <a:spcPts val="0"/>
              </a:spcAft>
              <a:buSzPts val="1400"/>
              <a:buAutoNum type="arabicPeriod"/>
            </a:pPr>
            <a:r>
              <a:rPr lang="en-US" dirty="0">
                <a:hlinkClick r:id="rId4"/>
              </a:rPr>
              <a:t>An Empirical Study of Graph Contrastive Learning - arXiv:2109.01116 [</a:t>
            </a:r>
            <a:r>
              <a:rPr lang="en-US" dirty="0" err="1">
                <a:hlinkClick r:id="rId4"/>
              </a:rPr>
              <a:t>cs.LG</a:t>
            </a:r>
            <a:r>
              <a:rPr lang="en-US" dirty="0">
                <a:hlinkClick r:id="rId4"/>
              </a:rPr>
              <a:t>]</a:t>
            </a:r>
            <a:endParaRPr lang="en-US" dirty="0"/>
          </a:p>
          <a:p>
            <a:pPr marL="482600" lvl="0" indent="-342900" algn="l" rtl="0">
              <a:lnSpc>
                <a:spcPct val="115000"/>
              </a:lnSpc>
              <a:spcBef>
                <a:spcPts val="0"/>
              </a:spcBef>
              <a:spcAft>
                <a:spcPts val="0"/>
              </a:spcAft>
              <a:buSzPts val="1400"/>
              <a:buAutoNum type="arabicPeriod"/>
            </a:pPr>
            <a:r>
              <a:rPr lang="en-IN" dirty="0">
                <a:hlinkClick r:id="rId5"/>
              </a:rPr>
              <a:t>Variational Graph Auto-Encoders - arXiv:1611.07308 [stat.ML]</a:t>
            </a:r>
            <a:endParaRPr lang="en-IN" dirty="0"/>
          </a:p>
          <a:p>
            <a:pPr marL="482600" lvl="0" indent="-342900" algn="l" rtl="0">
              <a:lnSpc>
                <a:spcPct val="115000"/>
              </a:lnSpc>
              <a:spcBef>
                <a:spcPts val="0"/>
              </a:spcBef>
              <a:spcAft>
                <a:spcPts val="0"/>
              </a:spcAft>
              <a:buSzPts val="1400"/>
              <a:buAutoNum type="arabicPeriod"/>
            </a:pPr>
            <a:r>
              <a:rPr lang="en-IN" dirty="0"/>
              <a:t>Motivation</a:t>
            </a:r>
            <a:r>
              <a:rPr lang="en-IN" dirty="0">
                <a:hlinkClick r:id="rId6"/>
              </a:rPr>
              <a:t> [1] </a:t>
            </a:r>
            <a:r>
              <a:rPr lang="en-IN" dirty="0">
                <a:hlinkClick r:id="rId7"/>
              </a:rPr>
              <a:t>[2]</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21"/>
          <p:cNvSpPr txBox="1">
            <a:spLocks noGrp="1"/>
          </p:cNvSpPr>
          <p:nvPr>
            <p:ph type="title"/>
          </p:nvPr>
        </p:nvSpPr>
        <p:spPr>
          <a:xfrm>
            <a:off x="2660550" y="1752000"/>
            <a:ext cx="3822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2"/>
          <p:cNvSpPr txBox="1">
            <a:spLocks noGrp="1"/>
          </p:cNvSpPr>
          <p:nvPr>
            <p:ph type="title"/>
          </p:nvPr>
        </p:nvSpPr>
        <p:spPr>
          <a:xfrm>
            <a:off x="716550" y="229900"/>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dirty="0"/>
              <a:t> Introduction</a:t>
            </a:r>
            <a:endParaRPr dirty="0"/>
          </a:p>
        </p:txBody>
      </p:sp>
      <p:sp>
        <p:nvSpPr>
          <p:cNvPr id="780" name="Google Shape;780;p2"/>
          <p:cNvSpPr txBox="1">
            <a:spLocks noGrp="1"/>
          </p:cNvSpPr>
          <p:nvPr>
            <p:ph type="subTitle" idx="1"/>
          </p:nvPr>
        </p:nvSpPr>
        <p:spPr>
          <a:xfrm>
            <a:off x="1187700" y="918150"/>
            <a:ext cx="7013100" cy="329385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SzPts val="1600"/>
              <a:buFont typeface="Arial" panose="020B0604020202020204" pitchFamily="34" charset="0"/>
              <a:buChar char="•"/>
            </a:pPr>
            <a:r>
              <a:rPr lang="en-US" dirty="0"/>
              <a:t>Graph Representation Learning is a prominent area within the field of Graph Machine Learning, which plays a crucial role in comprehending intricate relationships inherent in data. In the present study, we study unsupervised graph representation learning. Our objective is to obtain significant node embeddings without the need for labeled data.</a:t>
            </a:r>
          </a:p>
          <a:p>
            <a:pPr marL="285750" lvl="0" indent="-285750" algn="l" rtl="0">
              <a:lnSpc>
                <a:spcPct val="115000"/>
              </a:lnSpc>
              <a:spcBef>
                <a:spcPts val="0"/>
              </a:spcBef>
              <a:spcAft>
                <a:spcPts val="0"/>
              </a:spcAft>
              <a:buSzPts val="1600"/>
              <a:buFont typeface="Arial" panose="020B0604020202020204" pitchFamily="34" charset="0"/>
              <a:buChar char="•"/>
            </a:pPr>
            <a:endParaRPr lang="en-US" dirty="0"/>
          </a:p>
          <a:p>
            <a:pPr marL="285750" lvl="0" indent="-285750" algn="l" rtl="0">
              <a:lnSpc>
                <a:spcPct val="115000"/>
              </a:lnSpc>
              <a:spcBef>
                <a:spcPts val="0"/>
              </a:spcBef>
              <a:spcAft>
                <a:spcPts val="0"/>
              </a:spcAft>
              <a:buSzPts val="1600"/>
              <a:buFont typeface="Arial" panose="020B0604020202020204" pitchFamily="34" charset="0"/>
              <a:buChar char="•"/>
            </a:pPr>
            <a:r>
              <a:rPr lang="en-US" dirty="0"/>
              <a:t>Our project is centered around the utilization of </a:t>
            </a:r>
            <a:r>
              <a:rPr lang="en-US" b="1" dirty="0"/>
              <a:t>Variational Graph Auto-Encoders (VGAEs) </a:t>
            </a:r>
            <a:r>
              <a:rPr lang="en-US" dirty="0"/>
              <a:t>and </a:t>
            </a:r>
            <a:r>
              <a:rPr lang="en-US" b="1" dirty="0"/>
              <a:t>Contrastive Learning</a:t>
            </a:r>
            <a:r>
              <a:rPr lang="en-US" dirty="0"/>
              <a:t>, as a pioneering approach in the field of Node Classification.</a:t>
            </a:r>
          </a:p>
          <a:p>
            <a:pPr marL="0" lvl="0" indent="0" algn="l" rtl="0">
              <a:lnSpc>
                <a:spcPct val="115000"/>
              </a:lnSpc>
              <a:spcBef>
                <a:spcPts val="0"/>
              </a:spcBef>
              <a:spcAft>
                <a:spcPts val="0"/>
              </a:spcAft>
              <a:buSzPts val="1600"/>
              <a:buNone/>
            </a:pPr>
            <a:endParaRPr lang="en-US" dirty="0"/>
          </a:p>
          <a:p>
            <a:pPr marL="285750" lvl="0" indent="-285750" algn="l" rtl="0">
              <a:lnSpc>
                <a:spcPct val="115000"/>
              </a:lnSpc>
              <a:spcBef>
                <a:spcPts val="0"/>
              </a:spcBef>
              <a:spcAft>
                <a:spcPts val="0"/>
              </a:spcAft>
              <a:buSzPts val="1600"/>
              <a:buFont typeface="Arial" panose="020B0604020202020204" pitchFamily="34" charset="0"/>
              <a:buChar char="•"/>
            </a:pPr>
            <a:r>
              <a:rPr lang="en-US" dirty="0"/>
              <a:t>The present study focuses on the pragmatic obstacles associated with a scarcity or absence of annotated data, while also presenting groundbreaking perspectives on Graph Representation Learning.</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2"/>
          <p:cNvSpPr txBox="1">
            <a:spLocks noGrp="1"/>
          </p:cNvSpPr>
          <p:nvPr>
            <p:ph type="title"/>
          </p:nvPr>
        </p:nvSpPr>
        <p:spPr>
          <a:xfrm>
            <a:off x="712950" y="251500"/>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IN" dirty="0"/>
              <a:t>Motivation</a:t>
            </a:r>
            <a:endParaRPr dirty="0"/>
          </a:p>
        </p:txBody>
      </p:sp>
      <p:sp>
        <p:nvSpPr>
          <p:cNvPr id="780" name="Google Shape;780;p2"/>
          <p:cNvSpPr txBox="1">
            <a:spLocks noGrp="1"/>
          </p:cNvSpPr>
          <p:nvPr>
            <p:ph type="subTitle" idx="1"/>
          </p:nvPr>
        </p:nvSpPr>
        <p:spPr>
          <a:xfrm>
            <a:off x="954000" y="936000"/>
            <a:ext cx="7153200" cy="32832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SzPts val="1600"/>
              <a:buFont typeface="Arial" panose="020B0604020202020204" pitchFamily="34" charset="0"/>
              <a:buChar char="•"/>
            </a:pPr>
            <a:r>
              <a:rPr lang="fr-FR" b="1" i="0" dirty="0">
                <a:effectLst/>
                <a:latin typeface="Roboto" panose="02000000000000000000" pitchFamily="2" charset="0"/>
                <a:ea typeface="Roboto" panose="02000000000000000000" pitchFamily="2" charset="0"/>
              </a:rPr>
              <a:t>Variational Auto-</a:t>
            </a:r>
            <a:r>
              <a:rPr lang="fr-FR" b="1" i="0" dirty="0" err="1">
                <a:effectLst/>
                <a:latin typeface="Roboto" panose="02000000000000000000" pitchFamily="2" charset="0"/>
                <a:ea typeface="Roboto" panose="02000000000000000000" pitchFamily="2" charset="0"/>
              </a:rPr>
              <a:t>Encoders</a:t>
            </a:r>
            <a:r>
              <a:rPr lang="fr-FR" b="1" i="0" dirty="0">
                <a:effectLst/>
                <a:latin typeface="Roboto" panose="02000000000000000000" pitchFamily="2" charset="0"/>
                <a:ea typeface="Roboto" panose="02000000000000000000" pitchFamily="2" charset="0"/>
              </a:rPr>
              <a:t> (</a:t>
            </a:r>
            <a:r>
              <a:rPr lang="fr-FR" b="1" i="0" dirty="0" err="1">
                <a:effectLst/>
                <a:latin typeface="Roboto" panose="02000000000000000000" pitchFamily="2" charset="0"/>
                <a:ea typeface="Roboto" panose="02000000000000000000" pitchFamily="2" charset="0"/>
              </a:rPr>
              <a:t>VAEs</a:t>
            </a:r>
            <a:r>
              <a:rPr lang="fr-FR" b="1" i="0" dirty="0">
                <a:effectLst/>
                <a:latin typeface="Roboto" panose="02000000000000000000" pitchFamily="2" charset="0"/>
                <a:ea typeface="Roboto" panose="02000000000000000000" pitchFamily="2" charset="0"/>
              </a:rPr>
              <a:t>) : </a:t>
            </a:r>
            <a:r>
              <a:rPr lang="fr-FR" i="0" dirty="0">
                <a:effectLst/>
                <a:latin typeface="Roboto" panose="02000000000000000000" pitchFamily="2" charset="0"/>
                <a:ea typeface="Roboto" panose="02000000000000000000" pitchFamily="2" charset="0"/>
              </a:rPr>
              <a:t>T</a:t>
            </a:r>
            <a:r>
              <a:rPr lang="en-US" i="0" dirty="0" err="1">
                <a:effectLst/>
                <a:latin typeface="Roboto" panose="02000000000000000000" pitchFamily="2" charset="0"/>
                <a:ea typeface="Roboto" panose="02000000000000000000" pitchFamily="2" charset="0"/>
              </a:rPr>
              <a:t>ype</a:t>
            </a:r>
            <a:r>
              <a:rPr lang="en-US" i="0" dirty="0">
                <a:effectLst/>
                <a:latin typeface="Roboto" panose="02000000000000000000" pitchFamily="2" charset="0"/>
                <a:ea typeface="Roboto" panose="02000000000000000000" pitchFamily="2" charset="0"/>
              </a:rPr>
              <a:t> of generative DNN that combines ideas from autoencoders and probabilistic modeling. They consist of an encoder network that maps input data to a latent space representation, and a decoder network generates samples from the latent space. VAEs aim to ensure that the latent space follows a specific probability distribution, typically a Gaussian distribution. This enables the generation of new samples by sampling from distribution and decoding the samples using the decoder network.</a:t>
            </a:r>
          </a:p>
          <a:p>
            <a:pPr marL="285750" lvl="0" indent="-285750" algn="l" rtl="0">
              <a:lnSpc>
                <a:spcPct val="115000"/>
              </a:lnSpc>
              <a:spcBef>
                <a:spcPts val="0"/>
              </a:spcBef>
              <a:spcAft>
                <a:spcPts val="0"/>
              </a:spcAft>
              <a:buSzPts val="1600"/>
              <a:buFont typeface="Arial" panose="020B0604020202020204" pitchFamily="34" charset="0"/>
              <a:buChar char="•"/>
            </a:pPr>
            <a:endParaRPr lang="fr-FR" i="0" dirty="0">
              <a:effectLst/>
              <a:latin typeface="Roboto" panose="02000000000000000000" pitchFamily="2" charset="0"/>
              <a:ea typeface="Roboto" panose="02000000000000000000" pitchFamily="2" charset="0"/>
            </a:endParaRPr>
          </a:p>
          <a:p>
            <a:pPr marL="285750" lvl="0" indent="-285750" algn="l" rtl="0">
              <a:lnSpc>
                <a:spcPct val="115000"/>
              </a:lnSpc>
              <a:spcBef>
                <a:spcPts val="0"/>
              </a:spcBef>
              <a:spcAft>
                <a:spcPts val="0"/>
              </a:spcAft>
              <a:buSzPts val="1600"/>
              <a:buFont typeface="Arial" panose="020B0604020202020204" pitchFamily="34" charset="0"/>
              <a:buChar char="•"/>
            </a:pPr>
            <a:r>
              <a:rPr lang="fr-FR" b="1" i="0" dirty="0">
                <a:effectLst/>
                <a:latin typeface="Roboto" panose="02000000000000000000" pitchFamily="2" charset="0"/>
                <a:ea typeface="Roboto" panose="02000000000000000000" pitchFamily="2" charset="0"/>
              </a:rPr>
              <a:t>Contrastive Objective: </a:t>
            </a:r>
            <a:r>
              <a:rPr lang="en-US" dirty="0">
                <a:latin typeface="Roboto" panose="02000000000000000000" pitchFamily="2" charset="0"/>
                <a:ea typeface="Roboto" panose="02000000000000000000" pitchFamily="2" charset="0"/>
              </a:rPr>
              <a:t>I</a:t>
            </a:r>
            <a:r>
              <a:rPr lang="en-US" i="0" dirty="0">
                <a:effectLst/>
                <a:latin typeface="Roboto" panose="02000000000000000000" pitchFamily="2" charset="0"/>
                <a:ea typeface="Roboto" panose="02000000000000000000" pitchFamily="2" charset="0"/>
              </a:rPr>
              <a:t>ncorporating a contrastive objective, manifested through a discriminator, to refine the quality of node embeddings. This strategic enhancement focuses on distinguishing the embeddings of the same node in two distinct views while discerning them from other node embeddings.</a:t>
            </a:r>
            <a:endParaRPr lang="fr-FR" i="0" dirty="0">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984634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2"/>
          <p:cNvSpPr txBox="1">
            <a:spLocks noGrp="1"/>
          </p:cNvSpPr>
          <p:nvPr>
            <p:ph type="title"/>
          </p:nvPr>
        </p:nvSpPr>
        <p:spPr>
          <a:xfrm>
            <a:off x="716550" y="229900"/>
            <a:ext cx="7710900" cy="572700"/>
          </a:xfrm>
          <a:prstGeom prst="rect">
            <a:avLst/>
          </a:prstGeom>
          <a:noFill/>
          <a:ln>
            <a:noFill/>
          </a:ln>
        </p:spPr>
        <p:txBody>
          <a:bodyPr spcFirstLastPara="1" wrap="square" lIns="91425" tIns="91425" rIns="91425" bIns="91425" anchor="t" anchorCtr="0">
            <a:noAutofit/>
          </a:bodyPr>
          <a:lstStyle/>
          <a:p>
            <a:r>
              <a:rPr lang="en-US"/>
              <a:t>Baselines</a:t>
            </a:r>
          </a:p>
        </p:txBody>
      </p:sp>
      <p:sp>
        <p:nvSpPr>
          <p:cNvPr id="780" name="Google Shape;780;p2"/>
          <p:cNvSpPr txBox="1">
            <a:spLocks noGrp="1"/>
          </p:cNvSpPr>
          <p:nvPr>
            <p:ph type="subTitle" idx="1"/>
          </p:nvPr>
        </p:nvSpPr>
        <p:spPr>
          <a:xfrm>
            <a:off x="1187700" y="918150"/>
            <a:ext cx="7013100" cy="3293850"/>
          </a:xfrm>
          <a:prstGeom prst="rect">
            <a:avLst/>
          </a:prstGeom>
          <a:noFill/>
          <a:ln>
            <a:noFill/>
          </a:ln>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a:t>The present state of the art is the following paper published in 2022 </a:t>
            </a:r>
          </a:p>
          <a:p>
            <a:pPr marL="285750" lvl="0" indent="-285750" algn="l" rtl="0">
              <a:lnSpc>
                <a:spcPct val="115000"/>
              </a:lnSpc>
              <a:spcBef>
                <a:spcPts val="0"/>
              </a:spcBef>
              <a:spcAft>
                <a:spcPts val="0"/>
              </a:spcAft>
              <a:buSzPts val="1600"/>
              <a:buFont typeface="Arial" panose="020B0604020202020204" pitchFamily="34" charset="0"/>
              <a:buChar char="•"/>
            </a:pPr>
            <a:endParaRPr lang="en-US"/>
          </a:p>
          <a:p>
            <a:pPr marL="285750" lvl="0" indent="-285750" algn="l">
              <a:lnSpc>
                <a:spcPct val="114999"/>
              </a:lnSpc>
              <a:spcBef>
                <a:spcPts val="0"/>
              </a:spcBef>
              <a:spcAft>
                <a:spcPts val="0"/>
              </a:spcAft>
              <a:buSzPts val="1600"/>
              <a:buFont typeface="Arial" panose="020B0604020202020204" pitchFamily="34" charset="0"/>
              <a:buChar char="•"/>
            </a:pPr>
            <a:endParaRPr lang="en-US"/>
          </a:p>
          <a:p>
            <a:pPr marL="0" lvl="0" indent="0" algn="l" rtl="0">
              <a:lnSpc>
                <a:spcPct val="115000"/>
              </a:lnSpc>
              <a:spcBef>
                <a:spcPts val="0"/>
              </a:spcBef>
              <a:spcAft>
                <a:spcPts val="0"/>
              </a:spcAft>
              <a:buSzPts val="1600"/>
              <a:buNone/>
            </a:pPr>
            <a:endParaRPr lang="en-US"/>
          </a:p>
          <a:p>
            <a:pPr marL="285750" indent="-285750" algn="l">
              <a:buFont typeface="Arial" panose="020B0604020202020204" pitchFamily="34" charset="0"/>
              <a:buChar char="•"/>
            </a:pPr>
            <a:endParaRPr lang="en-US"/>
          </a:p>
          <a:p>
            <a:pPr marL="285750" indent="-285750" algn="l">
              <a:lnSpc>
                <a:spcPct val="114999"/>
              </a:lnSpc>
              <a:buFont typeface="Arial" panose="020B0604020202020204" pitchFamily="34" charset="0"/>
              <a:buChar char="•"/>
            </a:pPr>
            <a:endParaRPr lang="en-US"/>
          </a:p>
          <a:p>
            <a:pPr marL="285750" indent="-285750" algn="l">
              <a:lnSpc>
                <a:spcPct val="114999"/>
              </a:lnSpc>
              <a:buFont typeface="Arial" panose="020B0604020202020204" pitchFamily="34" charset="0"/>
              <a:buChar char="•"/>
            </a:pPr>
            <a:endParaRPr lang="en-US"/>
          </a:p>
          <a:p>
            <a:pPr marL="285750" indent="-285750" algn="l">
              <a:lnSpc>
                <a:spcPct val="114999"/>
              </a:lnSpc>
              <a:buFont typeface="Arial" panose="020B0604020202020204" pitchFamily="34" charset="0"/>
              <a:buChar char="•"/>
            </a:pPr>
            <a:endParaRPr lang="en-US"/>
          </a:p>
          <a:p>
            <a:pPr marL="285750" indent="-285750" algn="l">
              <a:lnSpc>
                <a:spcPct val="114999"/>
              </a:lnSpc>
              <a:buFont typeface="Arial" panose="020B0604020202020204" pitchFamily="34" charset="0"/>
              <a:buChar char="•"/>
            </a:pPr>
            <a:endParaRPr lang="en-US"/>
          </a:p>
          <a:p>
            <a:pPr marL="285750" indent="-285750" algn="l">
              <a:lnSpc>
                <a:spcPct val="114999"/>
              </a:lnSpc>
              <a:buFont typeface="Arial" panose="020B0604020202020204" pitchFamily="34" charset="0"/>
              <a:buChar char="•"/>
            </a:pPr>
            <a:r>
              <a:rPr lang="en-US"/>
              <a:t>However, we observe that GRLC is computationally very expensive and hence could not replicate its results. Therefore, we choose GRACE to be our baseline which provides consistently close results across the Cora, </a:t>
            </a:r>
            <a:r>
              <a:rPr lang="en-US" err="1"/>
              <a:t>Citeseer</a:t>
            </a:r>
            <a:r>
              <a:rPr lang="en-US"/>
              <a:t>, PubMed and DBLP datasets.</a:t>
            </a:r>
            <a:endParaRPr/>
          </a:p>
        </p:txBody>
      </p:sp>
      <p:pic>
        <p:nvPicPr>
          <p:cNvPr id="2" name="Picture 1" descr="A close up of a sign&#10;&#10;Description automatically generated">
            <a:extLst>
              <a:ext uri="{FF2B5EF4-FFF2-40B4-BE49-F238E27FC236}">
                <a16:creationId xmlns:a16="http://schemas.microsoft.com/office/drawing/2014/main" id="{E0E5AF32-3B6E-AA37-5E27-6C0C4173CDA9}"/>
              </a:ext>
            </a:extLst>
          </p:cNvPr>
          <p:cNvPicPr>
            <a:picLocks noChangeAspect="1"/>
          </p:cNvPicPr>
          <p:nvPr/>
        </p:nvPicPr>
        <p:blipFill>
          <a:blip r:embed="rId3"/>
          <a:stretch>
            <a:fillRect/>
          </a:stretch>
        </p:blipFill>
        <p:spPr>
          <a:xfrm>
            <a:off x="3227614" y="1310109"/>
            <a:ext cx="2743200" cy="659104"/>
          </a:xfrm>
          <a:prstGeom prst="rect">
            <a:avLst/>
          </a:prstGeom>
        </p:spPr>
      </p:pic>
      <p:pic>
        <p:nvPicPr>
          <p:cNvPr id="3" name="Picture 2">
            <a:extLst>
              <a:ext uri="{FF2B5EF4-FFF2-40B4-BE49-F238E27FC236}">
                <a16:creationId xmlns:a16="http://schemas.microsoft.com/office/drawing/2014/main" id="{CDD17059-0C5C-0453-FADF-0388CE5699C1}"/>
              </a:ext>
            </a:extLst>
          </p:cNvPr>
          <p:cNvPicPr>
            <a:picLocks noChangeAspect="1"/>
          </p:cNvPicPr>
          <p:nvPr/>
        </p:nvPicPr>
        <p:blipFill>
          <a:blip r:embed="rId4"/>
          <a:stretch>
            <a:fillRect/>
          </a:stretch>
        </p:blipFill>
        <p:spPr>
          <a:xfrm>
            <a:off x="3227614" y="2055951"/>
            <a:ext cx="2743200" cy="1031598"/>
          </a:xfrm>
          <a:prstGeom prst="rect">
            <a:avLst/>
          </a:prstGeom>
        </p:spPr>
      </p:pic>
    </p:spTree>
    <p:extLst>
      <p:ext uri="{BB962C8B-B14F-4D97-AF65-F5344CB8AC3E}">
        <p14:creationId xmlns:p14="http://schemas.microsoft.com/office/powerpoint/2010/main" val="294515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grpSp>
        <p:nvGrpSpPr>
          <p:cNvPr id="51" name="Group 50">
            <a:extLst>
              <a:ext uri="{FF2B5EF4-FFF2-40B4-BE49-F238E27FC236}">
                <a16:creationId xmlns:a16="http://schemas.microsoft.com/office/drawing/2014/main" id="{9A593F36-933C-C5A7-EC12-8C9977DE0D81}"/>
              </a:ext>
            </a:extLst>
          </p:cNvPr>
          <p:cNvGrpSpPr/>
          <p:nvPr/>
        </p:nvGrpSpPr>
        <p:grpSpPr>
          <a:xfrm>
            <a:off x="534312" y="1424267"/>
            <a:ext cx="1451440" cy="902559"/>
            <a:chOff x="649512" y="1628483"/>
            <a:chExt cx="1451440" cy="499256"/>
          </a:xfrm>
        </p:grpSpPr>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362E0D37-C708-6589-9BB3-6E3519573464}"/>
                    </a:ext>
                  </a:extLst>
                </p:cNvPr>
                <p:cNvSpPr/>
                <p:nvPr/>
              </p:nvSpPr>
              <p:spPr>
                <a:xfrm>
                  <a:off x="852723" y="1628483"/>
                  <a:ext cx="1248229" cy="499256"/>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𝑃𝑟𝑒𝑝𝑟𝑜𝑐𝑒𝑠</m:t>
                        </m:r>
                        <m:r>
                          <a:rPr lang="en-IN" b="0" i="1" smtClean="0">
                            <a:latin typeface="Cambria Math" panose="02040503050406030204" pitchFamily="18" charset="0"/>
                          </a:rPr>
                          <m:t>𝑠</m:t>
                        </m:r>
                      </m:oMath>
                    </m:oMathPara>
                  </a14:m>
                  <a:endParaRPr lang="en-IN" b="0" dirty="0"/>
                </a:p>
                <a:p>
                  <a:pPr algn="ctr"/>
                  <a:r>
                    <a:rPr lang="en-IN" dirty="0"/>
                    <a:t>RE, MF </a:t>
                  </a:r>
                </a:p>
              </p:txBody>
            </p:sp>
          </mc:Choice>
          <mc:Fallback xmlns="">
            <p:sp>
              <p:nvSpPr>
                <p:cNvPr id="9" name="Rectangle: Rounded Corners 8">
                  <a:extLst>
                    <a:ext uri="{FF2B5EF4-FFF2-40B4-BE49-F238E27FC236}">
                      <a16:creationId xmlns:a16="http://schemas.microsoft.com/office/drawing/2014/main" id="{362E0D37-C708-6589-9BB3-6E3519573464}"/>
                    </a:ext>
                  </a:extLst>
                </p:cNvPr>
                <p:cNvSpPr>
                  <a:spLocks noRot="1" noChangeAspect="1" noMove="1" noResize="1" noEditPoints="1" noAdjustHandles="1" noChangeArrowheads="1" noChangeShapeType="1" noTextEdit="1"/>
                </p:cNvSpPr>
                <p:nvPr/>
              </p:nvSpPr>
              <p:spPr>
                <a:xfrm>
                  <a:off x="852723" y="1628483"/>
                  <a:ext cx="1248229" cy="499256"/>
                </a:xfrm>
                <a:prstGeom prst="roundRect">
                  <a:avLst/>
                </a:prstGeom>
                <a:blipFill>
                  <a:blip r:embed="rId3"/>
                  <a:stretch>
                    <a:fillRect/>
                  </a:stretch>
                </a:blipFill>
              </p:spPr>
              <p:txBody>
                <a:bodyPr/>
                <a:lstStyle/>
                <a:p>
                  <a:r>
                    <a:rPr lang="en-IN">
                      <a:noFill/>
                    </a:rPr>
                    <a:t> </a:t>
                  </a:r>
                </a:p>
              </p:txBody>
            </p:sp>
          </mc:Fallback>
        </mc:AlternateContent>
        <p:cxnSp>
          <p:nvCxnSpPr>
            <p:cNvPr id="15" name="Straight Arrow Connector 14">
              <a:extLst>
                <a:ext uri="{FF2B5EF4-FFF2-40B4-BE49-F238E27FC236}">
                  <a16:creationId xmlns:a16="http://schemas.microsoft.com/office/drawing/2014/main" id="{68E65363-66B5-A0FC-9A84-86135C54F081}"/>
                </a:ext>
              </a:extLst>
            </p:cNvPr>
            <p:cNvCxnSpPr>
              <a:cxnSpLocks/>
              <a:stCxn id="11" idx="3"/>
              <a:endCxn id="9" idx="1"/>
            </p:cNvCxnSpPr>
            <p:nvPr/>
          </p:nvCxnSpPr>
          <p:spPr>
            <a:xfrm>
              <a:off x="649512" y="1878111"/>
              <a:ext cx="20321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64C8173C-3392-CA1C-D9BD-CDFEE9D5D56E}"/>
              </a:ext>
            </a:extLst>
          </p:cNvPr>
          <p:cNvGrpSpPr/>
          <p:nvPr/>
        </p:nvGrpSpPr>
        <p:grpSpPr>
          <a:xfrm>
            <a:off x="3680610" y="1160235"/>
            <a:ext cx="1264234" cy="1411515"/>
            <a:chOff x="3795810" y="1172354"/>
            <a:chExt cx="1264234" cy="1411515"/>
          </a:xfrm>
        </p:grpSpPr>
        <mc:AlternateContent xmlns:mc="http://schemas.openxmlformats.org/markup-compatibility/2006" xmlns:a14="http://schemas.microsoft.com/office/drawing/2010/main">
          <mc:Choice Requires="a14">
            <p:sp>
              <p:nvSpPr>
                <p:cNvPr id="7" name="Trapezoid 6">
                  <a:extLst>
                    <a:ext uri="{FF2B5EF4-FFF2-40B4-BE49-F238E27FC236}">
                      <a16:creationId xmlns:a16="http://schemas.microsoft.com/office/drawing/2014/main" id="{CF85EBE1-5EE5-1EF9-7BF6-E815AE432B57}"/>
                    </a:ext>
                  </a:extLst>
                </p:cNvPr>
                <p:cNvSpPr/>
                <p:nvPr/>
              </p:nvSpPr>
              <p:spPr>
                <a:xfrm rot="5400000">
                  <a:off x="3898901" y="1422727"/>
                  <a:ext cx="1411515" cy="910770"/>
                </a:xfrm>
                <a:prstGeom prst="trapezoid">
                  <a:avLst>
                    <a:gd name="adj" fmla="val 35553"/>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𝐸𝑛𝑐𝑜𝑑𝑒𝑟</m:t>
                        </m:r>
                      </m:oMath>
                    </m:oMathPara>
                  </a14:m>
                  <a:endParaRPr lang="en-IN" dirty="0"/>
                </a:p>
              </p:txBody>
            </p:sp>
          </mc:Choice>
          <mc:Fallback xmlns="">
            <p:sp>
              <p:nvSpPr>
                <p:cNvPr id="7" name="Trapezoid 6">
                  <a:extLst>
                    <a:ext uri="{FF2B5EF4-FFF2-40B4-BE49-F238E27FC236}">
                      <a16:creationId xmlns:a16="http://schemas.microsoft.com/office/drawing/2014/main" id="{CF85EBE1-5EE5-1EF9-7BF6-E815AE432B57}"/>
                    </a:ext>
                  </a:extLst>
                </p:cNvPr>
                <p:cNvSpPr>
                  <a:spLocks noRot="1" noChangeAspect="1" noMove="1" noResize="1" noEditPoints="1" noAdjustHandles="1" noChangeArrowheads="1" noChangeShapeType="1" noTextEdit="1"/>
                </p:cNvSpPr>
                <p:nvPr/>
              </p:nvSpPr>
              <p:spPr>
                <a:xfrm rot="5400000">
                  <a:off x="3898901" y="1422727"/>
                  <a:ext cx="1411515" cy="910770"/>
                </a:xfrm>
                <a:prstGeom prst="trapezoid">
                  <a:avLst>
                    <a:gd name="adj" fmla="val 35553"/>
                  </a:avLst>
                </a:prstGeom>
                <a:blipFill>
                  <a:blip r:embed="rId4"/>
                  <a:stretch>
                    <a:fillRect/>
                  </a:stretch>
                </a:blipFill>
              </p:spPr>
              <p:txBody>
                <a:bodyPr/>
                <a:lstStyle/>
                <a:p>
                  <a:r>
                    <a:rPr lang="en-IN">
                      <a:noFill/>
                    </a:rPr>
                    <a:t> </a:t>
                  </a:r>
                </a:p>
              </p:txBody>
            </p:sp>
          </mc:Fallback>
        </mc:AlternateContent>
        <p:cxnSp>
          <p:nvCxnSpPr>
            <p:cNvPr id="23" name="Straight Arrow Connector 22">
              <a:extLst>
                <a:ext uri="{FF2B5EF4-FFF2-40B4-BE49-F238E27FC236}">
                  <a16:creationId xmlns:a16="http://schemas.microsoft.com/office/drawing/2014/main" id="{C15F185C-FA36-1C46-5D04-CC3F410ECC77}"/>
                </a:ext>
              </a:extLst>
            </p:cNvPr>
            <p:cNvCxnSpPr>
              <a:cxnSpLocks/>
              <a:stCxn id="12" idx="3"/>
            </p:cNvCxnSpPr>
            <p:nvPr/>
          </p:nvCxnSpPr>
          <p:spPr>
            <a:xfrm>
              <a:off x="3802750" y="1534889"/>
              <a:ext cx="34652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7CDD786-613B-25AF-1055-C99280B74D81}"/>
                </a:ext>
              </a:extLst>
            </p:cNvPr>
            <p:cNvCxnSpPr>
              <a:cxnSpLocks/>
              <a:stCxn id="13" idx="3"/>
            </p:cNvCxnSpPr>
            <p:nvPr/>
          </p:nvCxnSpPr>
          <p:spPr>
            <a:xfrm>
              <a:off x="3795810" y="2139373"/>
              <a:ext cx="35346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7C8290C3-108C-938A-978B-9BA85B7C54EB}"/>
              </a:ext>
            </a:extLst>
          </p:cNvPr>
          <p:cNvGrpSpPr/>
          <p:nvPr/>
        </p:nvGrpSpPr>
        <p:grpSpPr>
          <a:xfrm>
            <a:off x="0" y="960085"/>
            <a:ext cx="1070806" cy="1105479"/>
            <a:chOff x="0" y="960085"/>
            <a:chExt cx="1070806" cy="1105479"/>
          </a:xfrm>
        </p:grpSpPr>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4A7787D-D3F5-A76F-C5F8-63A78DF13D56}"/>
                    </a:ext>
                  </a:extLst>
                </p:cNvPr>
                <p:cNvSpPr/>
                <p:nvPr/>
              </p:nvSpPr>
              <p:spPr>
                <a:xfrm>
                  <a:off x="98883" y="1666419"/>
                  <a:ext cx="435429"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oMath>
                    </m:oMathPara>
                  </a14:m>
                  <a:endParaRPr lang="en-IN" dirty="0"/>
                </a:p>
              </p:txBody>
            </p:sp>
          </mc:Choice>
          <mc:Fallback xmlns="">
            <p:sp>
              <p:nvSpPr>
                <p:cNvPr id="11" name="Rectangle 10">
                  <a:extLst>
                    <a:ext uri="{FF2B5EF4-FFF2-40B4-BE49-F238E27FC236}">
                      <a16:creationId xmlns:a16="http://schemas.microsoft.com/office/drawing/2014/main" id="{04A7787D-D3F5-A76F-C5F8-63A78DF13D56}"/>
                    </a:ext>
                  </a:extLst>
                </p:cNvPr>
                <p:cNvSpPr>
                  <a:spLocks noRot="1" noChangeAspect="1" noMove="1" noResize="1" noEditPoints="1" noAdjustHandles="1" noChangeArrowheads="1" noChangeShapeType="1" noTextEdit="1"/>
                </p:cNvSpPr>
                <p:nvPr/>
              </p:nvSpPr>
              <p:spPr>
                <a:xfrm>
                  <a:off x="98883" y="1666419"/>
                  <a:ext cx="435429" cy="39914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2D44635-8119-6B30-5760-625AFCEBCDEB}"/>
                    </a:ext>
                  </a:extLst>
                </p:cNvPr>
                <p:cNvSpPr txBox="1"/>
                <p:nvPr/>
              </p:nvSpPr>
              <p:spPr>
                <a:xfrm>
                  <a:off x="0" y="960085"/>
                  <a:ext cx="10708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up>
                        </m:sSup>
                      </m:oMath>
                    </m:oMathPara>
                  </a14:m>
                  <a:endParaRPr lang="en-IN"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sup>
                        </m:sSup>
                      </m:oMath>
                    </m:oMathPara>
                  </a14:m>
                  <a:endParaRPr lang="en-IN" dirty="0"/>
                </a:p>
              </p:txBody>
            </p:sp>
          </mc:Choice>
          <mc:Fallback xmlns="">
            <p:sp>
              <p:nvSpPr>
                <p:cNvPr id="37" name="TextBox 36">
                  <a:extLst>
                    <a:ext uri="{FF2B5EF4-FFF2-40B4-BE49-F238E27FC236}">
                      <a16:creationId xmlns:a16="http://schemas.microsoft.com/office/drawing/2014/main" id="{82D44635-8119-6B30-5760-625AFCEBCDEB}"/>
                    </a:ext>
                  </a:extLst>
                </p:cNvPr>
                <p:cNvSpPr txBox="1">
                  <a:spLocks noRot="1" noChangeAspect="1" noMove="1" noResize="1" noEditPoints="1" noAdjustHandles="1" noChangeArrowheads="1" noChangeShapeType="1" noTextEdit="1"/>
                </p:cNvSpPr>
                <p:nvPr/>
              </p:nvSpPr>
              <p:spPr>
                <a:xfrm>
                  <a:off x="0" y="960085"/>
                  <a:ext cx="1070806" cy="523220"/>
                </a:xfrm>
                <a:prstGeom prst="rect">
                  <a:avLst/>
                </a:prstGeom>
                <a:blipFill>
                  <a:blip r:embed="rId6"/>
                  <a:stretch>
                    <a:fillRect/>
                  </a:stretch>
                </a:blipFill>
              </p:spPr>
              <p:txBody>
                <a:bodyPr/>
                <a:lstStyle/>
                <a:p>
                  <a:r>
                    <a:rPr lang="en-IN">
                      <a:noFill/>
                    </a:rPr>
                    <a:t> </a:t>
                  </a:r>
                </a:p>
              </p:txBody>
            </p:sp>
          </mc:Fallback>
        </mc:AlternateContent>
      </p:grpSp>
      <p:grpSp>
        <p:nvGrpSpPr>
          <p:cNvPr id="62" name="Group 61">
            <a:extLst>
              <a:ext uri="{FF2B5EF4-FFF2-40B4-BE49-F238E27FC236}">
                <a16:creationId xmlns:a16="http://schemas.microsoft.com/office/drawing/2014/main" id="{471970E4-06DF-BE75-BB73-EEC0114B928A}"/>
              </a:ext>
            </a:extLst>
          </p:cNvPr>
          <p:cNvGrpSpPr/>
          <p:nvPr/>
        </p:nvGrpSpPr>
        <p:grpSpPr>
          <a:xfrm>
            <a:off x="316598" y="2065564"/>
            <a:ext cx="7706427" cy="1447343"/>
            <a:chOff x="316598" y="2065564"/>
            <a:chExt cx="7706427" cy="1447343"/>
          </a:xfrm>
        </p:grpSpPr>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2D74A7A3-1111-5525-6589-1BE29393C4B8}"/>
                    </a:ext>
                  </a:extLst>
                </p:cNvPr>
                <p:cNvSpPr txBox="1"/>
                <p:nvPr/>
              </p:nvSpPr>
              <p:spPr>
                <a:xfrm>
                  <a:off x="3132576" y="2898828"/>
                  <a:ext cx="2964979" cy="614079"/>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nary>
                          <m:naryPr>
                            <m:chr m:val="∑"/>
                            <m:subHide m:val="on"/>
                            <m:supHide m:val="on"/>
                            <m:ctrlPr>
                              <a:rPr lang="en-IN" i="1" smtClean="0">
                                <a:latin typeface="Cambria Math" panose="02040503050406030204" pitchFamily="18" charset="0"/>
                              </a:rPr>
                            </m:ctrlPr>
                          </m:naryPr>
                          <m:sub/>
                          <m:sup/>
                          <m:e>
                            <m:d>
                              <m:dPr>
                                <m:ctrlPr>
                                  <a:rPr lang="en-IN" i="1" smtClean="0">
                                    <a:latin typeface="Cambria Math" panose="02040503050406030204" pitchFamily="18" charset="0"/>
                                  </a:rPr>
                                </m:ctrlPr>
                              </m:dPr>
                              <m:e>
                                <m:sSub>
                                  <m:sSubPr>
                                    <m:ctrlPr>
                                      <a:rPr lang="en-IN" i="1">
                                        <a:latin typeface="Cambria Math" panose="02040503050406030204" pitchFamily="18" charset="0"/>
                                      </a:rPr>
                                    </m:ctrlPr>
                                  </m:sSubPr>
                                  <m:e>
                                    <m:r>
                                      <a:rPr lang="en-US" i="1">
                                        <a:latin typeface="Cambria Math" panose="02040503050406030204" pitchFamily="18" charset="0"/>
                                      </a:rPr>
                                      <m:t>𝐽</m:t>
                                    </m:r>
                                  </m:e>
                                  <m:sub>
                                    <m:r>
                                      <a:rPr lang="en-IN" i="1">
                                        <a:latin typeface="Cambria Math" panose="02040503050406030204" pitchFamily="18" charset="0"/>
                                      </a:rPr>
                                      <m:t>𝑐𝑜𝑛𝑡𝑟𝑎𝑠𝑡𝑖𝑣𝑒</m:t>
                                    </m:r>
                                  </m:sub>
                                </m:sSub>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e>
                                </m:d>
                                <m:r>
                                  <m:rPr>
                                    <m:nor/>
                                  </m:rPr>
                                  <a:rPr lang="en-IN" dirty="0"/>
                                  <m:t> </m:t>
                                </m:r>
                                <m:r>
                                  <a:rPr lang="en-IN" i="1" dirty="0">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𝑟𝑒𝑐</m:t>
                                    </m:r>
                                    <m:r>
                                      <a:rPr lang="en-IN"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e>
                                </m:d>
                                <m:r>
                                  <m:rPr>
                                    <m:nor/>
                                  </m:rPr>
                                  <a:rPr lang="en-IN" dirty="0"/>
                                  <m:t> </m:t>
                                </m:r>
                                <m:r>
                                  <a:rPr lang="en-IN" i="1" dirty="0">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𝑟𝑒𝑐</m:t>
                                    </m:r>
                                    <m:r>
                                      <a:rPr lang="en-IN"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e>
                            </m:d>
                          </m:e>
                        </m:nary>
                      </m:oMath>
                    </m:oMathPara>
                  </a14:m>
                  <a:endParaRPr lang="en-IN" dirty="0"/>
                </a:p>
              </p:txBody>
            </p:sp>
          </mc:Choice>
          <mc:Fallback xmlns="">
            <p:sp>
              <p:nvSpPr>
                <p:cNvPr id="56" name="TextBox 55">
                  <a:extLst>
                    <a:ext uri="{FF2B5EF4-FFF2-40B4-BE49-F238E27FC236}">
                      <a16:creationId xmlns:a16="http://schemas.microsoft.com/office/drawing/2014/main" id="{2D74A7A3-1111-5525-6589-1BE29393C4B8}"/>
                    </a:ext>
                  </a:extLst>
                </p:cNvPr>
                <p:cNvSpPr txBox="1">
                  <a:spLocks noRot="1" noChangeAspect="1" noMove="1" noResize="1" noEditPoints="1" noAdjustHandles="1" noChangeArrowheads="1" noChangeShapeType="1" noTextEdit="1"/>
                </p:cNvSpPr>
                <p:nvPr/>
              </p:nvSpPr>
              <p:spPr>
                <a:xfrm>
                  <a:off x="3132576" y="2898828"/>
                  <a:ext cx="2964979" cy="614079"/>
                </a:xfrm>
                <a:prstGeom prst="rect">
                  <a:avLst/>
                </a:prstGeom>
                <a:blipFill>
                  <a:blip r:embed="rId7"/>
                  <a:stretch>
                    <a:fillRect l="-18519" t="-117000" b="-169000"/>
                  </a:stretch>
                </a:blipFill>
              </p:spPr>
              <p:txBody>
                <a:bodyPr/>
                <a:lstStyle/>
                <a:p>
                  <a:r>
                    <a:rPr lang="en-IN">
                      <a:noFill/>
                    </a:rPr>
                    <a:t> </a:t>
                  </a:r>
                </a:p>
              </p:txBody>
            </p:sp>
          </mc:Fallback>
        </mc:AlternateContent>
        <p:cxnSp>
          <p:nvCxnSpPr>
            <p:cNvPr id="58" name="Connector: Curved 57">
              <a:extLst>
                <a:ext uri="{FF2B5EF4-FFF2-40B4-BE49-F238E27FC236}">
                  <a16:creationId xmlns:a16="http://schemas.microsoft.com/office/drawing/2014/main" id="{43CA0F59-8F67-B32E-DE01-D4FC87BEFFBD}"/>
                </a:ext>
              </a:extLst>
            </p:cNvPr>
            <p:cNvCxnSpPr>
              <a:stCxn id="11" idx="2"/>
              <a:endCxn id="56" idx="1"/>
            </p:cNvCxnSpPr>
            <p:nvPr/>
          </p:nvCxnSpPr>
          <p:spPr>
            <a:xfrm rot="16200000" flipH="1">
              <a:off x="1154435" y="1227727"/>
              <a:ext cx="1140304" cy="2815978"/>
            </a:xfrm>
            <a:prstGeom prst="curvedConnector2">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0B5925F6-661D-3F98-1A90-AB7967588A99}"/>
                </a:ext>
              </a:extLst>
            </p:cNvPr>
            <p:cNvCxnSpPr>
              <a:cxnSpLocks/>
              <a:stCxn id="40" idx="2"/>
              <a:endCxn id="56" idx="3"/>
            </p:cNvCxnSpPr>
            <p:nvPr/>
          </p:nvCxnSpPr>
          <p:spPr>
            <a:xfrm rot="5400000">
              <a:off x="6620769" y="1803612"/>
              <a:ext cx="879042" cy="1925470"/>
            </a:xfrm>
            <a:prstGeom prst="curvedConnector2">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E35F141D-C74C-A037-00C2-98820E7449B7}"/>
              </a:ext>
            </a:extLst>
          </p:cNvPr>
          <p:cNvGrpSpPr/>
          <p:nvPr/>
        </p:nvGrpSpPr>
        <p:grpSpPr>
          <a:xfrm>
            <a:off x="1985752" y="740939"/>
            <a:ext cx="1701798" cy="2175409"/>
            <a:chOff x="1985752" y="740939"/>
            <a:chExt cx="1701798" cy="2175409"/>
          </a:xfrm>
        </p:grpSpPr>
        <p:grpSp>
          <p:nvGrpSpPr>
            <p:cNvPr id="44" name="Group 43">
              <a:extLst>
                <a:ext uri="{FF2B5EF4-FFF2-40B4-BE49-F238E27FC236}">
                  <a16:creationId xmlns:a16="http://schemas.microsoft.com/office/drawing/2014/main" id="{3F0699BE-1A82-AABE-5F1B-030577FCE012}"/>
                </a:ext>
              </a:extLst>
            </p:cNvPr>
            <p:cNvGrpSpPr/>
            <p:nvPr/>
          </p:nvGrpSpPr>
          <p:grpSpPr>
            <a:xfrm>
              <a:off x="1985752" y="1323197"/>
              <a:ext cx="1701798" cy="1003629"/>
              <a:chOff x="1985752" y="1323197"/>
              <a:chExt cx="1701798" cy="1003629"/>
            </a:xfrm>
          </p:grpSpPr>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0DE7CED2-559D-680B-1527-834C1B19347B}"/>
                      </a:ext>
                    </a:extLst>
                  </p:cNvPr>
                  <p:cNvSpPr/>
                  <p:nvPr/>
                </p:nvSpPr>
                <p:spPr>
                  <a:xfrm>
                    <a:off x="2377640" y="1323197"/>
                    <a:ext cx="1309910"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1</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oMath>
                      </m:oMathPara>
                    </a14:m>
                    <a:endParaRPr lang="en-IN" dirty="0"/>
                  </a:p>
                </p:txBody>
              </p:sp>
            </mc:Choice>
            <mc:Fallback xmlns="">
              <p:sp>
                <p:nvSpPr>
                  <p:cNvPr id="12" name="Rectangle 11">
                    <a:extLst>
                      <a:ext uri="{FF2B5EF4-FFF2-40B4-BE49-F238E27FC236}">
                        <a16:creationId xmlns:a16="http://schemas.microsoft.com/office/drawing/2014/main" id="{0DE7CED2-559D-680B-1527-834C1B19347B}"/>
                      </a:ext>
                    </a:extLst>
                  </p:cNvPr>
                  <p:cNvSpPr>
                    <a:spLocks noRot="1" noChangeAspect="1" noMove="1" noResize="1" noEditPoints="1" noAdjustHandles="1" noChangeArrowheads="1" noChangeShapeType="1" noTextEdit="1"/>
                  </p:cNvSpPr>
                  <p:nvPr/>
                </p:nvSpPr>
                <p:spPr>
                  <a:xfrm>
                    <a:off x="2377640" y="1323197"/>
                    <a:ext cx="1309910" cy="399145"/>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472255F4-1964-0CBE-FE33-F33221E0DC7B}"/>
                      </a:ext>
                    </a:extLst>
                  </p:cNvPr>
                  <p:cNvSpPr/>
                  <p:nvPr/>
                </p:nvSpPr>
                <p:spPr>
                  <a:xfrm>
                    <a:off x="2370700" y="1927681"/>
                    <a:ext cx="1309910"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m:t>
                          </m:r>
                        </m:oMath>
                      </m:oMathPara>
                    </a14:m>
                    <a:endParaRPr lang="en-IN" dirty="0"/>
                  </a:p>
                </p:txBody>
              </p:sp>
            </mc:Choice>
            <mc:Fallback xmlns="">
              <p:sp>
                <p:nvSpPr>
                  <p:cNvPr id="13" name="Rectangle 12">
                    <a:extLst>
                      <a:ext uri="{FF2B5EF4-FFF2-40B4-BE49-F238E27FC236}">
                        <a16:creationId xmlns:a16="http://schemas.microsoft.com/office/drawing/2014/main" id="{472255F4-1964-0CBE-FE33-F33221E0DC7B}"/>
                      </a:ext>
                    </a:extLst>
                  </p:cNvPr>
                  <p:cNvSpPr>
                    <a:spLocks noRot="1" noChangeAspect="1" noMove="1" noResize="1" noEditPoints="1" noAdjustHandles="1" noChangeArrowheads="1" noChangeShapeType="1" noTextEdit="1"/>
                  </p:cNvSpPr>
                  <p:nvPr/>
                </p:nvSpPr>
                <p:spPr>
                  <a:xfrm>
                    <a:off x="2370700" y="1927681"/>
                    <a:ext cx="1309910" cy="399145"/>
                  </a:xfrm>
                  <a:prstGeom prst="rect">
                    <a:avLst/>
                  </a:prstGeom>
                  <a:blipFill>
                    <a:blip r:embed="rId9"/>
                    <a:stretch>
                      <a:fillRect/>
                    </a:stretch>
                  </a:blipFill>
                </p:spPr>
                <p:txBody>
                  <a:bodyPr/>
                  <a:lstStyle/>
                  <a:p>
                    <a:r>
                      <a:rPr lang="en-IN">
                        <a:noFill/>
                      </a:rPr>
                      <a:t> </a:t>
                    </a:r>
                  </a:p>
                </p:txBody>
              </p:sp>
            </mc:Fallback>
          </mc:AlternateContent>
          <p:cxnSp>
            <p:nvCxnSpPr>
              <p:cNvPr id="17" name="Straight Arrow Connector 16">
                <a:extLst>
                  <a:ext uri="{FF2B5EF4-FFF2-40B4-BE49-F238E27FC236}">
                    <a16:creationId xmlns:a16="http://schemas.microsoft.com/office/drawing/2014/main" id="{9F308503-987A-83C6-C8AD-40B78D85682B}"/>
                  </a:ext>
                </a:extLst>
              </p:cNvPr>
              <p:cNvCxnSpPr>
                <a:cxnSpLocks/>
                <a:stCxn id="9" idx="3"/>
                <a:endCxn id="12" idx="1"/>
              </p:cNvCxnSpPr>
              <p:nvPr/>
            </p:nvCxnSpPr>
            <p:spPr>
              <a:xfrm flipV="1">
                <a:off x="1985752" y="1522770"/>
                <a:ext cx="391888" cy="35277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FD9A552-CDFB-F8CB-6AEE-D8E6ADD20006}"/>
                  </a:ext>
                </a:extLst>
              </p:cNvPr>
              <p:cNvCxnSpPr>
                <a:cxnSpLocks/>
                <a:stCxn id="9" idx="3"/>
                <a:endCxn id="13" idx="1"/>
              </p:cNvCxnSpPr>
              <p:nvPr/>
            </p:nvCxnSpPr>
            <p:spPr>
              <a:xfrm>
                <a:off x="1985752" y="1875547"/>
                <a:ext cx="384948" cy="25170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475E0ED-86F5-DC33-CB53-0C3D8CAA21A6}"/>
                    </a:ext>
                  </a:extLst>
                </p:cNvPr>
                <p:cNvSpPr txBox="1"/>
                <p:nvPr/>
              </p:nvSpPr>
              <p:spPr>
                <a:xfrm>
                  <a:off x="2226407" y="740939"/>
                  <a:ext cx="130991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up>
                        </m:sSup>
                      </m:oMath>
                    </m:oMathPara>
                  </a14:m>
                  <a:endParaRPr lang="en-IN"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1</m:t>
                                </m:r>
                              </m:sub>
                            </m:sSub>
                          </m:sup>
                        </m:sSup>
                      </m:oMath>
                    </m:oMathPara>
                  </a14:m>
                  <a:endParaRPr lang="en-IN" dirty="0"/>
                </a:p>
              </p:txBody>
            </p:sp>
          </mc:Choice>
          <mc:Fallback xmlns="">
            <p:sp>
              <p:nvSpPr>
                <p:cNvPr id="36" name="TextBox 35">
                  <a:extLst>
                    <a:ext uri="{FF2B5EF4-FFF2-40B4-BE49-F238E27FC236}">
                      <a16:creationId xmlns:a16="http://schemas.microsoft.com/office/drawing/2014/main" id="{F475E0ED-86F5-DC33-CB53-0C3D8CAA21A6}"/>
                    </a:ext>
                  </a:extLst>
                </p:cNvPr>
                <p:cNvSpPr txBox="1">
                  <a:spLocks noRot="1" noChangeAspect="1" noMove="1" noResize="1" noEditPoints="1" noAdjustHandles="1" noChangeArrowheads="1" noChangeShapeType="1" noTextEdit="1"/>
                </p:cNvSpPr>
                <p:nvPr/>
              </p:nvSpPr>
              <p:spPr>
                <a:xfrm>
                  <a:off x="2226407" y="740939"/>
                  <a:ext cx="1309910"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2F97413-9294-063C-3348-20FCFA79D6B5}"/>
                    </a:ext>
                  </a:extLst>
                </p:cNvPr>
                <p:cNvSpPr txBox="1"/>
                <p:nvPr/>
              </p:nvSpPr>
              <p:spPr>
                <a:xfrm>
                  <a:off x="2322188" y="2374725"/>
                  <a:ext cx="1309910" cy="5416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𝐴</m:t>
                            </m:r>
                          </m:e>
                          <m:sub>
                            <m:r>
                              <a:rPr lang="en-IN" b="0" i="1" smtClean="0">
                                <a:latin typeface="Cambria Math" panose="02040503050406030204" pitchFamily="18" charset="0"/>
                              </a:rPr>
                              <m:t>2</m:t>
                            </m:r>
                          </m:sub>
                        </m:sSub>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up>
                        </m:sSup>
                      </m:oMath>
                    </m:oMathPara>
                  </a14:m>
                  <a:endParaRPr lang="en-IN"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IN"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2</m:t>
                                </m:r>
                              </m:sub>
                            </m:sSub>
                          </m:sup>
                        </m:sSup>
                      </m:oMath>
                    </m:oMathPara>
                  </a14:m>
                  <a:endParaRPr lang="en-IN" dirty="0"/>
                </a:p>
              </p:txBody>
            </p:sp>
          </mc:Choice>
          <mc:Fallback xmlns="">
            <p:sp>
              <p:nvSpPr>
                <p:cNvPr id="39" name="TextBox 38">
                  <a:extLst>
                    <a:ext uri="{FF2B5EF4-FFF2-40B4-BE49-F238E27FC236}">
                      <a16:creationId xmlns:a16="http://schemas.microsoft.com/office/drawing/2014/main" id="{02F97413-9294-063C-3348-20FCFA79D6B5}"/>
                    </a:ext>
                  </a:extLst>
                </p:cNvPr>
                <p:cNvSpPr txBox="1">
                  <a:spLocks noRot="1" noChangeAspect="1" noMove="1" noResize="1" noEditPoints="1" noAdjustHandles="1" noChangeArrowheads="1" noChangeShapeType="1" noTextEdit="1"/>
                </p:cNvSpPr>
                <p:nvPr/>
              </p:nvSpPr>
              <p:spPr>
                <a:xfrm>
                  <a:off x="2322188" y="2374725"/>
                  <a:ext cx="1309910" cy="541623"/>
                </a:xfrm>
                <a:prstGeom prst="rect">
                  <a:avLst/>
                </a:prstGeom>
                <a:blipFill>
                  <a:blip r:embed="rId11"/>
                  <a:stretch>
                    <a:fillRect/>
                  </a:stretch>
                </a:blipFill>
              </p:spPr>
              <p:txBody>
                <a:bodyPr/>
                <a:lstStyle/>
                <a:p>
                  <a:r>
                    <a:rPr lang="en-IN">
                      <a:noFill/>
                    </a:rPr>
                    <a:t> </a:t>
                  </a:r>
                </a:p>
              </p:txBody>
            </p:sp>
          </mc:Fallback>
        </mc:AlternateContent>
      </p:grpSp>
      <p:grpSp>
        <p:nvGrpSpPr>
          <p:cNvPr id="46" name="Group 45">
            <a:extLst>
              <a:ext uri="{FF2B5EF4-FFF2-40B4-BE49-F238E27FC236}">
                <a16:creationId xmlns:a16="http://schemas.microsoft.com/office/drawing/2014/main" id="{CE326BA2-252D-4DD7-B72D-1A363FFC59B2}"/>
              </a:ext>
            </a:extLst>
          </p:cNvPr>
          <p:cNvGrpSpPr/>
          <p:nvPr/>
        </p:nvGrpSpPr>
        <p:grpSpPr>
          <a:xfrm>
            <a:off x="4944844" y="998761"/>
            <a:ext cx="1354947" cy="1689814"/>
            <a:chOff x="4944844" y="998761"/>
            <a:chExt cx="1354947" cy="1689814"/>
          </a:xfrm>
        </p:grpSpPr>
        <p:grpSp>
          <p:nvGrpSpPr>
            <p:cNvPr id="54" name="Group 53">
              <a:extLst>
                <a:ext uri="{FF2B5EF4-FFF2-40B4-BE49-F238E27FC236}">
                  <a16:creationId xmlns:a16="http://schemas.microsoft.com/office/drawing/2014/main" id="{876C5C2C-1BF1-7164-F906-BEA9C13020BF}"/>
                </a:ext>
              </a:extLst>
            </p:cNvPr>
            <p:cNvGrpSpPr/>
            <p:nvPr/>
          </p:nvGrpSpPr>
          <p:grpSpPr>
            <a:xfrm>
              <a:off x="4944844" y="1502228"/>
              <a:ext cx="1152712" cy="747486"/>
              <a:chOff x="4944844" y="1502228"/>
              <a:chExt cx="1152712" cy="747486"/>
            </a:xfrm>
          </p:grpSpPr>
          <p:sp>
            <p:nvSpPr>
              <p:cNvPr id="2" name="Rectangle 1">
                <a:extLst>
                  <a:ext uri="{FF2B5EF4-FFF2-40B4-BE49-F238E27FC236}">
                    <a16:creationId xmlns:a16="http://schemas.microsoft.com/office/drawing/2014/main" id="{4C3E0621-FEA9-12B7-8F99-8B53FC6786C5}"/>
                  </a:ext>
                </a:extLst>
              </p:cNvPr>
              <p:cNvSpPr/>
              <p:nvPr/>
            </p:nvSpPr>
            <p:spPr>
              <a:xfrm>
                <a:off x="5230958" y="1502228"/>
                <a:ext cx="604798" cy="7474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Oval 2">
                <a:extLst>
                  <a:ext uri="{FF2B5EF4-FFF2-40B4-BE49-F238E27FC236}">
                    <a16:creationId xmlns:a16="http://schemas.microsoft.com/office/drawing/2014/main" id="{D41A3573-8221-1896-7023-0734F07857A5}"/>
                  </a:ext>
                </a:extLst>
              </p:cNvPr>
              <p:cNvSpPr/>
              <p:nvPr/>
            </p:nvSpPr>
            <p:spPr>
              <a:xfrm>
                <a:off x="5322509" y="1589450"/>
                <a:ext cx="261258" cy="2612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57D73281-DDBB-71E7-4867-2DF66FB010B5}"/>
                  </a:ext>
                </a:extLst>
              </p:cNvPr>
              <p:cNvSpPr/>
              <p:nvPr/>
            </p:nvSpPr>
            <p:spPr>
              <a:xfrm>
                <a:off x="5319546" y="1915884"/>
                <a:ext cx="261258" cy="2612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00F687E-582B-15D5-A3D7-DB784BEFBE64}"/>
                      </a:ext>
                    </a:extLst>
                  </p:cNvPr>
                  <p:cNvSpPr txBox="1"/>
                  <p:nvPr/>
                </p:nvSpPr>
                <p:spPr>
                  <a:xfrm>
                    <a:off x="5569290" y="1591137"/>
                    <a:ext cx="36131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𝑈</m:t>
                          </m:r>
                        </m:oMath>
                      </m:oMathPara>
                    </a14:m>
                    <a:endParaRPr lang="en-IN" dirty="0">
                      <a:solidFill>
                        <a:schemeClr val="bg1"/>
                      </a:solidFill>
                    </a:endParaRPr>
                  </a:p>
                </p:txBody>
              </p:sp>
            </mc:Choice>
            <mc:Fallback xmlns="">
              <p:sp>
                <p:nvSpPr>
                  <p:cNvPr id="5" name="TextBox 4">
                    <a:extLst>
                      <a:ext uri="{FF2B5EF4-FFF2-40B4-BE49-F238E27FC236}">
                        <a16:creationId xmlns:a16="http://schemas.microsoft.com/office/drawing/2014/main" id="{800F687E-582B-15D5-A3D7-DB784BEFBE64}"/>
                      </a:ext>
                    </a:extLst>
                  </p:cNvPr>
                  <p:cNvSpPr txBox="1">
                    <a:spLocks noRot="1" noChangeAspect="1" noMove="1" noResize="1" noEditPoints="1" noAdjustHandles="1" noChangeArrowheads="1" noChangeShapeType="1" noTextEdit="1"/>
                  </p:cNvSpPr>
                  <p:nvPr/>
                </p:nvSpPr>
                <p:spPr>
                  <a:xfrm>
                    <a:off x="5569290" y="1591137"/>
                    <a:ext cx="361316" cy="307777"/>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F6E6ADD-63BA-79C6-5276-36B5C6C4BA37}"/>
                      </a:ext>
                    </a:extLst>
                  </p:cNvPr>
                  <p:cNvSpPr txBox="1"/>
                  <p:nvPr/>
                </p:nvSpPr>
                <p:spPr>
                  <a:xfrm>
                    <a:off x="5573810" y="1892625"/>
                    <a:ext cx="35227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𝑉</m:t>
                          </m:r>
                        </m:oMath>
                      </m:oMathPara>
                    </a14:m>
                    <a:endParaRPr lang="en-IN" dirty="0">
                      <a:solidFill>
                        <a:schemeClr val="bg1"/>
                      </a:solidFill>
                    </a:endParaRPr>
                  </a:p>
                </p:txBody>
              </p:sp>
            </mc:Choice>
            <mc:Fallback xmlns="">
              <p:sp>
                <p:nvSpPr>
                  <p:cNvPr id="6" name="TextBox 5">
                    <a:extLst>
                      <a:ext uri="{FF2B5EF4-FFF2-40B4-BE49-F238E27FC236}">
                        <a16:creationId xmlns:a16="http://schemas.microsoft.com/office/drawing/2014/main" id="{8F6E6ADD-63BA-79C6-5276-36B5C6C4BA37}"/>
                      </a:ext>
                    </a:extLst>
                  </p:cNvPr>
                  <p:cNvSpPr txBox="1">
                    <a:spLocks noRot="1" noChangeAspect="1" noMove="1" noResize="1" noEditPoints="1" noAdjustHandles="1" noChangeArrowheads="1" noChangeShapeType="1" noTextEdit="1"/>
                  </p:cNvSpPr>
                  <p:nvPr/>
                </p:nvSpPr>
                <p:spPr>
                  <a:xfrm>
                    <a:off x="5573810" y="1892625"/>
                    <a:ext cx="352276" cy="307777"/>
                  </a:xfrm>
                  <a:prstGeom prst="rect">
                    <a:avLst/>
                  </a:prstGeom>
                  <a:blipFill>
                    <a:blip r:embed="rId13"/>
                    <a:stretch>
                      <a:fillRect/>
                    </a:stretch>
                  </a:blipFill>
                </p:spPr>
                <p:txBody>
                  <a:bodyPr/>
                  <a:lstStyle/>
                  <a:p>
                    <a:r>
                      <a:rPr lang="en-IN">
                        <a:noFill/>
                      </a:rPr>
                      <a:t> </a:t>
                    </a:r>
                  </a:p>
                </p:txBody>
              </p:sp>
            </mc:Fallback>
          </mc:AlternateContent>
          <p:cxnSp>
            <p:nvCxnSpPr>
              <p:cNvPr id="31" name="Straight Arrow Connector 30">
                <a:extLst>
                  <a:ext uri="{FF2B5EF4-FFF2-40B4-BE49-F238E27FC236}">
                    <a16:creationId xmlns:a16="http://schemas.microsoft.com/office/drawing/2014/main" id="{8395258F-966F-E8DD-071A-0DE1642E2B9B}"/>
                  </a:ext>
                </a:extLst>
              </p:cNvPr>
              <p:cNvCxnSpPr>
                <a:cxnSpLocks/>
                <a:stCxn id="7" idx="0"/>
                <a:endCxn id="2" idx="1"/>
              </p:cNvCxnSpPr>
              <p:nvPr/>
            </p:nvCxnSpPr>
            <p:spPr>
              <a:xfrm>
                <a:off x="4944844" y="1865994"/>
                <a:ext cx="286114" cy="997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7ED4A03-BEB2-C09A-8D1E-9BDD53C08894}"/>
                  </a:ext>
                </a:extLst>
              </p:cNvPr>
              <p:cNvCxnSpPr>
                <a:cxnSpLocks/>
                <a:stCxn id="2" idx="3"/>
                <a:endCxn id="8" idx="0"/>
              </p:cNvCxnSpPr>
              <p:nvPr/>
            </p:nvCxnSpPr>
            <p:spPr>
              <a:xfrm flipV="1">
                <a:off x="5835756" y="1863851"/>
                <a:ext cx="261800" cy="1212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986E027-07A8-C938-E3B9-1B3DAA185893}"/>
                    </a:ext>
                  </a:extLst>
                </p:cNvPr>
                <p:cNvSpPr txBox="1"/>
                <p:nvPr/>
              </p:nvSpPr>
              <p:spPr>
                <a:xfrm>
                  <a:off x="5064053" y="998761"/>
                  <a:ext cx="1127947" cy="3416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𝑍</m:t>
                            </m:r>
                          </m:e>
                          <m:sub>
                            <m:r>
                              <a:rPr lang="en-IN" b="0" i="1" smtClean="0">
                                <a:latin typeface="Cambria Math" panose="02040503050406030204" pitchFamily="18" charset="0"/>
                              </a:rPr>
                              <m:t>1</m:t>
                            </m:r>
                          </m:sub>
                        </m:sSub>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m:t>
                                </m:r>
                              </m:sup>
                            </m:sSubSup>
                          </m:sup>
                        </m:sSup>
                      </m:oMath>
                    </m:oMathPara>
                  </a14:m>
                  <a:endParaRPr lang="en-IN" dirty="0"/>
                </a:p>
              </p:txBody>
            </p:sp>
          </mc:Choice>
          <mc:Fallback xmlns="">
            <p:sp>
              <p:nvSpPr>
                <p:cNvPr id="38" name="TextBox 37">
                  <a:extLst>
                    <a:ext uri="{FF2B5EF4-FFF2-40B4-BE49-F238E27FC236}">
                      <a16:creationId xmlns:a16="http://schemas.microsoft.com/office/drawing/2014/main" id="{0986E027-07A8-C938-E3B9-1B3DAA185893}"/>
                    </a:ext>
                  </a:extLst>
                </p:cNvPr>
                <p:cNvSpPr txBox="1">
                  <a:spLocks noRot="1" noChangeAspect="1" noMove="1" noResize="1" noEditPoints="1" noAdjustHandles="1" noChangeArrowheads="1" noChangeShapeType="1" noTextEdit="1"/>
                </p:cNvSpPr>
                <p:nvPr/>
              </p:nvSpPr>
              <p:spPr>
                <a:xfrm>
                  <a:off x="5064053" y="998761"/>
                  <a:ext cx="1127947" cy="341697"/>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B861AD75-CC41-1978-1095-028A48CE209B}"/>
                    </a:ext>
                  </a:extLst>
                </p:cNvPr>
                <p:cNvSpPr txBox="1"/>
                <p:nvPr/>
              </p:nvSpPr>
              <p:spPr>
                <a:xfrm>
                  <a:off x="5042540" y="2341172"/>
                  <a:ext cx="1257251" cy="3474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𝑍</m:t>
                            </m:r>
                          </m:e>
                          <m:sub>
                            <m:r>
                              <a:rPr lang="en-IN" b="0" i="1" smtClean="0">
                                <a:latin typeface="Cambria Math" panose="02040503050406030204" pitchFamily="18" charset="0"/>
                              </a:rPr>
                              <m:t>2</m:t>
                            </m:r>
                          </m:sub>
                        </m:sSub>
                        <m:r>
                          <a:rPr lang="en-US" i="1">
                            <a:latin typeface="Cambria Math" panose="02040503050406030204" pitchFamily="18" charset="0"/>
                          </a:rPr>
                          <m:t>∈ </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m:t>
                                </m:r>
                              </m:sup>
                            </m:sSubSup>
                          </m:sup>
                        </m:sSup>
                      </m:oMath>
                    </m:oMathPara>
                  </a14:m>
                  <a:endParaRPr lang="en-IN" dirty="0"/>
                </a:p>
              </p:txBody>
            </p:sp>
          </mc:Choice>
          <mc:Fallback xmlns="">
            <p:sp>
              <p:nvSpPr>
                <p:cNvPr id="42" name="TextBox 41">
                  <a:extLst>
                    <a:ext uri="{FF2B5EF4-FFF2-40B4-BE49-F238E27FC236}">
                      <a16:creationId xmlns:a16="http://schemas.microsoft.com/office/drawing/2014/main" id="{B861AD75-CC41-1978-1095-028A48CE209B}"/>
                    </a:ext>
                  </a:extLst>
                </p:cNvPr>
                <p:cNvSpPr txBox="1">
                  <a:spLocks noRot="1" noChangeAspect="1" noMove="1" noResize="1" noEditPoints="1" noAdjustHandles="1" noChangeArrowheads="1" noChangeShapeType="1" noTextEdit="1"/>
                </p:cNvSpPr>
                <p:nvPr/>
              </p:nvSpPr>
              <p:spPr>
                <a:xfrm>
                  <a:off x="5042540" y="2341172"/>
                  <a:ext cx="1257251" cy="347403"/>
                </a:xfrm>
                <a:prstGeom prst="rect">
                  <a:avLst/>
                </a:prstGeom>
                <a:blipFill>
                  <a:blip r:embed="rId15"/>
                  <a:stretch>
                    <a:fillRect/>
                  </a:stretch>
                </a:blipFill>
              </p:spPr>
              <p:txBody>
                <a:bodyPr/>
                <a:lstStyle/>
                <a:p>
                  <a:r>
                    <a:rPr lang="en-IN">
                      <a:noFill/>
                    </a:rPr>
                    <a:t> </a:t>
                  </a:r>
                </a:p>
              </p:txBody>
            </p:sp>
          </mc:Fallback>
        </mc:AlternateContent>
      </p:grpSp>
      <p:grpSp>
        <p:nvGrpSpPr>
          <p:cNvPr id="64" name="Group 63">
            <a:extLst>
              <a:ext uri="{FF2B5EF4-FFF2-40B4-BE49-F238E27FC236}">
                <a16:creationId xmlns:a16="http://schemas.microsoft.com/office/drawing/2014/main" id="{936ABA43-DD20-DCF1-9ADD-3E2A648A3A07}"/>
              </a:ext>
            </a:extLst>
          </p:cNvPr>
          <p:cNvGrpSpPr/>
          <p:nvPr/>
        </p:nvGrpSpPr>
        <p:grpSpPr>
          <a:xfrm>
            <a:off x="6097556" y="687354"/>
            <a:ext cx="2606754" cy="2660877"/>
            <a:chOff x="6097556" y="687354"/>
            <a:chExt cx="2606754" cy="2660877"/>
          </a:xfrm>
        </p:grpSpPr>
        <p:grpSp>
          <p:nvGrpSpPr>
            <p:cNvPr id="48" name="Group 47">
              <a:extLst>
                <a:ext uri="{FF2B5EF4-FFF2-40B4-BE49-F238E27FC236}">
                  <a16:creationId xmlns:a16="http://schemas.microsoft.com/office/drawing/2014/main" id="{8E2082AA-1321-781B-FD9A-46B60385C25E}"/>
                </a:ext>
              </a:extLst>
            </p:cNvPr>
            <p:cNvGrpSpPr/>
            <p:nvPr/>
          </p:nvGrpSpPr>
          <p:grpSpPr>
            <a:xfrm>
              <a:off x="6097556" y="1158093"/>
              <a:ext cx="2554094" cy="1411515"/>
              <a:chOff x="6097556" y="1158093"/>
              <a:chExt cx="2554094" cy="1411515"/>
            </a:xfrm>
          </p:grpSpPr>
          <mc:AlternateContent xmlns:mc="http://schemas.openxmlformats.org/markup-compatibility/2006" xmlns:a14="http://schemas.microsoft.com/office/drawing/2010/main">
            <mc:Choice Requires="a14">
              <p:sp>
                <p:nvSpPr>
                  <p:cNvPr id="8" name="Trapezoid 7">
                    <a:extLst>
                      <a:ext uri="{FF2B5EF4-FFF2-40B4-BE49-F238E27FC236}">
                        <a16:creationId xmlns:a16="http://schemas.microsoft.com/office/drawing/2014/main" id="{972B6071-D7DD-80AD-17F7-E581A2CEE1BE}"/>
                      </a:ext>
                    </a:extLst>
                  </p:cNvPr>
                  <p:cNvSpPr/>
                  <p:nvPr/>
                </p:nvSpPr>
                <p:spPr>
                  <a:xfrm rot="16200000">
                    <a:off x="5847184" y="1408465"/>
                    <a:ext cx="1411515" cy="910772"/>
                  </a:xfrm>
                  <a:prstGeom prst="trapezoid">
                    <a:avLst>
                      <a:gd name="adj" fmla="val 35553"/>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𝐷𝑒𝑐𝑜𝑑𝑒𝑟</m:t>
                          </m:r>
                        </m:oMath>
                      </m:oMathPara>
                    </a14:m>
                    <a:endParaRPr lang="en-IN" dirty="0"/>
                  </a:p>
                </p:txBody>
              </p:sp>
            </mc:Choice>
            <mc:Fallback xmlns="">
              <p:sp>
                <p:nvSpPr>
                  <p:cNvPr id="8" name="Trapezoid 7">
                    <a:extLst>
                      <a:ext uri="{FF2B5EF4-FFF2-40B4-BE49-F238E27FC236}">
                        <a16:creationId xmlns:a16="http://schemas.microsoft.com/office/drawing/2014/main" id="{972B6071-D7DD-80AD-17F7-E581A2CEE1BE}"/>
                      </a:ext>
                    </a:extLst>
                  </p:cNvPr>
                  <p:cNvSpPr>
                    <a:spLocks noRot="1" noChangeAspect="1" noMove="1" noResize="1" noEditPoints="1" noAdjustHandles="1" noChangeArrowheads="1" noChangeShapeType="1" noTextEdit="1"/>
                  </p:cNvSpPr>
                  <p:nvPr/>
                </p:nvSpPr>
                <p:spPr>
                  <a:xfrm rot="16200000">
                    <a:off x="5847184" y="1408465"/>
                    <a:ext cx="1411515" cy="910772"/>
                  </a:xfrm>
                  <a:prstGeom prst="trapezoid">
                    <a:avLst>
                      <a:gd name="adj" fmla="val 35553"/>
                    </a:avLst>
                  </a:prstGeom>
                  <a:blipFill>
                    <a:blip r:embed="rId16"/>
                    <a:stretch>
                      <a:fillRect/>
                    </a:stretch>
                  </a:blipFill>
                </p:spPr>
                <p:txBody>
                  <a:bodyPr/>
                  <a:lstStyle/>
                  <a:p>
                    <a:r>
                      <a:rPr lang="en-IN">
                        <a:noFill/>
                      </a:rPr>
                      <a:t> </a:t>
                    </a:r>
                  </a:p>
                </p:txBody>
              </p:sp>
            </mc:Fallback>
          </mc:AlternateContent>
          <p:grpSp>
            <p:nvGrpSpPr>
              <p:cNvPr id="47" name="Group 46">
                <a:extLst>
                  <a:ext uri="{FF2B5EF4-FFF2-40B4-BE49-F238E27FC236}">
                    <a16:creationId xmlns:a16="http://schemas.microsoft.com/office/drawing/2014/main" id="{4BF1A547-A929-C5B6-C953-29174CEDDCD4}"/>
                  </a:ext>
                </a:extLst>
              </p:cNvPr>
              <p:cNvGrpSpPr/>
              <p:nvPr/>
            </p:nvGrpSpPr>
            <p:grpSpPr>
              <a:xfrm>
                <a:off x="7008328" y="1253987"/>
                <a:ext cx="1643322" cy="1072839"/>
                <a:chOff x="7008328" y="1253987"/>
                <a:chExt cx="1643322" cy="1072839"/>
              </a:xfrm>
            </p:grpSpPr>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B266C714-6DAF-46AA-E596-3E3EB8C86CA1}"/>
                        </a:ext>
                      </a:extLst>
                    </p:cNvPr>
                    <p:cNvSpPr/>
                    <p:nvPr/>
                  </p:nvSpPr>
                  <p:spPr>
                    <a:xfrm>
                      <a:off x="7394400" y="1927681"/>
                      <a:ext cx="1257250"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acc>
                                  <m:accPr>
                                    <m:chr m:val="̃"/>
                                    <m:ctrlPr>
                                      <a:rPr lang="en-US" i="1">
                                        <a:latin typeface="Cambria Math" panose="02040503050406030204" pitchFamily="18" charset="0"/>
                                      </a:rPr>
                                    </m:ctrlPr>
                                  </m:accPr>
                                  <m:e>
                                    <m:r>
                                      <a:rPr lang="en-IN" i="1">
                                        <a:latin typeface="Cambria Math" panose="02040503050406030204" pitchFamily="18" charset="0"/>
                                      </a:rPr>
                                      <m:t>𝐺</m:t>
                                    </m:r>
                                  </m:e>
                                </m:acc>
                              </m:e>
                              <m:sub>
                                <m:r>
                                  <a:rPr lang="en-IN" b="0" i="1" smtClean="0">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IN" i="1">
                                        <a:latin typeface="Cambria Math" panose="02040503050406030204" pitchFamily="18" charset="0"/>
                                      </a:rPr>
                                    </m:ctrlPr>
                                  </m:accPr>
                                  <m:e>
                                    <m:r>
                                      <a:rPr lang="en-US" i="1">
                                        <a:latin typeface="Cambria Math" panose="02040503050406030204" pitchFamily="18" charset="0"/>
                                      </a:rPr>
                                      <m:t>𝐴</m:t>
                                    </m:r>
                                  </m:e>
                                </m:acc>
                              </m:e>
                              <m:sub>
                                <m:r>
                                  <a:rPr lang="en-IN" b="0" i="1" smtClean="0">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IN" i="1">
                                        <a:latin typeface="Cambria Math" panose="02040503050406030204" pitchFamily="18" charset="0"/>
                                      </a:rPr>
                                      <m:t>𝑋</m:t>
                                    </m:r>
                                  </m:e>
                                </m:acc>
                              </m:e>
                              <m:sub>
                                <m:r>
                                  <a:rPr lang="en-IN" b="0" i="1" smtClean="0">
                                    <a:latin typeface="Cambria Math" panose="02040503050406030204" pitchFamily="18" charset="0"/>
                                  </a:rPr>
                                  <m:t>2</m:t>
                                </m:r>
                              </m:sub>
                            </m:sSub>
                            <m:r>
                              <a:rPr lang="en-US" i="1">
                                <a:latin typeface="Cambria Math" panose="02040503050406030204" pitchFamily="18" charset="0"/>
                              </a:rPr>
                              <m:t>〉</m:t>
                            </m:r>
                          </m:oMath>
                        </m:oMathPara>
                      </a14:m>
                      <a:endParaRPr lang="en-IN" dirty="0"/>
                    </a:p>
                  </p:txBody>
                </p:sp>
              </mc:Choice>
              <mc:Fallback xmlns="">
                <p:sp>
                  <p:nvSpPr>
                    <p:cNvPr id="40" name="Rectangle 39">
                      <a:extLst>
                        <a:ext uri="{FF2B5EF4-FFF2-40B4-BE49-F238E27FC236}">
                          <a16:creationId xmlns:a16="http://schemas.microsoft.com/office/drawing/2014/main" id="{B266C714-6DAF-46AA-E596-3E3EB8C86CA1}"/>
                        </a:ext>
                      </a:extLst>
                    </p:cNvPr>
                    <p:cNvSpPr>
                      <a:spLocks noRot="1" noChangeAspect="1" noMove="1" noResize="1" noEditPoints="1" noAdjustHandles="1" noChangeArrowheads="1" noChangeShapeType="1" noTextEdit="1"/>
                    </p:cNvSpPr>
                    <p:nvPr/>
                  </p:nvSpPr>
                  <p:spPr>
                    <a:xfrm>
                      <a:off x="7394400" y="1927681"/>
                      <a:ext cx="1257250" cy="399145"/>
                    </a:xfrm>
                    <a:prstGeom prst="rect">
                      <a:avLst/>
                    </a:prstGeom>
                    <a:blipFill>
                      <a:blip r:embed="rId17"/>
                      <a:stretch>
                        <a:fillRect r="-952"/>
                      </a:stretch>
                    </a:blipFill>
                  </p:spPr>
                  <p:txBody>
                    <a:bodyPr/>
                    <a:lstStyle/>
                    <a:p>
                      <a:r>
                        <a:rPr lang="en-IN">
                          <a:noFill/>
                        </a:rPr>
                        <a:t> </a:t>
                      </a:r>
                    </a:p>
                  </p:txBody>
                </p:sp>
              </mc:Fallback>
            </mc:AlternateContent>
            <p:cxnSp>
              <p:nvCxnSpPr>
                <p:cNvPr id="43" name="Straight Arrow Connector 42">
                  <a:extLst>
                    <a:ext uri="{FF2B5EF4-FFF2-40B4-BE49-F238E27FC236}">
                      <a16:creationId xmlns:a16="http://schemas.microsoft.com/office/drawing/2014/main" id="{826C421F-45E7-886B-2B05-356B52FA289F}"/>
                    </a:ext>
                  </a:extLst>
                </p:cNvPr>
                <p:cNvCxnSpPr>
                  <a:cxnSpLocks/>
                  <a:stCxn id="8" idx="2"/>
                  <a:endCxn id="40" idx="1"/>
                </p:cNvCxnSpPr>
                <p:nvPr/>
              </p:nvCxnSpPr>
              <p:spPr>
                <a:xfrm>
                  <a:off x="7008328" y="1863851"/>
                  <a:ext cx="386072" cy="26340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B0B590E7-67C8-A2F2-6C03-338CFAE40290}"/>
                        </a:ext>
                      </a:extLst>
                    </p:cNvPr>
                    <p:cNvSpPr/>
                    <p:nvPr/>
                  </p:nvSpPr>
                  <p:spPr>
                    <a:xfrm>
                      <a:off x="7394400" y="1253987"/>
                      <a:ext cx="1257250"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IN" b="0" i="1" smtClean="0">
                                        <a:latin typeface="Cambria Math" panose="02040503050406030204" pitchFamily="18" charset="0"/>
                                      </a:rPr>
                                      <m:t>𝐺</m:t>
                                    </m:r>
                                  </m:e>
                                </m:acc>
                              </m:e>
                              <m:sub>
                                <m:r>
                                  <a:rPr lang="en-IN" b="0" i="1" smtClean="0">
                                    <a:latin typeface="Cambria Math" panose="02040503050406030204" pitchFamily="18" charset="0"/>
                                  </a:rPr>
                                  <m:t>1</m:t>
                                </m:r>
                              </m:sub>
                            </m:sSub>
                            <m:r>
                              <a:rPr lang="en-US" i="1">
                                <a:latin typeface="Cambria Math" panose="02040503050406030204" pitchFamily="18" charset="0"/>
                              </a:rPr>
                              <m:t> →〈</m:t>
                            </m:r>
                            <m:sSub>
                              <m:sSubPr>
                                <m:ctrlPr>
                                  <a:rPr lang="en-US" i="1" smtClean="0">
                                    <a:latin typeface="Cambria Math" panose="02040503050406030204" pitchFamily="18" charset="0"/>
                                  </a:rPr>
                                </m:ctrlPr>
                              </m:sSubPr>
                              <m:e>
                                <m:acc>
                                  <m:accPr>
                                    <m:chr m:val="̃"/>
                                    <m:ctrlPr>
                                      <a:rPr lang="en-IN" i="1">
                                        <a:latin typeface="Cambria Math" panose="02040503050406030204" pitchFamily="18" charset="0"/>
                                      </a:rPr>
                                    </m:ctrlPr>
                                  </m:accPr>
                                  <m:e>
                                    <m:r>
                                      <a:rPr lang="en-US" i="1">
                                        <a:latin typeface="Cambria Math" panose="02040503050406030204" pitchFamily="18" charset="0"/>
                                      </a:rPr>
                                      <m:t>𝐴</m:t>
                                    </m:r>
                                  </m:e>
                                </m:acc>
                              </m:e>
                              <m:sub>
                                <m:r>
                                  <a:rPr lang="en-IN" b="0" i="1" smtClean="0">
                                    <a:latin typeface="Cambria Math" panose="02040503050406030204" pitchFamily="18" charset="0"/>
                                  </a:rPr>
                                  <m:t>1</m:t>
                                </m:r>
                              </m:sub>
                            </m:sSub>
                            <m:r>
                              <a:rPr lang="en-US" i="1">
                                <a:latin typeface="Cambria Math" panose="02040503050406030204" pitchFamily="18" charset="0"/>
                              </a:rPr>
                              <m:t>, </m:t>
                            </m:r>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IN" i="1">
                                        <a:latin typeface="Cambria Math" panose="02040503050406030204" pitchFamily="18" charset="0"/>
                                      </a:rPr>
                                      <m:t>𝑋</m:t>
                                    </m:r>
                                  </m:e>
                                </m:acc>
                              </m:e>
                              <m:sub>
                                <m:r>
                                  <a:rPr lang="en-IN" b="0" i="1" smtClean="0">
                                    <a:latin typeface="Cambria Math" panose="02040503050406030204" pitchFamily="18" charset="0"/>
                                  </a:rPr>
                                  <m:t>1</m:t>
                                </m:r>
                              </m:sub>
                            </m:sSub>
                            <m:r>
                              <a:rPr lang="en-US" i="1">
                                <a:latin typeface="Cambria Math" panose="02040503050406030204" pitchFamily="18" charset="0"/>
                              </a:rPr>
                              <m:t>〉</m:t>
                            </m:r>
                          </m:oMath>
                        </m:oMathPara>
                      </a14:m>
                      <a:endParaRPr lang="en-IN" dirty="0"/>
                    </a:p>
                  </p:txBody>
                </p:sp>
              </mc:Choice>
              <mc:Fallback xmlns="">
                <p:sp>
                  <p:nvSpPr>
                    <p:cNvPr id="24" name="Rectangle 23">
                      <a:extLst>
                        <a:ext uri="{FF2B5EF4-FFF2-40B4-BE49-F238E27FC236}">
                          <a16:creationId xmlns:a16="http://schemas.microsoft.com/office/drawing/2014/main" id="{B0B590E7-67C8-A2F2-6C03-338CFAE40290}"/>
                        </a:ext>
                      </a:extLst>
                    </p:cNvPr>
                    <p:cNvSpPr>
                      <a:spLocks noRot="1" noChangeAspect="1" noMove="1" noResize="1" noEditPoints="1" noAdjustHandles="1" noChangeArrowheads="1" noChangeShapeType="1" noTextEdit="1"/>
                    </p:cNvSpPr>
                    <p:nvPr/>
                  </p:nvSpPr>
                  <p:spPr>
                    <a:xfrm>
                      <a:off x="7394400" y="1253987"/>
                      <a:ext cx="1257250" cy="399145"/>
                    </a:xfrm>
                    <a:prstGeom prst="rect">
                      <a:avLst/>
                    </a:prstGeom>
                    <a:blipFill>
                      <a:blip r:embed="rId18"/>
                      <a:stretch>
                        <a:fillRect r="-952"/>
                      </a:stretch>
                    </a:blipFill>
                  </p:spPr>
                  <p:txBody>
                    <a:bodyPr/>
                    <a:lstStyle/>
                    <a:p>
                      <a:r>
                        <a:rPr lang="en-IN">
                          <a:noFill/>
                        </a:rPr>
                        <a:t> </a:t>
                      </a:r>
                    </a:p>
                  </p:txBody>
                </p:sp>
              </mc:Fallback>
            </mc:AlternateContent>
            <p:cxnSp>
              <p:nvCxnSpPr>
                <p:cNvPr id="25" name="Straight Arrow Connector 24">
                  <a:extLst>
                    <a:ext uri="{FF2B5EF4-FFF2-40B4-BE49-F238E27FC236}">
                      <a16:creationId xmlns:a16="http://schemas.microsoft.com/office/drawing/2014/main" id="{C581B020-C79C-624A-D763-A597FD878941}"/>
                    </a:ext>
                  </a:extLst>
                </p:cNvPr>
                <p:cNvCxnSpPr>
                  <a:cxnSpLocks/>
                  <a:stCxn id="8" idx="2"/>
                  <a:endCxn id="24" idx="1"/>
                </p:cNvCxnSpPr>
                <p:nvPr/>
              </p:nvCxnSpPr>
              <p:spPr>
                <a:xfrm flipV="1">
                  <a:off x="7008328" y="1453560"/>
                  <a:ext cx="386072" cy="41029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D6ED08E-BE76-8091-A900-A7E8E50D6B64}"/>
                    </a:ext>
                  </a:extLst>
                </p:cNvPr>
                <p:cNvSpPr txBox="1"/>
                <p:nvPr/>
              </p:nvSpPr>
              <p:spPr>
                <a:xfrm>
                  <a:off x="7253156" y="687354"/>
                  <a:ext cx="1309910" cy="5315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IN" i="1">
                                    <a:latin typeface="Cambria Math" panose="02040503050406030204" pitchFamily="18" charset="0"/>
                                  </a:rPr>
                                  <m:t>𝐴</m:t>
                                </m:r>
                              </m:e>
                            </m:acc>
                          </m:e>
                          <m:sub>
                            <m:r>
                              <a:rPr lang="en-IN" i="1">
                                <a:latin typeface="Cambria Math" panose="02040503050406030204" pitchFamily="18" charset="0"/>
                              </a:rPr>
                              <m:t>1</m:t>
                            </m:r>
                          </m:sub>
                        </m:sSub>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up>
                        </m:sSup>
                      </m:oMath>
                    </m:oMathPara>
                  </a14:m>
                  <a:endParaRPr lang="en-IN"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IN" b="0" i="1" smtClean="0">
                                    <a:latin typeface="Cambria Math" panose="02040503050406030204" pitchFamily="18" charset="0"/>
                                  </a:rPr>
                                  <m:t>𝑋</m:t>
                                </m:r>
                              </m:e>
                            </m:acc>
                          </m:e>
                          <m:sub>
                            <m:r>
                              <a:rPr lang="en-IN" i="1">
                                <a:latin typeface="Cambria Math" panose="02040503050406030204" pitchFamily="18" charset="0"/>
                              </a:rPr>
                              <m:t>1</m:t>
                            </m:r>
                          </m:sub>
                        </m:sSub>
                        <m:r>
                          <a:rPr lang="en-IN" i="1">
                            <a:latin typeface="Cambria Math" panose="02040503050406030204" pitchFamily="18" charset="0"/>
                          </a:rPr>
                          <m:t> </m:t>
                        </m:r>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1</m:t>
                                </m:r>
                              </m:sub>
                            </m:sSub>
                          </m:sup>
                        </m:sSup>
                      </m:oMath>
                    </m:oMathPara>
                  </a14:m>
                  <a:endParaRPr lang="en-IN" dirty="0"/>
                </a:p>
              </p:txBody>
            </p:sp>
          </mc:Choice>
          <mc:Fallback xmlns="">
            <p:sp>
              <p:nvSpPr>
                <p:cNvPr id="50" name="TextBox 49">
                  <a:extLst>
                    <a:ext uri="{FF2B5EF4-FFF2-40B4-BE49-F238E27FC236}">
                      <a16:creationId xmlns:a16="http://schemas.microsoft.com/office/drawing/2014/main" id="{1D6ED08E-BE76-8091-A900-A7E8E50D6B64}"/>
                    </a:ext>
                  </a:extLst>
                </p:cNvPr>
                <p:cNvSpPr txBox="1">
                  <a:spLocks noRot="1" noChangeAspect="1" noMove="1" noResize="1" noEditPoints="1" noAdjustHandles="1" noChangeArrowheads="1" noChangeShapeType="1" noTextEdit="1"/>
                </p:cNvSpPr>
                <p:nvPr/>
              </p:nvSpPr>
              <p:spPr>
                <a:xfrm>
                  <a:off x="7253156" y="687354"/>
                  <a:ext cx="1309910" cy="531556"/>
                </a:xfrm>
                <a:prstGeom prst="rect">
                  <a:avLst/>
                </a:prstGeom>
                <a:blipFill>
                  <a:blip r:embed="rId19"/>
                  <a:stretch>
                    <a:fillRect t="-229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5431C838-850D-8B5E-2902-4B3FA3DD20A7}"/>
                    </a:ext>
                  </a:extLst>
                </p:cNvPr>
                <p:cNvSpPr txBox="1"/>
                <p:nvPr/>
              </p:nvSpPr>
              <p:spPr>
                <a:xfrm>
                  <a:off x="7394400" y="2816675"/>
                  <a:ext cx="1309910" cy="5315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IN" i="1">
                                    <a:latin typeface="Cambria Math" panose="02040503050406030204" pitchFamily="18" charset="0"/>
                                  </a:rPr>
                                  <m:t>𝐴</m:t>
                                </m:r>
                              </m:e>
                            </m:acc>
                          </m:e>
                          <m:sub>
                            <m:r>
                              <a:rPr lang="en-IN" b="0" i="1" smtClean="0">
                                <a:latin typeface="Cambria Math" panose="02040503050406030204" pitchFamily="18" charset="0"/>
                              </a:rPr>
                              <m:t>2</m:t>
                            </m:r>
                          </m:sub>
                        </m:sSub>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up>
                        </m:sSup>
                      </m:oMath>
                    </m:oMathPara>
                  </a14:m>
                  <a:endParaRPr lang="en-IN"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IN" b="0" i="1" smtClean="0">
                                    <a:latin typeface="Cambria Math" panose="02040503050406030204" pitchFamily="18" charset="0"/>
                                  </a:rPr>
                                  <m:t>𝑋</m:t>
                                </m:r>
                              </m:e>
                            </m:acc>
                          </m:e>
                          <m:sub>
                            <m:r>
                              <a:rPr lang="en-IN" b="0" i="1" smtClean="0">
                                <a:latin typeface="Cambria Math" panose="02040503050406030204" pitchFamily="18" charset="0"/>
                              </a:rPr>
                              <m:t>2</m:t>
                            </m:r>
                          </m:sub>
                        </m:sSub>
                        <m:r>
                          <a:rPr lang="en-IN" i="1">
                            <a:latin typeface="Cambria Math" panose="02040503050406030204" pitchFamily="18" charset="0"/>
                          </a:rPr>
                          <m:t> </m:t>
                        </m:r>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1</m:t>
                                </m:r>
                              </m:sub>
                            </m:sSub>
                          </m:sup>
                        </m:sSup>
                      </m:oMath>
                    </m:oMathPara>
                  </a14:m>
                  <a:endParaRPr lang="en-IN" dirty="0"/>
                </a:p>
              </p:txBody>
            </p:sp>
          </mc:Choice>
          <mc:Fallback xmlns="">
            <p:sp>
              <p:nvSpPr>
                <p:cNvPr id="57" name="TextBox 56">
                  <a:extLst>
                    <a:ext uri="{FF2B5EF4-FFF2-40B4-BE49-F238E27FC236}">
                      <a16:creationId xmlns:a16="http://schemas.microsoft.com/office/drawing/2014/main" id="{5431C838-850D-8B5E-2902-4B3FA3DD20A7}"/>
                    </a:ext>
                  </a:extLst>
                </p:cNvPr>
                <p:cNvSpPr txBox="1">
                  <a:spLocks noRot="1" noChangeAspect="1" noMove="1" noResize="1" noEditPoints="1" noAdjustHandles="1" noChangeArrowheads="1" noChangeShapeType="1" noTextEdit="1"/>
                </p:cNvSpPr>
                <p:nvPr/>
              </p:nvSpPr>
              <p:spPr>
                <a:xfrm>
                  <a:off x="7394400" y="2816675"/>
                  <a:ext cx="1309910" cy="531556"/>
                </a:xfrm>
                <a:prstGeom prst="rect">
                  <a:avLst/>
                </a:prstGeom>
                <a:blipFill>
                  <a:blip r:embed="rId20"/>
                  <a:stretch>
                    <a:fillRect t="-2299"/>
                  </a:stretch>
                </a:blipFill>
              </p:spPr>
              <p:txBody>
                <a:bodyPr/>
                <a:lstStyle/>
                <a:p>
                  <a:r>
                    <a:rPr lang="en-IN">
                      <a:noFill/>
                    </a:rPr>
                    <a:t> </a:t>
                  </a:r>
                </a:p>
              </p:txBody>
            </p:sp>
          </mc:Fallback>
        </mc:AlternateContent>
      </p:grpSp>
      <p:sp>
        <p:nvSpPr>
          <p:cNvPr id="65" name="Google Shape;873;p14">
            <a:extLst>
              <a:ext uri="{FF2B5EF4-FFF2-40B4-BE49-F238E27FC236}">
                <a16:creationId xmlns:a16="http://schemas.microsoft.com/office/drawing/2014/main" id="{2CADA3D3-E243-8F0B-83D3-A7A8C2B93A7F}"/>
              </a:ext>
            </a:extLst>
          </p:cNvPr>
          <p:cNvSpPr txBox="1">
            <a:spLocks noGrp="1"/>
          </p:cNvSpPr>
          <p:nvPr>
            <p:ph type="title"/>
          </p:nvPr>
        </p:nvSpPr>
        <p:spPr>
          <a:xfrm>
            <a:off x="737523" y="3936207"/>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dirty="0"/>
              <a:t>Model Architecture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left)">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left)">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left)">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wipe(left)">
                                      <p:cBhvr>
                                        <p:cTn id="32" dur="5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barn(inVertical)">
                                      <p:cBhvr>
                                        <p:cTn id="3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grpSp>
        <p:nvGrpSpPr>
          <p:cNvPr id="123" name="Group 122">
            <a:extLst>
              <a:ext uri="{FF2B5EF4-FFF2-40B4-BE49-F238E27FC236}">
                <a16:creationId xmlns:a16="http://schemas.microsoft.com/office/drawing/2014/main" id="{A02D1B97-9489-1E77-3552-EC996F2CE3F6}"/>
              </a:ext>
            </a:extLst>
          </p:cNvPr>
          <p:cNvGrpSpPr/>
          <p:nvPr/>
        </p:nvGrpSpPr>
        <p:grpSpPr>
          <a:xfrm>
            <a:off x="2370407" y="958134"/>
            <a:ext cx="4222217" cy="2176123"/>
            <a:chOff x="2370407" y="396341"/>
            <a:chExt cx="4222217" cy="2176123"/>
          </a:xfrm>
        </p:grpSpPr>
        <p:grpSp>
          <p:nvGrpSpPr>
            <p:cNvPr id="10" name="Group 9">
              <a:extLst>
                <a:ext uri="{FF2B5EF4-FFF2-40B4-BE49-F238E27FC236}">
                  <a16:creationId xmlns:a16="http://schemas.microsoft.com/office/drawing/2014/main" id="{EF31D01D-DD31-A2E3-A098-5D4D04BA4E02}"/>
                </a:ext>
              </a:extLst>
            </p:cNvPr>
            <p:cNvGrpSpPr/>
            <p:nvPr/>
          </p:nvGrpSpPr>
          <p:grpSpPr>
            <a:xfrm>
              <a:off x="2370407" y="396341"/>
              <a:ext cx="1527902" cy="2176123"/>
              <a:chOff x="2226407" y="740939"/>
              <a:chExt cx="1527902" cy="2176123"/>
            </a:xfrm>
          </p:grpSpPr>
          <p:grpSp>
            <p:nvGrpSpPr>
              <p:cNvPr id="14" name="Group 13">
                <a:extLst>
                  <a:ext uri="{FF2B5EF4-FFF2-40B4-BE49-F238E27FC236}">
                    <a16:creationId xmlns:a16="http://schemas.microsoft.com/office/drawing/2014/main" id="{FC026E9A-BC0E-5BAE-682F-D848A24D0997}"/>
                  </a:ext>
                </a:extLst>
              </p:cNvPr>
              <p:cNvGrpSpPr/>
              <p:nvPr/>
            </p:nvGrpSpPr>
            <p:grpSpPr>
              <a:xfrm>
                <a:off x="2370700" y="1323197"/>
                <a:ext cx="1316850" cy="1003629"/>
                <a:chOff x="2370700" y="1323197"/>
                <a:chExt cx="1316850" cy="1003629"/>
              </a:xfrm>
            </p:grpSpPr>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98B13220-9C82-343E-31F1-73D6B1FFD3EC}"/>
                        </a:ext>
                      </a:extLst>
                    </p:cNvPr>
                    <p:cNvSpPr/>
                    <p:nvPr/>
                  </p:nvSpPr>
                  <p:spPr>
                    <a:xfrm>
                      <a:off x="2377640" y="1323197"/>
                      <a:ext cx="1309910"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1</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oMath>
                        </m:oMathPara>
                      </a14:m>
                      <a:endParaRPr lang="en-IN" dirty="0"/>
                    </a:p>
                  </p:txBody>
                </p:sp>
              </mc:Choice>
              <mc:Fallback xmlns="">
                <p:sp>
                  <p:nvSpPr>
                    <p:cNvPr id="19" name="Rectangle 18">
                      <a:extLst>
                        <a:ext uri="{FF2B5EF4-FFF2-40B4-BE49-F238E27FC236}">
                          <a16:creationId xmlns:a16="http://schemas.microsoft.com/office/drawing/2014/main" id="{98B13220-9C82-343E-31F1-73D6B1FFD3EC}"/>
                        </a:ext>
                      </a:extLst>
                    </p:cNvPr>
                    <p:cNvSpPr>
                      <a:spLocks noRot="1" noChangeAspect="1" noMove="1" noResize="1" noEditPoints="1" noAdjustHandles="1" noChangeArrowheads="1" noChangeShapeType="1" noTextEdit="1"/>
                    </p:cNvSpPr>
                    <p:nvPr/>
                  </p:nvSpPr>
                  <p:spPr>
                    <a:xfrm>
                      <a:off x="2377640" y="1323197"/>
                      <a:ext cx="1309910" cy="399145"/>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70084D0-0A86-BF7E-5D81-116B7B99D65A}"/>
                        </a:ext>
                      </a:extLst>
                    </p:cNvPr>
                    <p:cNvSpPr/>
                    <p:nvPr/>
                  </p:nvSpPr>
                  <p:spPr>
                    <a:xfrm>
                      <a:off x="2370700" y="1927681"/>
                      <a:ext cx="1309910"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m:t>
                            </m:r>
                          </m:oMath>
                        </m:oMathPara>
                      </a14:m>
                      <a:endParaRPr lang="en-IN" dirty="0"/>
                    </a:p>
                  </p:txBody>
                </p:sp>
              </mc:Choice>
              <mc:Fallback xmlns="">
                <p:sp>
                  <p:nvSpPr>
                    <p:cNvPr id="21" name="Rectangle 20">
                      <a:extLst>
                        <a:ext uri="{FF2B5EF4-FFF2-40B4-BE49-F238E27FC236}">
                          <a16:creationId xmlns:a16="http://schemas.microsoft.com/office/drawing/2014/main" id="{670084D0-0A86-BF7E-5D81-116B7B99D65A}"/>
                        </a:ext>
                      </a:extLst>
                    </p:cNvPr>
                    <p:cNvSpPr>
                      <a:spLocks noRot="1" noChangeAspect="1" noMove="1" noResize="1" noEditPoints="1" noAdjustHandles="1" noChangeArrowheads="1" noChangeShapeType="1" noTextEdit="1"/>
                    </p:cNvSpPr>
                    <p:nvPr/>
                  </p:nvSpPr>
                  <p:spPr>
                    <a:xfrm>
                      <a:off x="2370700" y="1927681"/>
                      <a:ext cx="1309910" cy="399145"/>
                    </a:xfrm>
                    <a:prstGeom prst="rect">
                      <a:avLst/>
                    </a:prstGeom>
                    <a:blipFill>
                      <a:blip r:embed="rId4"/>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C705848-7ED7-66A8-130A-18B22E2E3FCC}"/>
                      </a:ext>
                    </a:extLst>
                  </p:cNvPr>
                  <p:cNvSpPr txBox="1"/>
                  <p:nvPr/>
                </p:nvSpPr>
                <p:spPr>
                  <a:xfrm>
                    <a:off x="2226407" y="740939"/>
                    <a:ext cx="130991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up>
                          </m:sSup>
                        </m:oMath>
                      </m:oMathPara>
                    </a14:m>
                    <a:endParaRPr lang="en-IN"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1</m:t>
                                  </m:r>
                                </m:sub>
                              </m:sSub>
                            </m:sup>
                          </m:sSup>
                        </m:oMath>
                      </m:oMathPara>
                    </a14:m>
                    <a:endParaRPr lang="en-IN" dirty="0"/>
                  </a:p>
                </p:txBody>
              </p:sp>
            </mc:Choice>
            <mc:Fallback xmlns="">
              <p:sp>
                <p:nvSpPr>
                  <p:cNvPr id="16" name="TextBox 15">
                    <a:extLst>
                      <a:ext uri="{FF2B5EF4-FFF2-40B4-BE49-F238E27FC236}">
                        <a16:creationId xmlns:a16="http://schemas.microsoft.com/office/drawing/2014/main" id="{6C705848-7ED7-66A8-130A-18B22E2E3FCC}"/>
                      </a:ext>
                    </a:extLst>
                  </p:cNvPr>
                  <p:cNvSpPr txBox="1">
                    <a:spLocks noRot="1" noChangeAspect="1" noMove="1" noResize="1" noEditPoints="1" noAdjustHandles="1" noChangeArrowheads="1" noChangeShapeType="1" noTextEdit="1"/>
                  </p:cNvSpPr>
                  <p:nvPr/>
                </p:nvSpPr>
                <p:spPr>
                  <a:xfrm>
                    <a:off x="2226407" y="740939"/>
                    <a:ext cx="1309910" cy="52322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19A1924-98EB-8C6E-25BD-7594BF4B6E7F}"/>
                      </a:ext>
                    </a:extLst>
                  </p:cNvPr>
                  <p:cNvSpPr txBox="1"/>
                  <p:nvPr/>
                </p:nvSpPr>
                <p:spPr>
                  <a:xfrm>
                    <a:off x="2444399" y="2375439"/>
                    <a:ext cx="1309910" cy="5416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𝐴</m:t>
                              </m:r>
                            </m:e>
                            <m:sub>
                              <m:r>
                                <a:rPr lang="en-IN" b="0" i="1" smtClean="0">
                                  <a:latin typeface="Cambria Math" panose="02040503050406030204" pitchFamily="18" charset="0"/>
                                </a:rPr>
                                <m:t>2</m:t>
                              </m:r>
                            </m:sub>
                          </m:sSub>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up>
                          </m:sSup>
                        </m:oMath>
                      </m:oMathPara>
                    </a14:m>
                    <a:endParaRPr lang="en-IN"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IN"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2</m:t>
                                  </m:r>
                                </m:sub>
                              </m:sSub>
                            </m:sup>
                          </m:sSup>
                        </m:oMath>
                      </m:oMathPara>
                    </a14:m>
                    <a:endParaRPr lang="en-IN" dirty="0"/>
                  </a:p>
                </p:txBody>
              </p:sp>
            </mc:Choice>
            <mc:Fallback xmlns="">
              <p:sp>
                <p:nvSpPr>
                  <p:cNvPr id="18" name="TextBox 17">
                    <a:extLst>
                      <a:ext uri="{FF2B5EF4-FFF2-40B4-BE49-F238E27FC236}">
                        <a16:creationId xmlns:a16="http://schemas.microsoft.com/office/drawing/2014/main" id="{219A1924-98EB-8C6E-25BD-7594BF4B6E7F}"/>
                      </a:ext>
                    </a:extLst>
                  </p:cNvPr>
                  <p:cNvSpPr txBox="1">
                    <a:spLocks noRot="1" noChangeAspect="1" noMove="1" noResize="1" noEditPoints="1" noAdjustHandles="1" noChangeArrowheads="1" noChangeShapeType="1" noTextEdit="1"/>
                  </p:cNvSpPr>
                  <p:nvPr/>
                </p:nvSpPr>
                <p:spPr>
                  <a:xfrm>
                    <a:off x="2444399" y="2375439"/>
                    <a:ext cx="1309910" cy="541623"/>
                  </a:xfrm>
                  <a:prstGeom prst="rect">
                    <a:avLst/>
                  </a:prstGeom>
                  <a:blipFill>
                    <a:blip r:embed="rId6"/>
                    <a:stretch>
                      <a:fillRect/>
                    </a:stretch>
                  </a:blipFill>
                </p:spPr>
                <p:txBody>
                  <a:bodyPr/>
                  <a:lstStyle/>
                  <a:p>
                    <a:r>
                      <a:rPr lang="en-IN">
                        <a:noFill/>
                      </a:rPr>
                      <a:t> </a:t>
                    </a:r>
                  </a:p>
                </p:txBody>
              </p:sp>
            </mc:Fallback>
          </mc:AlternateContent>
        </p:grpSp>
        <p:grpSp>
          <p:nvGrpSpPr>
            <p:cNvPr id="25" name="Group 24">
              <a:extLst>
                <a:ext uri="{FF2B5EF4-FFF2-40B4-BE49-F238E27FC236}">
                  <a16:creationId xmlns:a16="http://schemas.microsoft.com/office/drawing/2014/main" id="{6027C04E-7733-380D-4AE5-BA23EA8D2156}"/>
                </a:ext>
              </a:extLst>
            </p:cNvPr>
            <p:cNvGrpSpPr/>
            <p:nvPr/>
          </p:nvGrpSpPr>
          <p:grpSpPr>
            <a:xfrm>
              <a:off x="3831550" y="788587"/>
              <a:ext cx="1264234" cy="1411515"/>
              <a:chOff x="3795810" y="1172354"/>
              <a:chExt cx="1264234" cy="1411515"/>
            </a:xfrm>
          </p:grpSpPr>
          <mc:AlternateContent xmlns:mc="http://schemas.openxmlformats.org/markup-compatibility/2006" xmlns:a14="http://schemas.microsoft.com/office/drawing/2010/main">
            <mc:Choice Requires="a14">
              <p:sp>
                <p:nvSpPr>
                  <p:cNvPr id="26" name="Trapezoid 25">
                    <a:extLst>
                      <a:ext uri="{FF2B5EF4-FFF2-40B4-BE49-F238E27FC236}">
                        <a16:creationId xmlns:a16="http://schemas.microsoft.com/office/drawing/2014/main" id="{A9CD8339-63E5-E6B4-219A-C0CF738C6498}"/>
                      </a:ext>
                    </a:extLst>
                  </p:cNvPr>
                  <p:cNvSpPr/>
                  <p:nvPr/>
                </p:nvSpPr>
                <p:spPr>
                  <a:xfrm rot="5400000">
                    <a:off x="3898901" y="1422727"/>
                    <a:ext cx="1411515" cy="910770"/>
                  </a:xfrm>
                  <a:prstGeom prst="trapezoid">
                    <a:avLst>
                      <a:gd name="adj" fmla="val 35553"/>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𝐸𝑛𝑐𝑜𝑑𝑒𝑟</m:t>
                          </m:r>
                        </m:oMath>
                      </m:oMathPara>
                    </a14:m>
                    <a:endParaRPr lang="en-IN" dirty="0"/>
                  </a:p>
                </p:txBody>
              </p:sp>
            </mc:Choice>
            <mc:Fallback xmlns="">
              <p:sp>
                <p:nvSpPr>
                  <p:cNvPr id="26" name="Trapezoid 25">
                    <a:extLst>
                      <a:ext uri="{FF2B5EF4-FFF2-40B4-BE49-F238E27FC236}">
                        <a16:creationId xmlns:a16="http://schemas.microsoft.com/office/drawing/2014/main" id="{A9CD8339-63E5-E6B4-219A-C0CF738C6498}"/>
                      </a:ext>
                    </a:extLst>
                  </p:cNvPr>
                  <p:cNvSpPr>
                    <a:spLocks noRot="1" noChangeAspect="1" noMove="1" noResize="1" noEditPoints="1" noAdjustHandles="1" noChangeArrowheads="1" noChangeShapeType="1" noTextEdit="1"/>
                  </p:cNvSpPr>
                  <p:nvPr/>
                </p:nvSpPr>
                <p:spPr>
                  <a:xfrm rot="5400000">
                    <a:off x="3898901" y="1422727"/>
                    <a:ext cx="1411515" cy="910770"/>
                  </a:xfrm>
                  <a:prstGeom prst="trapezoid">
                    <a:avLst>
                      <a:gd name="adj" fmla="val 35553"/>
                    </a:avLst>
                  </a:prstGeom>
                  <a:blipFill>
                    <a:blip r:embed="rId7"/>
                    <a:stretch>
                      <a:fillRect/>
                    </a:stretch>
                  </a:blipFill>
                </p:spPr>
                <p:txBody>
                  <a:bodyPr/>
                  <a:lstStyle/>
                  <a:p>
                    <a:r>
                      <a:rPr lang="en-IN">
                        <a:noFill/>
                      </a:rPr>
                      <a:t> </a:t>
                    </a:r>
                  </a:p>
                </p:txBody>
              </p:sp>
            </mc:Fallback>
          </mc:AlternateContent>
          <p:cxnSp>
            <p:nvCxnSpPr>
              <p:cNvPr id="28" name="Straight Arrow Connector 27">
                <a:extLst>
                  <a:ext uri="{FF2B5EF4-FFF2-40B4-BE49-F238E27FC236}">
                    <a16:creationId xmlns:a16="http://schemas.microsoft.com/office/drawing/2014/main" id="{26DB825F-A2F1-3267-DC21-87143B60E2DD}"/>
                  </a:ext>
                </a:extLst>
              </p:cNvPr>
              <p:cNvCxnSpPr>
                <a:cxnSpLocks/>
              </p:cNvCxnSpPr>
              <p:nvPr/>
            </p:nvCxnSpPr>
            <p:spPr>
              <a:xfrm>
                <a:off x="3802750" y="1534889"/>
                <a:ext cx="34652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908426B-6F05-8561-6CE0-62A1E6FF71A0}"/>
                  </a:ext>
                </a:extLst>
              </p:cNvPr>
              <p:cNvCxnSpPr>
                <a:cxnSpLocks/>
              </p:cNvCxnSpPr>
              <p:nvPr/>
            </p:nvCxnSpPr>
            <p:spPr>
              <a:xfrm>
                <a:off x="3795810" y="2139373"/>
                <a:ext cx="35346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1B95111A-0CD9-1BDA-7CCA-82728B67217F}"/>
                </a:ext>
              </a:extLst>
            </p:cNvPr>
            <p:cNvGrpSpPr/>
            <p:nvPr/>
          </p:nvGrpSpPr>
          <p:grpSpPr>
            <a:xfrm>
              <a:off x="5095784" y="532837"/>
              <a:ext cx="1496840" cy="1690415"/>
              <a:chOff x="4944844" y="998761"/>
              <a:chExt cx="1496840" cy="1690415"/>
            </a:xfrm>
          </p:grpSpPr>
          <p:grpSp>
            <p:nvGrpSpPr>
              <p:cNvPr id="32" name="Group 31">
                <a:extLst>
                  <a:ext uri="{FF2B5EF4-FFF2-40B4-BE49-F238E27FC236}">
                    <a16:creationId xmlns:a16="http://schemas.microsoft.com/office/drawing/2014/main" id="{C10ABA31-AC76-3D3A-8098-7EE3C4DC90BF}"/>
                  </a:ext>
                </a:extLst>
              </p:cNvPr>
              <p:cNvGrpSpPr/>
              <p:nvPr/>
            </p:nvGrpSpPr>
            <p:grpSpPr>
              <a:xfrm>
                <a:off x="4944844" y="1502228"/>
                <a:ext cx="1323790" cy="747486"/>
                <a:chOff x="4944844" y="1502228"/>
                <a:chExt cx="1323790" cy="747486"/>
              </a:xfrm>
            </p:grpSpPr>
            <p:sp>
              <p:nvSpPr>
                <p:cNvPr id="36" name="Rectangle 35">
                  <a:extLst>
                    <a:ext uri="{FF2B5EF4-FFF2-40B4-BE49-F238E27FC236}">
                      <a16:creationId xmlns:a16="http://schemas.microsoft.com/office/drawing/2014/main" id="{E6E7B386-297D-CBC7-7425-6723F343347B}"/>
                    </a:ext>
                  </a:extLst>
                </p:cNvPr>
                <p:cNvSpPr/>
                <p:nvPr/>
              </p:nvSpPr>
              <p:spPr>
                <a:xfrm>
                  <a:off x="5326742" y="1502228"/>
                  <a:ext cx="604798" cy="7474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Oval 38">
                  <a:extLst>
                    <a:ext uri="{FF2B5EF4-FFF2-40B4-BE49-F238E27FC236}">
                      <a16:creationId xmlns:a16="http://schemas.microsoft.com/office/drawing/2014/main" id="{6F8554FF-BE86-A5E7-FC81-69B8C0934272}"/>
                    </a:ext>
                  </a:extLst>
                </p:cNvPr>
                <p:cNvSpPr/>
                <p:nvPr/>
              </p:nvSpPr>
              <p:spPr>
                <a:xfrm>
                  <a:off x="5384799" y="1589312"/>
                  <a:ext cx="261258" cy="2612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2E2A3A6E-D1F6-8ADC-AA50-F4138FE46C5B}"/>
                    </a:ext>
                  </a:extLst>
                </p:cNvPr>
                <p:cNvSpPr/>
                <p:nvPr/>
              </p:nvSpPr>
              <p:spPr>
                <a:xfrm>
                  <a:off x="5384799" y="1915886"/>
                  <a:ext cx="261258" cy="2612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0109AA9-AAF6-4E32-36DC-96B6645B99CE}"/>
                        </a:ext>
                      </a:extLst>
                    </p:cNvPr>
                    <p:cNvSpPr txBox="1"/>
                    <p:nvPr/>
                  </p:nvSpPr>
                  <p:spPr>
                    <a:xfrm>
                      <a:off x="5617030" y="1590708"/>
                      <a:ext cx="36131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𝑈</m:t>
                            </m:r>
                          </m:oMath>
                        </m:oMathPara>
                      </a14:m>
                      <a:endParaRPr lang="en-IN" dirty="0">
                        <a:solidFill>
                          <a:schemeClr val="bg1"/>
                        </a:solidFill>
                      </a:endParaRPr>
                    </a:p>
                  </p:txBody>
                </p:sp>
              </mc:Choice>
              <mc:Fallback xmlns="">
                <p:sp>
                  <p:nvSpPr>
                    <p:cNvPr id="42" name="TextBox 41">
                      <a:extLst>
                        <a:ext uri="{FF2B5EF4-FFF2-40B4-BE49-F238E27FC236}">
                          <a16:creationId xmlns:a16="http://schemas.microsoft.com/office/drawing/2014/main" id="{C0109AA9-AAF6-4E32-36DC-96B6645B99CE}"/>
                        </a:ext>
                      </a:extLst>
                    </p:cNvPr>
                    <p:cNvSpPr txBox="1">
                      <a:spLocks noRot="1" noChangeAspect="1" noMove="1" noResize="1" noEditPoints="1" noAdjustHandles="1" noChangeArrowheads="1" noChangeShapeType="1" noTextEdit="1"/>
                    </p:cNvSpPr>
                    <p:nvPr/>
                  </p:nvSpPr>
                  <p:spPr>
                    <a:xfrm>
                      <a:off x="5617030" y="1590708"/>
                      <a:ext cx="361316" cy="307777"/>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1E4D5901-25F4-043A-C09E-C4A865CAACA9}"/>
                        </a:ext>
                      </a:extLst>
                    </p:cNvPr>
                    <p:cNvSpPr txBox="1"/>
                    <p:nvPr/>
                  </p:nvSpPr>
                  <p:spPr>
                    <a:xfrm>
                      <a:off x="5617030" y="1892625"/>
                      <a:ext cx="35227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𝑉</m:t>
                            </m:r>
                          </m:oMath>
                        </m:oMathPara>
                      </a14:m>
                      <a:endParaRPr lang="en-IN" dirty="0">
                        <a:solidFill>
                          <a:schemeClr val="bg1"/>
                        </a:solidFill>
                      </a:endParaRPr>
                    </a:p>
                  </p:txBody>
                </p:sp>
              </mc:Choice>
              <mc:Fallback xmlns="">
                <p:sp>
                  <p:nvSpPr>
                    <p:cNvPr id="44" name="TextBox 43">
                      <a:extLst>
                        <a:ext uri="{FF2B5EF4-FFF2-40B4-BE49-F238E27FC236}">
                          <a16:creationId xmlns:a16="http://schemas.microsoft.com/office/drawing/2014/main" id="{1E4D5901-25F4-043A-C09E-C4A865CAACA9}"/>
                        </a:ext>
                      </a:extLst>
                    </p:cNvPr>
                    <p:cNvSpPr txBox="1">
                      <a:spLocks noRot="1" noChangeAspect="1" noMove="1" noResize="1" noEditPoints="1" noAdjustHandles="1" noChangeArrowheads="1" noChangeShapeType="1" noTextEdit="1"/>
                    </p:cNvSpPr>
                    <p:nvPr/>
                  </p:nvSpPr>
                  <p:spPr>
                    <a:xfrm>
                      <a:off x="5617030" y="1892625"/>
                      <a:ext cx="352276" cy="307777"/>
                    </a:xfrm>
                    <a:prstGeom prst="rect">
                      <a:avLst/>
                    </a:prstGeom>
                    <a:blipFill>
                      <a:blip r:embed="rId9"/>
                      <a:stretch>
                        <a:fillRect/>
                      </a:stretch>
                    </a:blipFill>
                  </p:spPr>
                  <p:txBody>
                    <a:bodyPr/>
                    <a:lstStyle/>
                    <a:p>
                      <a:r>
                        <a:rPr lang="en-IN">
                          <a:noFill/>
                        </a:rPr>
                        <a:t> </a:t>
                      </a:r>
                    </a:p>
                  </p:txBody>
                </p:sp>
              </mc:Fallback>
            </mc:AlternateContent>
            <p:cxnSp>
              <p:nvCxnSpPr>
                <p:cNvPr id="45" name="Straight Arrow Connector 44">
                  <a:extLst>
                    <a:ext uri="{FF2B5EF4-FFF2-40B4-BE49-F238E27FC236}">
                      <a16:creationId xmlns:a16="http://schemas.microsoft.com/office/drawing/2014/main" id="{245640B5-2B39-2779-FA33-4C39713D5AEC}"/>
                    </a:ext>
                  </a:extLst>
                </p:cNvPr>
                <p:cNvCxnSpPr>
                  <a:cxnSpLocks/>
                  <a:endCxn id="36" idx="1"/>
                </p:cNvCxnSpPr>
                <p:nvPr/>
              </p:nvCxnSpPr>
              <p:spPr>
                <a:xfrm>
                  <a:off x="4944844" y="1865994"/>
                  <a:ext cx="381898" cy="997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9F57EA4-06E5-D2BC-937F-8DC8CF2A8F07}"/>
                    </a:ext>
                  </a:extLst>
                </p:cNvPr>
                <p:cNvCxnSpPr>
                  <a:cxnSpLocks/>
                  <a:stCxn id="36" idx="3"/>
                </p:cNvCxnSpPr>
                <p:nvPr/>
              </p:nvCxnSpPr>
              <p:spPr>
                <a:xfrm>
                  <a:off x="5931540" y="1875971"/>
                  <a:ext cx="337094" cy="98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B929E22-5E79-F7E0-6287-FBC2FFD209CC}"/>
                      </a:ext>
                    </a:extLst>
                  </p:cNvPr>
                  <p:cNvSpPr txBox="1"/>
                  <p:nvPr/>
                </p:nvSpPr>
                <p:spPr>
                  <a:xfrm>
                    <a:off x="5064053" y="998761"/>
                    <a:ext cx="1127947" cy="3416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𝑍</m:t>
                              </m:r>
                            </m:e>
                            <m:sub>
                              <m:r>
                                <a:rPr lang="en-IN" b="0" i="1" smtClean="0">
                                  <a:latin typeface="Cambria Math" panose="02040503050406030204" pitchFamily="18" charset="0"/>
                                </a:rPr>
                                <m:t>1</m:t>
                              </m:r>
                            </m:sub>
                          </m:sSub>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m:t>
                                  </m:r>
                                </m:sup>
                              </m:sSubSup>
                            </m:sup>
                          </m:sSup>
                        </m:oMath>
                      </m:oMathPara>
                    </a14:m>
                    <a:endParaRPr lang="en-IN" dirty="0"/>
                  </a:p>
                </p:txBody>
              </p:sp>
            </mc:Choice>
            <mc:Fallback xmlns="">
              <p:sp>
                <p:nvSpPr>
                  <p:cNvPr id="33" name="TextBox 32">
                    <a:extLst>
                      <a:ext uri="{FF2B5EF4-FFF2-40B4-BE49-F238E27FC236}">
                        <a16:creationId xmlns:a16="http://schemas.microsoft.com/office/drawing/2014/main" id="{AB929E22-5E79-F7E0-6287-FBC2FFD209CC}"/>
                      </a:ext>
                    </a:extLst>
                  </p:cNvPr>
                  <p:cNvSpPr txBox="1">
                    <a:spLocks noRot="1" noChangeAspect="1" noMove="1" noResize="1" noEditPoints="1" noAdjustHandles="1" noChangeArrowheads="1" noChangeShapeType="1" noTextEdit="1"/>
                  </p:cNvSpPr>
                  <p:nvPr/>
                </p:nvSpPr>
                <p:spPr>
                  <a:xfrm>
                    <a:off x="5064053" y="998761"/>
                    <a:ext cx="1127947" cy="341697"/>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0DB8AE7-0740-0637-338E-587766D6506F}"/>
                      </a:ext>
                    </a:extLst>
                  </p:cNvPr>
                  <p:cNvSpPr txBox="1"/>
                  <p:nvPr/>
                </p:nvSpPr>
                <p:spPr>
                  <a:xfrm>
                    <a:off x="5184433" y="2341773"/>
                    <a:ext cx="1257251" cy="3474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𝑍</m:t>
                              </m:r>
                            </m:e>
                            <m:sub>
                              <m:r>
                                <a:rPr lang="en-IN" b="0" i="1" smtClean="0">
                                  <a:latin typeface="Cambria Math" panose="02040503050406030204" pitchFamily="18" charset="0"/>
                                </a:rPr>
                                <m:t>2</m:t>
                              </m:r>
                            </m:sub>
                          </m:sSub>
                          <m:r>
                            <a:rPr lang="en-US" i="1">
                              <a:latin typeface="Cambria Math" panose="02040503050406030204" pitchFamily="18" charset="0"/>
                            </a:rPr>
                            <m:t>∈ </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m:t>
                                  </m:r>
                                </m:sup>
                              </m:sSubSup>
                            </m:sup>
                          </m:sSup>
                        </m:oMath>
                      </m:oMathPara>
                    </a14:m>
                    <a:endParaRPr lang="en-IN" dirty="0"/>
                  </a:p>
                </p:txBody>
              </p:sp>
            </mc:Choice>
            <mc:Fallback xmlns="">
              <p:sp>
                <p:nvSpPr>
                  <p:cNvPr id="35" name="TextBox 34">
                    <a:extLst>
                      <a:ext uri="{FF2B5EF4-FFF2-40B4-BE49-F238E27FC236}">
                        <a16:creationId xmlns:a16="http://schemas.microsoft.com/office/drawing/2014/main" id="{10DB8AE7-0740-0637-338E-587766D6506F}"/>
                      </a:ext>
                    </a:extLst>
                  </p:cNvPr>
                  <p:cNvSpPr txBox="1">
                    <a:spLocks noRot="1" noChangeAspect="1" noMove="1" noResize="1" noEditPoints="1" noAdjustHandles="1" noChangeArrowheads="1" noChangeShapeType="1" noTextEdit="1"/>
                  </p:cNvSpPr>
                  <p:nvPr/>
                </p:nvSpPr>
                <p:spPr>
                  <a:xfrm>
                    <a:off x="5184433" y="2341773"/>
                    <a:ext cx="1257251" cy="347403"/>
                  </a:xfrm>
                  <a:prstGeom prst="rect">
                    <a:avLst/>
                  </a:prstGeom>
                  <a:blipFill>
                    <a:blip r:embed="rId11"/>
                    <a:stretch>
                      <a:fillRect/>
                    </a:stretch>
                  </a:blipFill>
                </p:spPr>
                <p:txBody>
                  <a:bodyPr/>
                  <a:lstStyle/>
                  <a:p>
                    <a:r>
                      <a:rPr lang="en-IN">
                        <a:noFill/>
                      </a:rPr>
                      <a:t> </a:t>
                    </a:r>
                  </a:p>
                </p:txBody>
              </p:sp>
            </mc:Fallback>
          </mc:AlternateContent>
        </p:grpSp>
      </p:grpSp>
      <p:sp>
        <p:nvSpPr>
          <p:cNvPr id="63" name="Arc 62">
            <a:extLst>
              <a:ext uri="{FF2B5EF4-FFF2-40B4-BE49-F238E27FC236}">
                <a16:creationId xmlns:a16="http://schemas.microsoft.com/office/drawing/2014/main" id="{1A1E5118-6EEE-B4C5-32D2-35BB57E9E5F0}"/>
              </a:ext>
            </a:extLst>
          </p:cNvPr>
          <p:cNvSpPr/>
          <p:nvPr/>
        </p:nvSpPr>
        <p:spPr>
          <a:xfrm>
            <a:off x="3988800" y="2988193"/>
            <a:ext cx="583200" cy="157978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4" name="Arc 63">
            <a:extLst>
              <a:ext uri="{FF2B5EF4-FFF2-40B4-BE49-F238E27FC236}">
                <a16:creationId xmlns:a16="http://schemas.microsoft.com/office/drawing/2014/main" id="{2B99BDF3-43B7-344A-4E1A-221A6D584E7C}"/>
              </a:ext>
            </a:extLst>
          </p:cNvPr>
          <p:cNvSpPr/>
          <p:nvPr/>
        </p:nvSpPr>
        <p:spPr>
          <a:xfrm>
            <a:off x="4185013" y="3228940"/>
            <a:ext cx="149387" cy="106965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nvGrpSpPr>
          <p:cNvPr id="127" name="Group 126">
            <a:extLst>
              <a:ext uri="{FF2B5EF4-FFF2-40B4-BE49-F238E27FC236}">
                <a16:creationId xmlns:a16="http://schemas.microsoft.com/office/drawing/2014/main" id="{1B0EE3C6-B3D9-D063-9CB7-AEE96D0ABE49}"/>
              </a:ext>
            </a:extLst>
          </p:cNvPr>
          <p:cNvGrpSpPr/>
          <p:nvPr/>
        </p:nvGrpSpPr>
        <p:grpSpPr>
          <a:xfrm>
            <a:off x="1660655" y="3624534"/>
            <a:ext cx="1578127" cy="1309912"/>
            <a:chOff x="1660623" y="3190544"/>
            <a:chExt cx="1578127" cy="1309912"/>
          </a:xfrm>
        </p:grpSpPr>
        <p:grpSp>
          <p:nvGrpSpPr>
            <p:cNvPr id="126" name="Group 125">
              <a:extLst>
                <a:ext uri="{FF2B5EF4-FFF2-40B4-BE49-F238E27FC236}">
                  <a16:creationId xmlns:a16="http://schemas.microsoft.com/office/drawing/2014/main" id="{4F12B106-A977-3708-2DFC-A786D2A586A4}"/>
                </a:ext>
              </a:extLst>
            </p:cNvPr>
            <p:cNvGrpSpPr/>
            <p:nvPr/>
          </p:nvGrpSpPr>
          <p:grpSpPr>
            <a:xfrm>
              <a:off x="1660623" y="3190544"/>
              <a:ext cx="1170691" cy="1309912"/>
              <a:chOff x="1660623" y="3190544"/>
              <a:chExt cx="1170691" cy="1309912"/>
            </a:xfrm>
          </p:grpSpPr>
          <p:sp>
            <p:nvSpPr>
              <p:cNvPr id="70" name="Rectangle 69">
                <a:extLst>
                  <a:ext uri="{FF2B5EF4-FFF2-40B4-BE49-F238E27FC236}">
                    <a16:creationId xmlns:a16="http://schemas.microsoft.com/office/drawing/2014/main" id="{F5F2A249-79A7-783F-0745-36B3415A49F9}"/>
                  </a:ext>
                </a:extLst>
              </p:cNvPr>
              <p:cNvSpPr/>
              <p:nvPr/>
            </p:nvSpPr>
            <p:spPr>
              <a:xfrm rot="16200000">
                <a:off x="1205241" y="3645928"/>
                <a:ext cx="1309910"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GCNConv1</a:t>
                </a:r>
              </a:p>
            </p:txBody>
          </p:sp>
          <p:cxnSp>
            <p:nvCxnSpPr>
              <p:cNvPr id="71" name="Straight Arrow Connector 70">
                <a:extLst>
                  <a:ext uri="{FF2B5EF4-FFF2-40B4-BE49-F238E27FC236}">
                    <a16:creationId xmlns:a16="http://schemas.microsoft.com/office/drawing/2014/main" id="{C2A01BF8-DA9E-819A-9548-D797571A48D4}"/>
                  </a:ext>
                </a:extLst>
              </p:cNvPr>
              <p:cNvCxnSpPr>
                <a:cxnSpLocks/>
                <a:stCxn id="70" idx="2"/>
                <a:endCxn id="77" idx="0"/>
              </p:cNvCxnSpPr>
              <p:nvPr/>
            </p:nvCxnSpPr>
            <p:spPr>
              <a:xfrm flipV="1">
                <a:off x="2059769" y="3845500"/>
                <a:ext cx="406419"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B421B86E-2CB2-04F3-308D-836AA9CCB63C}"/>
                  </a:ext>
                </a:extLst>
              </p:cNvPr>
              <p:cNvSpPr/>
              <p:nvPr/>
            </p:nvSpPr>
            <p:spPr>
              <a:xfrm rot="16200000">
                <a:off x="1993795" y="3662937"/>
                <a:ext cx="1309912" cy="3651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cs typeface="Calibri" panose="020F0502020204030204" pitchFamily="34" charset="0"/>
                  </a:rPr>
                  <a:t>ReLU</a:t>
                </a:r>
                <a:endParaRPr lang="en-IN" dirty="0">
                  <a:solidFill>
                    <a:schemeClr val="tx1"/>
                  </a:solidFill>
                  <a:latin typeface="Calibri" panose="020F0502020204030204" pitchFamily="34" charset="0"/>
                  <a:cs typeface="Calibri" panose="020F0502020204030204" pitchFamily="34" charset="0"/>
                </a:endParaRPr>
              </a:p>
            </p:txBody>
          </p:sp>
        </p:grpSp>
        <p:cxnSp>
          <p:nvCxnSpPr>
            <p:cNvPr id="81" name="Straight Arrow Connector 80">
              <a:extLst>
                <a:ext uri="{FF2B5EF4-FFF2-40B4-BE49-F238E27FC236}">
                  <a16:creationId xmlns:a16="http://schemas.microsoft.com/office/drawing/2014/main" id="{AF86BA14-9A64-5B23-E506-AEDD7FD5945B}"/>
                </a:ext>
              </a:extLst>
            </p:cNvPr>
            <p:cNvCxnSpPr>
              <a:cxnSpLocks/>
              <a:stCxn id="77" idx="2"/>
              <a:endCxn id="80" idx="0"/>
            </p:cNvCxnSpPr>
            <p:nvPr/>
          </p:nvCxnSpPr>
          <p:spPr>
            <a:xfrm flipV="1">
              <a:off x="2831314" y="3829397"/>
              <a:ext cx="407436" cy="1610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DE9D823E-35E5-DA86-5046-DFCEF2EB40D8}"/>
              </a:ext>
            </a:extLst>
          </p:cNvPr>
          <p:cNvGrpSpPr/>
          <p:nvPr/>
        </p:nvGrpSpPr>
        <p:grpSpPr>
          <a:xfrm>
            <a:off x="3238781" y="3608429"/>
            <a:ext cx="1902040" cy="1309913"/>
            <a:chOff x="3208811" y="3190542"/>
            <a:chExt cx="1902040" cy="1309913"/>
          </a:xfrm>
        </p:grpSpPr>
        <p:sp>
          <p:nvSpPr>
            <p:cNvPr id="80" name="Rectangle 79">
              <a:extLst>
                <a:ext uri="{FF2B5EF4-FFF2-40B4-BE49-F238E27FC236}">
                  <a16:creationId xmlns:a16="http://schemas.microsoft.com/office/drawing/2014/main" id="{B3E9465A-235A-0BB6-054E-E5E32B738E88}"/>
                </a:ext>
              </a:extLst>
            </p:cNvPr>
            <p:cNvSpPr/>
            <p:nvPr/>
          </p:nvSpPr>
          <p:spPr>
            <a:xfrm rot="16200000">
              <a:off x="2753429" y="3645927"/>
              <a:ext cx="1309910"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GCNConv2</a:t>
              </a:r>
            </a:p>
          </p:txBody>
        </p:sp>
        <p:sp>
          <p:nvSpPr>
            <p:cNvPr id="89" name="Rectangle 88">
              <a:extLst>
                <a:ext uri="{FF2B5EF4-FFF2-40B4-BE49-F238E27FC236}">
                  <a16:creationId xmlns:a16="http://schemas.microsoft.com/office/drawing/2014/main" id="{F2689244-CAD8-1776-2D84-EF4363C38650}"/>
                </a:ext>
              </a:extLst>
            </p:cNvPr>
            <p:cNvSpPr/>
            <p:nvPr/>
          </p:nvSpPr>
          <p:spPr>
            <a:xfrm rot="16200000">
              <a:off x="3557700" y="3662935"/>
              <a:ext cx="1309911" cy="3651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cs typeface="Calibri" panose="020F0502020204030204" pitchFamily="34" charset="0"/>
                </a:rPr>
                <a:t>ReLU</a:t>
              </a:r>
              <a:endParaRPr lang="en-IN" dirty="0">
                <a:solidFill>
                  <a:schemeClr val="tx1"/>
                </a:solidFill>
                <a:latin typeface="Calibri" panose="020F0502020204030204" pitchFamily="34" charset="0"/>
                <a:cs typeface="Calibri" panose="020F0502020204030204" pitchFamily="34" charset="0"/>
              </a:endParaRPr>
            </a:p>
          </p:txBody>
        </p:sp>
        <p:cxnSp>
          <p:nvCxnSpPr>
            <p:cNvPr id="92" name="Straight Arrow Connector 91">
              <a:extLst>
                <a:ext uri="{FF2B5EF4-FFF2-40B4-BE49-F238E27FC236}">
                  <a16:creationId xmlns:a16="http://schemas.microsoft.com/office/drawing/2014/main" id="{CDBB3247-D3FB-1B14-973F-7A8F1F99546A}"/>
                </a:ext>
              </a:extLst>
            </p:cNvPr>
            <p:cNvCxnSpPr>
              <a:cxnSpLocks/>
              <a:stCxn id="80" idx="2"/>
              <a:endCxn id="89" idx="0"/>
            </p:cNvCxnSpPr>
            <p:nvPr/>
          </p:nvCxnSpPr>
          <p:spPr>
            <a:xfrm flipV="1">
              <a:off x="3607957" y="3845498"/>
              <a:ext cx="422136" cy="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F3DC5A5-54AA-EE24-DCAE-73894226E2AB}"/>
                </a:ext>
              </a:extLst>
            </p:cNvPr>
            <p:cNvCxnSpPr>
              <a:cxnSpLocks/>
              <a:stCxn id="89" idx="2"/>
              <a:endCxn id="97" idx="1"/>
            </p:cNvCxnSpPr>
            <p:nvPr/>
          </p:nvCxnSpPr>
          <p:spPr>
            <a:xfrm flipV="1">
              <a:off x="4395219" y="3388022"/>
              <a:ext cx="715632" cy="45747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00DAC78-87AA-EE70-E8DB-187FD791B568}"/>
                </a:ext>
              </a:extLst>
            </p:cNvPr>
            <p:cNvCxnSpPr>
              <a:cxnSpLocks/>
              <a:stCxn id="89" idx="2"/>
              <a:endCxn id="103" idx="1"/>
            </p:cNvCxnSpPr>
            <p:nvPr/>
          </p:nvCxnSpPr>
          <p:spPr>
            <a:xfrm>
              <a:off x="4395219" y="3845498"/>
              <a:ext cx="715632" cy="35816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62E38356-380A-68CB-1BEB-CD16C2A71242}"/>
              </a:ext>
            </a:extLst>
          </p:cNvPr>
          <p:cNvGrpSpPr/>
          <p:nvPr/>
        </p:nvGrpSpPr>
        <p:grpSpPr>
          <a:xfrm>
            <a:off x="6854719" y="3285677"/>
            <a:ext cx="1257251" cy="1689814"/>
            <a:chOff x="6858496" y="2891893"/>
            <a:chExt cx="1257251" cy="1689814"/>
          </a:xfrm>
        </p:grpSpPr>
        <p:grpSp>
          <p:nvGrpSpPr>
            <p:cNvPr id="131" name="Group 130">
              <a:extLst>
                <a:ext uri="{FF2B5EF4-FFF2-40B4-BE49-F238E27FC236}">
                  <a16:creationId xmlns:a16="http://schemas.microsoft.com/office/drawing/2014/main" id="{F293DBC5-FF6A-76B0-68EF-3851428E93DB}"/>
                </a:ext>
              </a:extLst>
            </p:cNvPr>
            <p:cNvGrpSpPr/>
            <p:nvPr/>
          </p:nvGrpSpPr>
          <p:grpSpPr>
            <a:xfrm>
              <a:off x="7142698" y="3395360"/>
              <a:ext cx="651604" cy="747486"/>
              <a:chOff x="7142698" y="3395360"/>
              <a:chExt cx="651604" cy="747486"/>
            </a:xfrm>
          </p:grpSpPr>
          <p:sp>
            <p:nvSpPr>
              <p:cNvPr id="109" name="Rectangle 108">
                <a:extLst>
                  <a:ext uri="{FF2B5EF4-FFF2-40B4-BE49-F238E27FC236}">
                    <a16:creationId xmlns:a16="http://schemas.microsoft.com/office/drawing/2014/main" id="{77E2FAE0-2551-121D-3FDB-F276CA31817A}"/>
                  </a:ext>
                </a:extLst>
              </p:cNvPr>
              <p:cNvSpPr/>
              <p:nvPr/>
            </p:nvSpPr>
            <p:spPr>
              <a:xfrm>
                <a:off x="7142698" y="3395360"/>
                <a:ext cx="604798" cy="7474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0" name="Oval 109">
                <a:extLst>
                  <a:ext uri="{FF2B5EF4-FFF2-40B4-BE49-F238E27FC236}">
                    <a16:creationId xmlns:a16="http://schemas.microsoft.com/office/drawing/2014/main" id="{900036D5-A0C6-E777-0487-46625F07C881}"/>
                  </a:ext>
                </a:extLst>
              </p:cNvPr>
              <p:cNvSpPr/>
              <p:nvPr/>
            </p:nvSpPr>
            <p:spPr>
              <a:xfrm>
                <a:off x="7200755" y="3482444"/>
                <a:ext cx="261258" cy="2612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Oval 110">
                <a:extLst>
                  <a:ext uri="{FF2B5EF4-FFF2-40B4-BE49-F238E27FC236}">
                    <a16:creationId xmlns:a16="http://schemas.microsoft.com/office/drawing/2014/main" id="{C6F0D293-3C52-9203-9C64-F4EFAAE74140}"/>
                  </a:ext>
                </a:extLst>
              </p:cNvPr>
              <p:cNvSpPr/>
              <p:nvPr/>
            </p:nvSpPr>
            <p:spPr>
              <a:xfrm>
                <a:off x="7200755" y="3809018"/>
                <a:ext cx="261258" cy="2612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707814EE-FFE7-1453-14A7-08D967D76789}"/>
                      </a:ext>
                    </a:extLst>
                  </p:cNvPr>
                  <p:cNvSpPr txBox="1"/>
                  <p:nvPr/>
                </p:nvSpPr>
                <p:spPr>
                  <a:xfrm>
                    <a:off x="7432986" y="3483840"/>
                    <a:ext cx="36131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𝑈</m:t>
                          </m:r>
                        </m:oMath>
                      </m:oMathPara>
                    </a14:m>
                    <a:endParaRPr lang="en-IN" dirty="0">
                      <a:solidFill>
                        <a:schemeClr val="bg1"/>
                      </a:solidFill>
                    </a:endParaRPr>
                  </a:p>
                </p:txBody>
              </p:sp>
            </mc:Choice>
            <mc:Fallback xmlns="">
              <p:sp>
                <p:nvSpPr>
                  <p:cNvPr id="112" name="TextBox 111">
                    <a:extLst>
                      <a:ext uri="{FF2B5EF4-FFF2-40B4-BE49-F238E27FC236}">
                        <a16:creationId xmlns:a16="http://schemas.microsoft.com/office/drawing/2014/main" id="{707814EE-FFE7-1453-14A7-08D967D76789}"/>
                      </a:ext>
                    </a:extLst>
                  </p:cNvPr>
                  <p:cNvSpPr txBox="1">
                    <a:spLocks noRot="1" noChangeAspect="1" noMove="1" noResize="1" noEditPoints="1" noAdjustHandles="1" noChangeArrowheads="1" noChangeShapeType="1" noTextEdit="1"/>
                  </p:cNvSpPr>
                  <p:nvPr/>
                </p:nvSpPr>
                <p:spPr>
                  <a:xfrm>
                    <a:off x="7432986" y="3483840"/>
                    <a:ext cx="361316" cy="307777"/>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9F67F984-8BB4-D31B-518D-BB2306620277}"/>
                      </a:ext>
                    </a:extLst>
                  </p:cNvPr>
                  <p:cNvSpPr txBox="1"/>
                  <p:nvPr/>
                </p:nvSpPr>
                <p:spPr>
                  <a:xfrm>
                    <a:off x="7432986" y="3785757"/>
                    <a:ext cx="35227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𝑉</m:t>
                          </m:r>
                        </m:oMath>
                      </m:oMathPara>
                    </a14:m>
                    <a:endParaRPr lang="en-IN" dirty="0">
                      <a:solidFill>
                        <a:schemeClr val="bg1"/>
                      </a:solidFill>
                    </a:endParaRPr>
                  </a:p>
                </p:txBody>
              </p:sp>
            </mc:Choice>
            <mc:Fallback xmlns="">
              <p:sp>
                <p:nvSpPr>
                  <p:cNvPr id="113" name="TextBox 112">
                    <a:extLst>
                      <a:ext uri="{FF2B5EF4-FFF2-40B4-BE49-F238E27FC236}">
                        <a16:creationId xmlns:a16="http://schemas.microsoft.com/office/drawing/2014/main" id="{9F67F984-8BB4-D31B-518D-BB2306620277}"/>
                      </a:ext>
                    </a:extLst>
                  </p:cNvPr>
                  <p:cNvSpPr txBox="1">
                    <a:spLocks noRot="1" noChangeAspect="1" noMove="1" noResize="1" noEditPoints="1" noAdjustHandles="1" noChangeArrowheads="1" noChangeShapeType="1" noTextEdit="1"/>
                  </p:cNvSpPr>
                  <p:nvPr/>
                </p:nvSpPr>
                <p:spPr>
                  <a:xfrm>
                    <a:off x="7432986" y="3785757"/>
                    <a:ext cx="352276" cy="307777"/>
                  </a:xfrm>
                  <a:prstGeom prst="rect">
                    <a:avLst/>
                  </a:prstGeom>
                  <a:blipFill>
                    <a:blip r:embed="rId13"/>
                    <a:stretch>
                      <a:fillRect/>
                    </a:stretch>
                  </a:blipFill>
                </p:spPr>
                <p:txBody>
                  <a:bodyPr/>
                  <a:lstStyle/>
                  <a:p>
                    <a:r>
                      <a:rPr lang="en-IN">
                        <a:noFill/>
                      </a:rPr>
                      <a:t> </a:t>
                    </a:r>
                  </a:p>
                </p:txBody>
              </p:sp>
            </mc:Fallback>
          </mc:AlternateContent>
        </p:grpSp>
        <p:cxnSp>
          <p:nvCxnSpPr>
            <p:cNvPr id="115" name="Straight Arrow Connector 114">
              <a:extLst>
                <a:ext uri="{FF2B5EF4-FFF2-40B4-BE49-F238E27FC236}">
                  <a16:creationId xmlns:a16="http://schemas.microsoft.com/office/drawing/2014/main" id="{20159EC8-5581-D68E-78B5-884979CBC3E1}"/>
                </a:ext>
              </a:extLst>
            </p:cNvPr>
            <p:cNvCxnSpPr>
              <a:cxnSpLocks/>
              <a:stCxn id="109" idx="3"/>
            </p:cNvCxnSpPr>
            <p:nvPr/>
          </p:nvCxnSpPr>
          <p:spPr>
            <a:xfrm flipV="1">
              <a:off x="7747496" y="3758669"/>
              <a:ext cx="290288" cy="1043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56F11A1A-B63E-48F0-9ADA-D8E26CA90844}"/>
                    </a:ext>
                  </a:extLst>
                </p:cNvPr>
                <p:cNvSpPr txBox="1"/>
                <p:nvPr/>
              </p:nvSpPr>
              <p:spPr>
                <a:xfrm>
                  <a:off x="6880009" y="2891893"/>
                  <a:ext cx="1127947" cy="3416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𝑍</m:t>
                            </m:r>
                          </m:e>
                          <m:sub>
                            <m:r>
                              <a:rPr lang="en-IN" b="0" i="1" smtClean="0">
                                <a:latin typeface="Cambria Math" panose="02040503050406030204" pitchFamily="18" charset="0"/>
                              </a:rPr>
                              <m:t>1</m:t>
                            </m:r>
                          </m:sub>
                        </m:sSub>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m:t>
                                </m:r>
                              </m:sup>
                            </m:sSubSup>
                          </m:sup>
                        </m:sSup>
                      </m:oMath>
                    </m:oMathPara>
                  </a14:m>
                  <a:endParaRPr lang="en-IN" dirty="0"/>
                </a:p>
              </p:txBody>
            </p:sp>
          </mc:Choice>
          <mc:Fallback xmlns="">
            <p:sp>
              <p:nvSpPr>
                <p:cNvPr id="107" name="TextBox 106">
                  <a:extLst>
                    <a:ext uri="{FF2B5EF4-FFF2-40B4-BE49-F238E27FC236}">
                      <a16:creationId xmlns:a16="http://schemas.microsoft.com/office/drawing/2014/main" id="{56F11A1A-B63E-48F0-9ADA-D8E26CA90844}"/>
                    </a:ext>
                  </a:extLst>
                </p:cNvPr>
                <p:cNvSpPr txBox="1">
                  <a:spLocks noRot="1" noChangeAspect="1" noMove="1" noResize="1" noEditPoints="1" noAdjustHandles="1" noChangeArrowheads="1" noChangeShapeType="1" noTextEdit="1"/>
                </p:cNvSpPr>
                <p:nvPr/>
              </p:nvSpPr>
              <p:spPr>
                <a:xfrm>
                  <a:off x="6880009" y="2891893"/>
                  <a:ext cx="1127947" cy="341697"/>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7A677517-12E2-EE84-DF7F-EC897ED0F794}"/>
                    </a:ext>
                  </a:extLst>
                </p:cNvPr>
                <p:cNvSpPr txBox="1"/>
                <p:nvPr/>
              </p:nvSpPr>
              <p:spPr>
                <a:xfrm>
                  <a:off x="6858496" y="4234304"/>
                  <a:ext cx="1257251" cy="3474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𝑍</m:t>
                            </m:r>
                          </m:e>
                          <m:sub>
                            <m:r>
                              <a:rPr lang="en-IN" b="0" i="1" smtClean="0">
                                <a:latin typeface="Cambria Math" panose="02040503050406030204" pitchFamily="18" charset="0"/>
                              </a:rPr>
                              <m:t>2</m:t>
                            </m:r>
                          </m:sub>
                        </m:sSub>
                        <m:r>
                          <a:rPr lang="en-US" i="1">
                            <a:latin typeface="Cambria Math" panose="02040503050406030204" pitchFamily="18" charset="0"/>
                          </a:rPr>
                          <m:t>∈ </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m:t>
                                </m:r>
                              </m:sup>
                            </m:sSubSup>
                          </m:sup>
                        </m:sSup>
                      </m:oMath>
                    </m:oMathPara>
                  </a14:m>
                  <a:endParaRPr lang="en-IN" dirty="0"/>
                </a:p>
              </p:txBody>
            </p:sp>
          </mc:Choice>
          <mc:Fallback xmlns="">
            <p:sp>
              <p:nvSpPr>
                <p:cNvPr id="108" name="TextBox 107">
                  <a:extLst>
                    <a:ext uri="{FF2B5EF4-FFF2-40B4-BE49-F238E27FC236}">
                      <a16:creationId xmlns:a16="http://schemas.microsoft.com/office/drawing/2014/main" id="{7A677517-12E2-EE84-DF7F-EC897ED0F794}"/>
                    </a:ext>
                  </a:extLst>
                </p:cNvPr>
                <p:cNvSpPr txBox="1">
                  <a:spLocks noRot="1" noChangeAspect="1" noMove="1" noResize="1" noEditPoints="1" noAdjustHandles="1" noChangeArrowheads="1" noChangeShapeType="1" noTextEdit="1"/>
                </p:cNvSpPr>
                <p:nvPr/>
              </p:nvSpPr>
              <p:spPr>
                <a:xfrm>
                  <a:off x="6858496" y="4234304"/>
                  <a:ext cx="1257251" cy="347403"/>
                </a:xfrm>
                <a:prstGeom prst="rect">
                  <a:avLst/>
                </a:prstGeom>
                <a:blipFill>
                  <a:blip r:embed="rId15"/>
                  <a:stretch>
                    <a:fillRect/>
                  </a:stretch>
                </a:blipFill>
              </p:spPr>
              <p:txBody>
                <a:bodyPr/>
                <a:lstStyle/>
                <a:p>
                  <a:r>
                    <a:rPr lang="en-IN">
                      <a:noFill/>
                    </a:rPr>
                    <a:t> </a:t>
                  </a:r>
                </a:p>
              </p:txBody>
            </p:sp>
          </mc:Fallback>
        </mc:AlternateContent>
      </p:grpSp>
      <p:grpSp>
        <p:nvGrpSpPr>
          <p:cNvPr id="129" name="Group 128">
            <a:extLst>
              <a:ext uri="{FF2B5EF4-FFF2-40B4-BE49-F238E27FC236}">
                <a16:creationId xmlns:a16="http://schemas.microsoft.com/office/drawing/2014/main" id="{AA73444B-31E4-92E2-1FBB-630B102450BA}"/>
              </a:ext>
            </a:extLst>
          </p:cNvPr>
          <p:cNvGrpSpPr/>
          <p:nvPr/>
        </p:nvGrpSpPr>
        <p:grpSpPr>
          <a:xfrm>
            <a:off x="5140821" y="3606336"/>
            <a:ext cx="1994835" cy="1214784"/>
            <a:chOff x="5140821" y="3190542"/>
            <a:chExt cx="1994835" cy="1214784"/>
          </a:xfrm>
        </p:grpSpPr>
        <p:sp>
          <p:nvSpPr>
            <p:cNvPr id="97" name="Rectangle 96">
              <a:extLst>
                <a:ext uri="{FF2B5EF4-FFF2-40B4-BE49-F238E27FC236}">
                  <a16:creationId xmlns:a16="http://schemas.microsoft.com/office/drawing/2014/main" id="{70522DC4-1D22-CA6B-2DFF-56E9DE695D56}"/>
                </a:ext>
              </a:extLst>
            </p:cNvPr>
            <p:cNvSpPr/>
            <p:nvPr/>
          </p:nvSpPr>
          <p:spPr>
            <a:xfrm>
              <a:off x="5140821" y="3190542"/>
              <a:ext cx="1309910"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GCNConv</a:t>
              </a:r>
              <a:endParaRPr lang="en-IN" dirty="0"/>
            </a:p>
          </p:txBody>
        </p:sp>
        <p:sp>
          <p:nvSpPr>
            <p:cNvPr id="103" name="Rectangle 102">
              <a:extLst>
                <a:ext uri="{FF2B5EF4-FFF2-40B4-BE49-F238E27FC236}">
                  <a16:creationId xmlns:a16="http://schemas.microsoft.com/office/drawing/2014/main" id="{8554E0BC-30DF-B152-A91B-8EA550B29E59}"/>
                </a:ext>
              </a:extLst>
            </p:cNvPr>
            <p:cNvSpPr/>
            <p:nvPr/>
          </p:nvSpPr>
          <p:spPr>
            <a:xfrm>
              <a:off x="5140821" y="4006181"/>
              <a:ext cx="1309910"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GCNConv</a:t>
              </a:r>
              <a:endParaRPr lang="en-IN" dirty="0"/>
            </a:p>
          </p:txBody>
        </p:sp>
        <p:cxnSp>
          <p:nvCxnSpPr>
            <p:cNvPr id="114" name="Straight Arrow Connector 113">
              <a:extLst>
                <a:ext uri="{FF2B5EF4-FFF2-40B4-BE49-F238E27FC236}">
                  <a16:creationId xmlns:a16="http://schemas.microsoft.com/office/drawing/2014/main" id="{0F39281F-130D-8752-B687-E9168B5FE33B}"/>
                </a:ext>
              </a:extLst>
            </p:cNvPr>
            <p:cNvCxnSpPr>
              <a:cxnSpLocks/>
              <a:stCxn id="97" idx="3"/>
            </p:cNvCxnSpPr>
            <p:nvPr/>
          </p:nvCxnSpPr>
          <p:spPr>
            <a:xfrm>
              <a:off x="6450731" y="3390115"/>
              <a:ext cx="684925" cy="14551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0D6711DC-8F80-D7C7-BABF-793A5104E80E}"/>
                </a:ext>
              </a:extLst>
            </p:cNvPr>
            <p:cNvCxnSpPr>
              <a:cxnSpLocks/>
              <a:stCxn id="103" idx="3"/>
            </p:cNvCxnSpPr>
            <p:nvPr/>
          </p:nvCxnSpPr>
          <p:spPr>
            <a:xfrm flipV="1">
              <a:off x="6450731" y="4006181"/>
              <a:ext cx="675951" cy="1995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ADF24540-18C5-A78D-A2E5-67011508AD6B}"/>
              </a:ext>
            </a:extLst>
          </p:cNvPr>
          <p:cNvGrpSpPr/>
          <p:nvPr/>
        </p:nvGrpSpPr>
        <p:grpSpPr>
          <a:xfrm>
            <a:off x="1860228" y="1350380"/>
            <a:ext cx="3935548" cy="2274156"/>
            <a:chOff x="1860228" y="1350380"/>
            <a:chExt cx="3935548" cy="2274156"/>
          </a:xfrm>
        </p:grpSpPr>
        <p:cxnSp>
          <p:nvCxnSpPr>
            <p:cNvPr id="65" name="Straight Connector 64">
              <a:extLst>
                <a:ext uri="{FF2B5EF4-FFF2-40B4-BE49-F238E27FC236}">
                  <a16:creationId xmlns:a16="http://schemas.microsoft.com/office/drawing/2014/main" id="{417FCDC1-05A9-3A71-59B8-400AD01C28AA}"/>
                </a:ext>
              </a:extLst>
            </p:cNvPr>
            <p:cNvCxnSpPr>
              <a:cxnSpLocks/>
              <a:endCxn id="70" idx="3"/>
            </p:cNvCxnSpPr>
            <p:nvPr/>
          </p:nvCxnSpPr>
          <p:spPr>
            <a:xfrm flipH="1">
              <a:off x="1860228" y="1350380"/>
              <a:ext cx="2324785" cy="2274156"/>
            </a:xfrm>
            <a:prstGeom prst="line">
              <a:avLst/>
            </a:prstGeom>
            <a:ln w="12700">
              <a:solidFill>
                <a:srgbClr val="0082B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2838574-51A8-A8E2-7761-290EFE4758C0}"/>
                </a:ext>
              </a:extLst>
            </p:cNvPr>
            <p:cNvCxnSpPr>
              <a:cxnSpLocks/>
              <a:endCxn id="97" idx="0"/>
            </p:cNvCxnSpPr>
            <p:nvPr/>
          </p:nvCxnSpPr>
          <p:spPr>
            <a:xfrm>
              <a:off x="5095784" y="1685181"/>
              <a:ext cx="699992" cy="1921155"/>
            </a:xfrm>
            <a:prstGeom prst="line">
              <a:avLst/>
            </a:prstGeom>
            <a:ln w="12700">
              <a:solidFill>
                <a:srgbClr val="0082B0"/>
              </a:solidFill>
            </a:ln>
          </p:spPr>
          <p:style>
            <a:lnRef idx="1">
              <a:schemeClr val="accent1"/>
            </a:lnRef>
            <a:fillRef idx="0">
              <a:schemeClr val="accent1"/>
            </a:fillRef>
            <a:effectRef idx="0">
              <a:schemeClr val="accent1"/>
            </a:effectRef>
            <a:fontRef idx="minor">
              <a:schemeClr val="tx1"/>
            </a:fontRef>
          </p:style>
        </p:cxnSp>
      </p:grpSp>
      <p:sp>
        <p:nvSpPr>
          <p:cNvPr id="137" name="Google Shape;873;p14">
            <a:extLst>
              <a:ext uri="{FF2B5EF4-FFF2-40B4-BE49-F238E27FC236}">
                <a16:creationId xmlns:a16="http://schemas.microsoft.com/office/drawing/2014/main" id="{AB865DD5-C2C5-3CD9-FC3F-004E1D02E6ED}"/>
              </a:ext>
            </a:extLst>
          </p:cNvPr>
          <p:cNvSpPr txBox="1">
            <a:spLocks noGrp="1"/>
          </p:cNvSpPr>
          <p:nvPr>
            <p:ph type="title"/>
          </p:nvPr>
        </p:nvSpPr>
        <p:spPr>
          <a:xfrm>
            <a:off x="544231" y="168009"/>
            <a:ext cx="7704000" cy="5727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3500"/>
              <a:buNone/>
            </a:pPr>
            <a:r>
              <a:rPr lang="en" dirty="0"/>
              <a:t>Encoder Net</a:t>
            </a:r>
            <a:endParaRPr dirty="0"/>
          </a:p>
        </p:txBody>
      </p:sp>
    </p:spTree>
    <p:extLst>
      <p:ext uri="{BB962C8B-B14F-4D97-AF65-F5344CB8AC3E}">
        <p14:creationId xmlns:p14="http://schemas.microsoft.com/office/powerpoint/2010/main" val="29315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wipe(left)">
                                      <p:cBhvr>
                                        <p:cTn id="7" dur="500"/>
                                        <p:tgtEl>
                                          <p:spTgt spid="1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wipe(up)">
                                      <p:cBhvr>
                                        <p:cTn id="12" dur="500"/>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wipe(left)">
                                      <p:cBhvr>
                                        <p:cTn id="17" dur="500"/>
                                        <p:tgtEl>
                                          <p:spTgt spid="1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8"/>
                                        </p:tgtEl>
                                        <p:attrNameLst>
                                          <p:attrName>style.visibility</p:attrName>
                                        </p:attrNameLst>
                                      </p:cBhvr>
                                      <p:to>
                                        <p:strVal val="visible"/>
                                      </p:to>
                                    </p:set>
                                    <p:animEffect transition="in" filter="wipe(left)">
                                      <p:cBhvr>
                                        <p:cTn id="22" dur="500"/>
                                        <p:tgtEl>
                                          <p:spTgt spid="1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9"/>
                                        </p:tgtEl>
                                        <p:attrNameLst>
                                          <p:attrName>style.visibility</p:attrName>
                                        </p:attrNameLst>
                                      </p:cBhvr>
                                      <p:to>
                                        <p:strVal val="visible"/>
                                      </p:to>
                                    </p:set>
                                    <p:animEffect transition="in" filter="wipe(left)">
                                      <p:cBhvr>
                                        <p:cTn id="27" dur="500"/>
                                        <p:tgtEl>
                                          <p:spTgt spid="1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2"/>
                                        </p:tgtEl>
                                        <p:attrNameLst>
                                          <p:attrName>style.visibility</p:attrName>
                                        </p:attrNameLst>
                                      </p:cBhvr>
                                      <p:to>
                                        <p:strVal val="visible"/>
                                      </p:to>
                                    </p:set>
                                    <p:animEffect transition="in" filter="wipe(left)">
                                      <p:cBhvr>
                                        <p:cTn id="32"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63" name="Arc 62">
            <a:extLst>
              <a:ext uri="{FF2B5EF4-FFF2-40B4-BE49-F238E27FC236}">
                <a16:creationId xmlns:a16="http://schemas.microsoft.com/office/drawing/2014/main" id="{1A1E5118-6EEE-B4C5-32D2-35BB57E9E5F0}"/>
              </a:ext>
            </a:extLst>
          </p:cNvPr>
          <p:cNvSpPr/>
          <p:nvPr/>
        </p:nvSpPr>
        <p:spPr>
          <a:xfrm>
            <a:off x="3988800" y="2988193"/>
            <a:ext cx="583200" cy="157978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4" name="Arc 63">
            <a:extLst>
              <a:ext uri="{FF2B5EF4-FFF2-40B4-BE49-F238E27FC236}">
                <a16:creationId xmlns:a16="http://schemas.microsoft.com/office/drawing/2014/main" id="{2B99BDF3-43B7-344A-4E1A-221A6D584E7C}"/>
              </a:ext>
            </a:extLst>
          </p:cNvPr>
          <p:cNvSpPr/>
          <p:nvPr/>
        </p:nvSpPr>
        <p:spPr>
          <a:xfrm>
            <a:off x="4185013" y="3228940"/>
            <a:ext cx="149387" cy="106965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7" name="Google Shape;873;p14">
            <a:extLst>
              <a:ext uri="{FF2B5EF4-FFF2-40B4-BE49-F238E27FC236}">
                <a16:creationId xmlns:a16="http://schemas.microsoft.com/office/drawing/2014/main" id="{AB865DD5-C2C5-3CD9-FC3F-004E1D02E6ED}"/>
              </a:ext>
            </a:extLst>
          </p:cNvPr>
          <p:cNvSpPr txBox="1">
            <a:spLocks noGrp="1"/>
          </p:cNvSpPr>
          <p:nvPr>
            <p:ph type="title"/>
          </p:nvPr>
        </p:nvSpPr>
        <p:spPr>
          <a:xfrm>
            <a:off x="536797" y="168009"/>
            <a:ext cx="7704000" cy="5727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3500"/>
              <a:buNone/>
            </a:pPr>
            <a:r>
              <a:rPr lang="en" dirty="0"/>
              <a:t>Decoder Net</a:t>
            </a:r>
            <a:endParaRPr dirty="0"/>
          </a:p>
        </p:txBody>
      </p:sp>
      <mc:AlternateContent xmlns:mc="http://schemas.openxmlformats.org/markup-compatibility/2006" xmlns:a14="http://schemas.microsoft.com/office/drawing/2010/main">
        <mc:Choice Requires="a14">
          <p:sp>
            <p:nvSpPr>
              <p:cNvPr id="23" name="Trapezoid 22">
                <a:extLst>
                  <a:ext uri="{FF2B5EF4-FFF2-40B4-BE49-F238E27FC236}">
                    <a16:creationId xmlns:a16="http://schemas.microsoft.com/office/drawing/2014/main" id="{DFA77408-C065-8392-6311-96568216EA71}"/>
                  </a:ext>
                </a:extLst>
              </p:cNvPr>
              <p:cNvSpPr/>
              <p:nvPr/>
            </p:nvSpPr>
            <p:spPr>
              <a:xfrm rot="16200000">
                <a:off x="3816693" y="1466236"/>
                <a:ext cx="1411515" cy="910772"/>
              </a:xfrm>
              <a:prstGeom prst="trapezoid">
                <a:avLst>
                  <a:gd name="adj" fmla="val 35553"/>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𝐷𝑒𝑐𝑜𝑑𝑒𝑟</m:t>
                      </m:r>
                    </m:oMath>
                  </m:oMathPara>
                </a14:m>
                <a:endParaRPr lang="en-IN" dirty="0"/>
              </a:p>
            </p:txBody>
          </p:sp>
        </mc:Choice>
        <mc:Fallback xmlns="">
          <p:sp>
            <p:nvSpPr>
              <p:cNvPr id="23" name="Trapezoid 22">
                <a:extLst>
                  <a:ext uri="{FF2B5EF4-FFF2-40B4-BE49-F238E27FC236}">
                    <a16:creationId xmlns:a16="http://schemas.microsoft.com/office/drawing/2014/main" id="{DFA77408-C065-8392-6311-96568216EA71}"/>
                  </a:ext>
                </a:extLst>
              </p:cNvPr>
              <p:cNvSpPr>
                <a:spLocks noRot="1" noChangeAspect="1" noMove="1" noResize="1" noEditPoints="1" noAdjustHandles="1" noChangeArrowheads="1" noChangeShapeType="1" noTextEdit="1"/>
              </p:cNvSpPr>
              <p:nvPr/>
            </p:nvSpPr>
            <p:spPr>
              <a:xfrm rot="16200000">
                <a:off x="3816693" y="1466236"/>
                <a:ext cx="1411515" cy="910772"/>
              </a:xfrm>
              <a:prstGeom prst="trapezoid">
                <a:avLst>
                  <a:gd name="adj" fmla="val 35553"/>
                </a:avLst>
              </a:prstGeom>
              <a:blipFill>
                <a:blip r:embed="rId3"/>
                <a:stretch>
                  <a:fillRect/>
                </a:stretch>
              </a:blipFill>
            </p:spPr>
            <p:txBody>
              <a:bodyPr/>
              <a:lstStyle/>
              <a:p>
                <a:r>
                  <a:rPr lang="en-IN">
                    <a:noFill/>
                  </a:rPr>
                  <a:t> </a:t>
                </a:r>
              </a:p>
            </p:txBody>
          </p:sp>
        </mc:Fallback>
      </mc:AlternateContent>
      <p:grpSp>
        <p:nvGrpSpPr>
          <p:cNvPr id="158" name="Group 157">
            <a:extLst>
              <a:ext uri="{FF2B5EF4-FFF2-40B4-BE49-F238E27FC236}">
                <a16:creationId xmlns:a16="http://schemas.microsoft.com/office/drawing/2014/main" id="{840C4172-4A9C-3181-2DB6-B993F3E68E1A}"/>
              </a:ext>
            </a:extLst>
          </p:cNvPr>
          <p:cNvGrpSpPr/>
          <p:nvPr/>
        </p:nvGrpSpPr>
        <p:grpSpPr>
          <a:xfrm>
            <a:off x="4977837" y="730789"/>
            <a:ext cx="2513683" cy="2179622"/>
            <a:chOff x="4977837" y="730789"/>
            <a:chExt cx="2513683" cy="2179622"/>
          </a:xfrm>
        </p:grpSpPr>
        <p:grpSp>
          <p:nvGrpSpPr>
            <p:cNvPr id="24" name="Group 23">
              <a:extLst>
                <a:ext uri="{FF2B5EF4-FFF2-40B4-BE49-F238E27FC236}">
                  <a16:creationId xmlns:a16="http://schemas.microsoft.com/office/drawing/2014/main" id="{C6FB9E18-76FE-F761-CD32-ABF349059D74}"/>
                </a:ext>
              </a:extLst>
            </p:cNvPr>
            <p:cNvGrpSpPr/>
            <p:nvPr/>
          </p:nvGrpSpPr>
          <p:grpSpPr>
            <a:xfrm>
              <a:off x="4977837" y="1276761"/>
              <a:ext cx="2343808" cy="1072839"/>
              <a:chOff x="6307842" y="1253987"/>
              <a:chExt cx="2343808" cy="1072839"/>
            </a:xfrm>
          </p:grpSpPr>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20BCB73B-523A-25F7-38C5-E3A88C01BC3C}"/>
                      </a:ext>
                    </a:extLst>
                  </p:cNvPr>
                  <p:cNvSpPr/>
                  <p:nvPr/>
                </p:nvSpPr>
                <p:spPr>
                  <a:xfrm>
                    <a:off x="7394400" y="1927681"/>
                    <a:ext cx="1257250"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acc>
                                <m:accPr>
                                  <m:chr m:val="̃"/>
                                  <m:ctrlPr>
                                    <a:rPr lang="en-US" i="1">
                                      <a:latin typeface="Cambria Math" panose="02040503050406030204" pitchFamily="18" charset="0"/>
                                    </a:rPr>
                                  </m:ctrlPr>
                                </m:accPr>
                                <m:e>
                                  <m:r>
                                    <a:rPr lang="en-IN" i="1">
                                      <a:latin typeface="Cambria Math" panose="02040503050406030204" pitchFamily="18" charset="0"/>
                                    </a:rPr>
                                    <m:t>𝐺</m:t>
                                  </m:r>
                                </m:e>
                              </m:acc>
                            </m:e>
                            <m:sub>
                              <m:r>
                                <a:rPr lang="en-IN" b="0" i="1" smtClean="0">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IN" i="1">
                                      <a:latin typeface="Cambria Math" panose="02040503050406030204" pitchFamily="18" charset="0"/>
                                    </a:rPr>
                                  </m:ctrlPr>
                                </m:accPr>
                                <m:e>
                                  <m:r>
                                    <a:rPr lang="en-US" i="1">
                                      <a:latin typeface="Cambria Math" panose="02040503050406030204" pitchFamily="18" charset="0"/>
                                    </a:rPr>
                                    <m:t>𝐴</m:t>
                                  </m:r>
                                </m:e>
                              </m:acc>
                            </m:e>
                            <m:sub>
                              <m:r>
                                <a:rPr lang="en-IN" b="0" i="1" smtClean="0">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IN" i="1">
                                      <a:latin typeface="Cambria Math" panose="02040503050406030204" pitchFamily="18" charset="0"/>
                                    </a:rPr>
                                    <m:t>𝑋</m:t>
                                  </m:r>
                                </m:e>
                              </m:acc>
                            </m:e>
                            <m:sub>
                              <m:r>
                                <a:rPr lang="en-IN" b="0" i="1" smtClean="0">
                                  <a:latin typeface="Cambria Math" panose="02040503050406030204" pitchFamily="18" charset="0"/>
                                </a:rPr>
                                <m:t>2</m:t>
                              </m:r>
                            </m:sub>
                          </m:sSub>
                          <m:r>
                            <a:rPr lang="en-US" i="1">
                              <a:latin typeface="Cambria Math" panose="02040503050406030204" pitchFamily="18" charset="0"/>
                            </a:rPr>
                            <m:t>〉</m:t>
                          </m:r>
                        </m:oMath>
                      </m:oMathPara>
                    </a14:m>
                    <a:endParaRPr lang="en-IN" dirty="0"/>
                  </a:p>
                </p:txBody>
              </p:sp>
            </mc:Choice>
            <mc:Fallback xmlns="">
              <p:sp>
                <p:nvSpPr>
                  <p:cNvPr id="27" name="Rectangle 26">
                    <a:extLst>
                      <a:ext uri="{FF2B5EF4-FFF2-40B4-BE49-F238E27FC236}">
                        <a16:creationId xmlns:a16="http://schemas.microsoft.com/office/drawing/2014/main" id="{20BCB73B-523A-25F7-38C5-E3A88C01BC3C}"/>
                      </a:ext>
                    </a:extLst>
                  </p:cNvPr>
                  <p:cNvSpPr>
                    <a:spLocks noRot="1" noChangeAspect="1" noMove="1" noResize="1" noEditPoints="1" noAdjustHandles="1" noChangeArrowheads="1" noChangeShapeType="1" noTextEdit="1"/>
                  </p:cNvSpPr>
                  <p:nvPr/>
                </p:nvSpPr>
                <p:spPr>
                  <a:xfrm>
                    <a:off x="7394400" y="1927681"/>
                    <a:ext cx="1257250" cy="399145"/>
                  </a:xfrm>
                  <a:prstGeom prst="rect">
                    <a:avLst/>
                  </a:prstGeom>
                  <a:blipFill>
                    <a:blip r:embed="rId4"/>
                    <a:stretch>
                      <a:fillRect r="-476"/>
                    </a:stretch>
                  </a:blipFill>
                </p:spPr>
                <p:txBody>
                  <a:bodyPr/>
                  <a:lstStyle/>
                  <a:p>
                    <a:r>
                      <a:rPr lang="en-IN">
                        <a:noFill/>
                      </a:rPr>
                      <a:t> </a:t>
                    </a:r>
                  </a:p>
                </p:txBody>
              </p:sp>
            </mc:Fallback>
          </mc:AlternateContent>
          <p:cxnSp>
            <p:nvCxnSpPr>
              <p:cNvPr id="31" name="Straight Arrow Connector 30">
                <a:extLst>
                  <a:ext uri="{FF2B5EF4-FFF2-40B4-BE49-F238E27FC236}">
                    <a16:creationId xmlns:a16="http://schemas.microsoft.com/office/drawing/2014/main" id="{5990AD9C-A6B6-FD42-2F83-590A036D96F4}"/>
                  </a:ext>
                </a:extLst>
              </p:cNvPr>
              <p:cNvCxnSpPr>
                <a:cxnSpLocks/>
                <a:stCxn id="23" idx="2"/>
                <a:endCxn id="27" idx="1"/>
              </p:cNvCxnSpPr>
              <p:nvPr/>
            </p:nvCxnSpPr>
            <p:spPr>
              <a:xfrm>
                <a:off x="6307842" y="1898848"/>
                <a:ext cx="1086558" cy="22840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2F61D16C-F9C0-06D2-F07C-A10282EA7C76}"/>
                      </a:ext>
                    </a:extLst>
                  </p:cNvPr>
                  <p:cNvSpPr/>
                  <p:nvPr/>
                </p:nvSpPr>
                <p:spPr>
                  <a:xfrm>
                    <a:off x="7394400" y="1253987"/>
                    <a:ext cx="1257250" cy="39914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IN" b="0" i="1" smtClean="0">
                                      <a:latin typeface="Cambria Math" panose="02040503050406030204" pitchFamily="18" charset="0"/>
                                    </a:rPr>
                                    <m:t>𝐺</m:t>
                                  </m:r>
                                </m:e>
                              </m:acc>
                            </m:e>
                            <m:sub>
                              <m:r>
                                <a:rPr lang="en-IN" b="0" i="1" smtClean="0">
                                  <a:latin typeface="Cambria Math" panose="02040503050406030204" pitchFamily="18" charset="0"/>
                                </a:rPr>
                                <m:t>1</m:t>
                              </m:r>
                            </m:sub>
                          </m:sSub>
                          <m:r>
                            <a:rPr lang="en-US" i="1">
                              <a:latin typeface="Cambria Math" panose="02040503050406030204" pitchFamily="18" charset="0"/>
                            </a:rPr>
                            <m:t> →〈</m:t>
                          </m:r>
                          <m:sSub>
                            <m:sSubPr>
                              <m:ctrlPr>
                                <a:rPr lang="en-US" i="1" smtClean="0">
                                  <a:latin typeface="Cambria Math" panose="02040503050406030204" pitchFamily="18" charset="0"/>
                                </a:rPr>
                              </m:ctrlPr>
                            </m:sSubPr>
                            <m:e>
                              <m:acc>
                                <m:accPr>
                                  <m:chr m:val="̃"/>
                                  <m:ctrlPr>
                                    <a:rPr lang="en-IN" i="1">
                                      <a:latin typeface="Cambria Math" panose="02040503050406030204" pitchFamily="18" charset="0"/>
                                    </a:rPr>
                                  </m:ctrlPr>
                                </m:accPr>
                                <m:e>
                                  <m:r>
                                    <a:rPr lang="en-US" i="1">
                                      <a:latin typeface="Cambria Math" panose="02040503050406030204" pitchFamily="18" charset="0"/>
                                    </a:rPr>
                                    <m:t>𝐴</m:t>
                                  </m:r>
                                </m:e>
                              </m:acc>
                            </m:e>
                            <m:sub>
                              <m:r>
                                <a:rPr lang="en-IN" b="0" i="1" smtClean="0">
                                  <a:latin typeface="Cambria Math" panose="02040503050406030204" pitchFamily="18" charset="0"/>
                                </a:rPr>
                                <m:t>1</m:t>
                              </m:r>
                            </m:sub>
                          </m:sSub>
                          <m:r>
                            <a:rPr lang="en-US" i="1">
                              <a:latin typeface="Cambria Math" panose="02040503050406030204" pitchFamily="18" charset="0"/>
                            </a:rPr>
                            <m:t>, </m:t>
                          </m:r>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IN" i="1">
                                      <a:latin typeface="Cambria Math" panose="02040503050406030204" pitchFamily="18" charset="0"/>
                                    </a:rPr>
                                    <m:t>𝑋</m:t>
                                  </m:r>
                                </m:e>
                              </m:acc>
                            </m:e>
                            <m:sub>
                              <m:r>
                                <a:rPr lang="en-IN" b="0" i="1" smtClean="0">
                                  <a:latin typeface="Cambria Math" panose="02040503050406030204" pitchFamily="18" charset="0"/>
                                </a:rPr>
                                <m:t>1</m:t>
                              </m:r>
                            </m:sub>
                          </m:sSub>
                          <m:r>
                            <a:rPr lang="en-US" i="1">
                              <a:latin typeface="Cambria Math" panose="02040503050406030204" pitchFamily="18" charset="0"/>
                            </a:rPr>
                            <m:t>〉</m:t>
                          </m:r>
                        </m:oMath>
                      </m:oMathPara>
                    </a14:m>
                    <a:endParaRPr lang="en-IN" dirty="0"/>
                  </a:p>
                </p:txBody>
              </p:sp>
            </mc:Choice>
            <mc:Fallback xmlns="">
              <p:sp>
                <p:nvSpPr>
                  <p:cNvPr id="34" name="Rectangle 33">
                    <a:extLst>
                      <a:ext uri="{FF2B5EF4-FFF2-40B4-BE49-F238E27FC236}">
                        <a16:creationId xmlns:a16="http://schemas.microsoft.com/office/drawing/2014/main" id="{2F61D16C-F9C0-06D2-F07C-A10282EA7C76}"/>
                      </a:ext>
                    </a:extLst>
                  </p:cNvPr>
                  <p:cNvSpPr>
                    <a:spLocks noRot="1" noChangeAspect="1" noMove="1" noResize="1" noEditPoints="1" noAdjustHandles="1" noChangeArrowheads="1" noChangeShapeType="1" noTextEdit="1"/>
                  </p:cNvSpPr>
                  <p:nvPr/>
                </p:nvSpPr>
                <p:spPr>
                  <a:xfrm>
                    <a:off x="7394400" y="1253987"/>
                    <a:ext cx="1257250" cy="399145"/>
                  </a:xfrm>
                  <a:prstGeom prst="rect">
                    <a:avLst/>
                  </a:prstGeom>
                  <a:blipFill>
                    <a:blip r:embed="rId5"/>
                    <a:stretch>
                      <a:fillRect r="-476"/>
                    </a:stretch>
                  </a:blipFill>
                </p:spPr>
                <p:txBody>
                  <a:bodyPr/>
                  <a:lstStyle/>
                  <a:p>
                    <a:r>
                      <a:rPr lang="en-IN">
                        <a:noFill/>
                      </a:rPr>
                      <a:t> </a:t>
                    </a:r>
                  </a:p>
                </p:txBody>
              </p:sp>
            </mc:Fallback>
          </mc:AlternateContent>
          <p:cxnSp>
            <p:nvCxnSpPr>
              <p:cNvPr id="37" name="Straight Arrow Connector 36">
                <a:extLst>
                  <a:ext uri="{FF2B5EF4-FFF2-40B4-BE49-F238E27FC236}">
                    <a16:creationId xmlns:a16="http://schemas.microsoft.com/office/drawing/2014/main" id="{11A4E080-6B06-03B9-E0A0-72D3A1F52C7F}"/>
                  </a:ext>
                </a:extLst>
              </p:cNvPr>
              <p:cNvCxnSpPr>
                <a:cxnSpLocks/>
                <a:stCxn id="23" idx="2"/>
                <a:endCxn id="34" idx="1"/>
              </p:cNvCxnSpPr>
              <p:nvPr/>
            </p:nvCxnSpPr>
            <p:spPr>
              <a:xfrm flipV="1">
                <a:off x="6307842" y="1453560"/>
                <a:ext cx="1086558" cy="4452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BF151F1-86DA-1263-4BCC-C968B3580B19}"/>
                    </a:ext>
                  </a:extLst>
                </p:cNvPr>
                <p:cNvSpPr txBox="1"/>
                <p:nvPr/>
              </p:nvSpPr>
              <p:spPr>
                <a:xfrm>
                  <a:off x="6022748" y="730789"/>
                  <a:ext cx="1309910" cy="5315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IN" i="1">
                                    <a:latin typeface="Cambria Math" panose="02040503050406030204" pitchFamily="18" charset="0"/>
                                  </a:rPr>
                                  <m:t>𝐴</m:t>
                                </m:r>
                              </m:e>
                            </m:acc>
                          </m:e>
                          <m:sub>
                            <m:r>
                              <a:rPr lang="en-IN" i="1">
                                <a:latin typeface="Cambria Math" panose="02040503050406030204" pitchFamily="18" charset="0"/>
                              </a:rPr>
                              <m:t>1</m:t>
                            </m:r>
                          </m:sub>
                        </m:sSub>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up>
                        </m:sSup>
                      </m:oMath>
                    </m:oMathPara>
                  </a14:m>
                  <a:endParaRPr lang="en-IN"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IN" b="0" i="1" smtClean="0">
                                    <a:latin typeface="Cambria Math" panose="02040503050406030204" pitchFamily="18" charset="0"/>
                                  </a:rPr>
                                  <m:t>𝑋</m:t>
                                </m:r>
                              </m:e>
                            </m:acc>
                          </m:e>
                          <m:sub>
                            <m:r>
                              <a:rPr lang="en-IN" i="1">
                                <a:latin typeface="Cambria Math" panose="02040503050406030204" pitchFamily="18" charset="0"/>
                              </a:rPr>
                              <m:t>1</m:t>
                            </m:r>
                          </m:sub>
                        </m:sSub>
                        <m:r>
                          <a:rPr lang="en-IN" i="1">
                            <a:latin typeface="Cambria Math" panose="02040503050406030204" pitchFamily="18" charset="0"/>
                          </a:rPr>
                          <m:t> </m:t>
                        </m:r>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1</m:t>
                                </m:r>
                              </m:sub>
                            </m:sSub>
                          </m:sup>
                        </m:sSup>
                      </m:oMath>
                    </m:oMathPara>
                  </a14:m>
                  <a:endParaRPr lang="en-IN" dirty="0"/>
                </a:p>
              </p:txBody>
            </p:sp>
          </mc:Choice>
          <mc:Fallback xmlns="">
            <p:sp>
              <p:nvSpPr>
                <p:cNvPr id="20" name="TextBox 19">
                  <a:extLst>
                    <a:ext uri="{FF2B5EF4-FFF2-40B4-BE49-F238E27FC236}">
                      <a16:creationId xmlns:a16="http://schemas.microsoft.com/office/drawing/2014/main" id="{DBF151F1-86DA-1263-4BCC-C968B3580B19}"/>
                    </a:ext>
                  </a:extLst>
                </p:cNvPr>
                <p:cNvSpPr txBox="1">
                  <a:spLocks noRot="1" noChangeAspect="1" noMove="1" noResize="1" noEditPoints="1" noAdjustHandles="1" noChangeArrowheads="1" noChangeShapeType="1" noTextEdit="1"/>
                </p:cNvSpPr>
                <p:nvPr/>
              </p:nvSpPr>
              <p:spPr>
                <a:xfrm>
                  <a:off x="6022748" y="730789"/>
                  <a:ext cx="1309910" cy="531556"/>
                </a:xfrm>
                <a:prstGeom prst="rect">
                  <a:avLst/>
                </a:prstGeom>
                <a:blipFill>
                  <a:blip r:embed="rId6"/>
                  <a:stretch>
                    <a:fillRect t="-229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973ACC6-A857-E86C-8171-5BBCB494ADAF}"/>
                    </a:ext>
                  </a:extLst>
                </p:cNvPr>
                <p:cNvSpPr txBox="1"/>
                <p:nvPr/>
              </p:nvSpPr>
              <p:spPr>
                <a:xfrm>
                  <a:off x="6181610" y="2378855"/>
                  <a:ext cx="1309910" cy="5315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IN" i="1">
                                    <a:latin typeface="Cambria Math" panose="02040503050406030204" pitchFamily="18" charset="0"/>
                                  </a:rPr>
                                  <m:t>𝐴</m:t>
                                </m:r>
                              </m:e>
                            </m:acc>
                          </m:e>
                          <m:sub>
                            <m:r>
                              <a:rPr lang="en-IN" b="0" i="1" smtClean="0">
                                <a:latin typeface="Cambria Math" panose="02040503050406030204" pitchFamily="18" charset="0"/>
                              </a:rPr>
                              <m:t>2</m:t>
                            </m:r>
                          </m:sub>
                        </m:sSub>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up>
                        </m:sSup>
                      </m:oMath>
                    </m:oMathPara>
                  </a14:m>
                  <a:endParaRPr lang="en-IN"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IN" b="0" i="1" smtClean="0">
                                    <a:latin typeface="Cambria Math" panose="02040503050406030204" pitchFamily="18" charset="0"/>
                                  </a:rPr>
                                  <m:t>𝑋</m:t>
                                </m:r>
                              </m:e>
                            </m:acc>
                          </m:e>
                          <m:sub>
                            <m:r>
                              <a:rPr lang="en-IN" b="0" i="1" smtClean="0">
                                <a:latin typeface="Cambria Math" panose="02040503050406030204" pitchFamily="18" charset="0"/>
                              </a:rPr>
                              <m:t>2</m:t>
                            </m:r>
                          </m:sub>
                        </m:sSub>
                        <m:r>
                          <a:rPr lang="en-IN" i="1">
                            <a:latin typeface="Cambria Math" panose="02040503050406030204" pitchFamily="18" charset="0"/>
                          </a:rPr>
                          <m:t> </m:t>
                        </m:r>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1</m:t>
                                </m:r>
                              </m:sub>
                            </m:sSub>
                          </m:sup>
                        </m:sSup>
                      </m:oMath>
                    </m:oMathPara>
                  </a14:m>
                  <a:endParaRPr lang="en-IN" dirty="0"/>
                </a:p>
              </p:txBody>
            </p:sp>
          </mc:Choice>
          <mc:Fallback xmlns="">
            <p:sp>
              <p:nvSpPr>
                <p:cNvPr id="22" name="TextBox 21">
                  <a:extLst>
                    <a:ext uri="{FF2B5EF4-FFF2-40B4-BE49-F238E27FC236}">
                      <a16:creationId xmlns:a16="http://schemas.microsoft.com/office/drawing/2014/main" id="{B973ACC6-A857-E86C-8171-5BBCB494ADAF}"/>
                    </a:ext>
                  </a:extLst>
                </p:cNvPr>
                <p:cNvSpPr txBox="1">
                  <a:spLocks noRot="1" noChangeAspect="1" noMove="1" noResize="1" noEditPoints="1" noAdjustHandles="1" noChangeArrowheads="1" noChangeShapeType="1" noTextEdit="1"/>
                </p:cNvSpPr>
                <p:nvPr/>
              </p:nvSpPr>
              <p:spPr>
                <a:xfrm>
                  <a:off x="6181610" y="2378855"/>
                  <a:ext cx="1309910" cy="531556"/>
                </a:xfrm>
                <a:prstGeom prst="rect">
                  <a:avLst/>
                </a:prstGeom>
                <a:blipFill>
                  <a:blip r:embed="rId7"/>
                  <a:stretch>
                    <a:fillRect t="-2299"/>
                  </a:stretch>
                </a:blipFill>
              </p:spPr>
              <p:txBody>
                <a:bodyPr/>
                <a:lstStyle/>
                <a:p>
                  <a:r>
                    <a:rPr lang="en-IN">
                      <a:noFill/>
                    </a:rPr>
                    <a:t> </a:t>
                  </a:r>
                </a:p>
              </p:txBody>
            </p:sp>
          </mc:Fallback>
        </mc:AlternateContent>
      </p:grpSp>
      <p:grpSp>
        <p:nvGrpSpPr>
          <p:cNvPr id="72" name="Group 71">
            <a:extLst>
              <a:ext uri="{FF2B5EF4-FFF2-40B4-BE49-F238E27FC236}">
                <a16:creationId xmlns:a16="http://schemas.microsoft.com/office/drawing/2014/main" id="{C2CFBC9D-DA78-650F-F2CF-898B31495278}"/>
              </a:ext>
            </a:extLst>
          </p:cNvPr>
          <p:cNvGrpSpPr/>
          <p:nvPr/>
        </p:nvGrpSpPr>
        <p:grpSpPr>
          <a:xfrm>
            <a:off x="1925475" y="689703"/>
            <a:ext cx="2141590" cy="1470112"/>
            <a:chOff x="2474575" y="1095935"/>
            <a:chExt cx="2141590" cy="1470112"/>
          </a:xfrm>
        </p:grpSpPr>
        <p:grpSp>
          <p:nvGrpSpPr>
            <p:cNvPr id="69" name="Group 68">
              <a:extLst>
                <a:ext uri="{FF2B5EF4-FFF2-40B4-BE49-F238E27FC236}">
                  <a16:creationId xmlns:a16="http://schemas.microsoft.com/office/drawing/2014/main" id="{825069CE-82C7-4D45-B42F-720270100DB8}"/>
                </a:ext>
              </a:extLst>
            </p:cNvPr>
            <p:cNvGrpSpPr/>
            <p:nvPr/>
          </p:nvGrpSpPr>
          <p:grpSpPr>
            <a:xfrm>
              <a:off x="2883984" y="1501154"/>
              <a:ext cx="699648" cy="747486"/>
              <a:chOff x="2927969" y="1485766"/>
              <a:chExt cx="699648" cy="747486"/>
            </a:xfrm>
          </p:grpSpPr>
          <p:sp>
            <p:nvSpPr>
              <p:cNvPr id="58" name="Rectangle 57">
                <a:extLst>
                  <a:ext uri="{FF2B5EF4-FFF2-40B4-BE49-F238E27FC236}">
                    <a16:creationId xmlns:a16="http://schemas.microsoft.com/office/drawing/2014/main" id="{F677193D-7F4D-3403-B9A9-F3FC13F79EE6}"/>
                  </a:ext>
                </a:extLst>
              </p:cNvPr>
              <p:cNvSpPr/>
              <p:nvPr/>
            </p:nvSpPr>
            <p:spPr>
              <a:xfrm>
                <a:off x="2927969" y="1485766"/>
                <a:ext cx="604798" cy="7474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9" name="Oval 58">
                <a:extLst>
                  <a:ext uri="{FF2B5EF4-FFF2-40B4-BE49-F238E27FC236}">
                    <a16:creationId xmlns:a16="http://schemas.microsoft.com/office/drawing/2014/main" id="{A3F85022-3349-0775-DE2F-003B5D7E2E40}"/>
                  </a:ext>
                </a:extLst>
              </p:cNvPr>
              <p:cNvSpPr/>
              <p:nvPr/>
            </p:nvSpPr>
            <p:spPr>
              <a:xfrm>
                <a:off x="3019520" y="1572988"/>
                <a:ext cx="261258" cy="2612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a:extLst>
                  <a:ext uri="{FF2B5EF4-FFF2-40B4-BE49-F238E27FC236}">
                    <a16:creationId xmlns:a16="http://schemas.microsoft.com/office/drawing/2014/main" id="{A6F596CA-32D7-D5D6-E456-F4F08188B8E5}"/>
                  </a:ext>
                </a:extLst>
              </p:cNvPr>
              <p:cNvSpPr/>
              <p:nvPr/>
            </p:nvSpPr>
            <p:spPr>
              <a:xfrm>
                <a:off x="3016557" y="1899422"/>
                <a:ext cx="261258" cy="2612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C452611-9D67-81BC-7DAE-0E95551B4673}"/>
                      </a:ext>
                    </a:extLst>
                  </p:cNvPr>
                  <p:cNvSpPr txBox="1"/>
                  <p:nvPr/>
                </p:nvSpPr>
                <p:spPr>
                  <a:xfrm>
                    <a:off x="3266301" y="1574675"/>
                    <a:ext cx="36131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𝑈</m:t>
                          </m:r>
                        </m:oMath>
                      </m:oMathPara>
                    </a14:m>
                    <a:endParaRPr lang="en-IN" dirty="0">
                      <a:solidFill>
                        <a:schemeClr val="bg1"/>
                      </a:solidFill>
                    </a:endParaRPr>
                  </a:p>
                </p:txBody>
              </p:sp>
            </mc:Choice>
            <mc:Fallback xmlns="">
              <p:sp>
                <p:nvSpPr>
                  <p:cNvPr id="61" name="TextBox 60">
                    <a:extLst>
                      <a:ext uri="{FF2B5EF4-FFF2-40B4-BE49-F238E27FC236}">
                        <a16:creationId xmlns:a16="http://schemas.microsoft.com/office/drawing/2014/main" id="{2C452611-9D67-81BC-7DAE-0E95551B4673}"/>
                      </a:ext>
                    </a:extLst>
                  </p:cNvPr>
                  <p:cNvSpPr txBox="1">
                    <a:spLocks noRot="1" noChangeAspect="1" noMove="1" noResize="1" noEditPoints="1" noAdjustHandles="1" noChangeArrowheads="1" noChangeShapeType="1" noTextEdit="1"/>
                  </p:cNvSpPr>
                  <p:nvPr/>
                </p:nvSpPr>
                <p:spPr>
                  <a:xfrm>
                    <a:off x="3266301" y="1574675"/>
                    <a:ext cx="361316" cy="307777"/>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6A25A56-B4A6-C518-D0F1-588AF9628688}"/>
                      </a:ext>
                    </a:extLst>
                  </p:cNvPr>
                  <p:cNvSpPr txBox="1"/>
                  <p:nvPr/>
                </p:nvSpPr>
                <p:spPr>
                  <a:xfrm>
                    <a:off x="3270821" y="1876163"/>
                    <a:ext cx="35227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𝑉</m:t>
                          </m:r>
                        </m:oMath>
                      </m:oMathPara>
                    </a14:m>
                    <a:endParaRPr lang="en-IN" dirty="0">
                      <a:solidFill>
                        <a:schemeClr val="bg1"/>
                      </a:solidFill>
                    </a:endParaRPr>
                  </a:p>
                </p:txBody>
              </p:sp>
            </mc:Choice>
            <mc:Fallback xmlns="">
              <p:sp>
                <p:nvSpPr>
                  <p:cNvPr id="62" name="TextBox 61">
                    <a:extLst>
                      <a:ext uri="{FF2B5EF4-FFF2-40B4-BE49-F238E27FC236}">
                        <a16:creationId xmlns:a16="http://schemas.microsoft.com/office/drawing/2014/main" id="{E6A25A56-B4A6-C518-D0F1-588AF9628688}"/>
                      </a:ext>
                    </a:extLst>
                  </p:cNvPr>
                  <p:cNvSpPr txBox="1">
                    <a:spLocks noRot="1" noChangeAspect="1" noMove="1" noResize="1" noEditPoints="1" noAdjustHandles="1" noChangeArrowheads="1" noChangeShapeType="1" noTextEdit="1"/>
                  </p:cNvSpPr>
                  <p:nvPr/>
                </p:nvSpPr>
                <p:spPr>
                  <a:xfrm>
                    <a:off x="3270821" y="1876163"/>
                    <a:ext cx="352276" cy="307777"/>
                  </a:xfrm>
                  <a:prstGeom prst="rect">
                    <a:avLst/>
                  </a:prstGeom>
                  <a:blipFill>
                    <a:blip r:embed="rId9"/>
                    <a:stretch>
                      <a:fillRect/>
                    </a:stretch>
                  </a:blipFill>
                </p:spPr>
                <p:txBody>
                  <a:bodyPr/>
                  <a:lstStyle/>
                  <a:p>
                    <a:r>
                      <a:rPr lang="en-IN">
                        <a:noFill/>
                      </a:rPr>
                      <a:t> </a:t>
                    </a:r>
                  </a:p>
                </p:txBody>
              </p:sp>
            </mc:Fallback>
          </mc:AlternateContent>
        </p:grpSp>
        <p:cxnSp>
          <p:nvCxnSpPr>
            <p:cNvPr id="66" name="Straight Arrow Connector 65">
              <a:extLst>
                <a:ext uri="{FF2B5EF4-FFF2-40B4-BE49-F238E27FC236}">
                  <a16:creationId xmlns:a16="http://schemas.microsoft.com/office/drawing/2014/main" id="{A8FC0003-5EB0-758E-4210-7A392447C6F3}"/>
                </a:ext>
              </a:extLst>
            </p:cNvPr>
            <p:cNvCxnSpPr>
              <a:cxnSpLocks/>
              <a:endCxn id="58" idx="1"/>
            </p:cNvCxnSpPr>
            <p:nvPr/>
          </p:nvCxnSpPr>
          <p:spPr>
            <a:xfrm>
              <a:off x="2578010" y="1874897"/>
              <a:ext cx="30597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0E510C1-C370-329E-2BAD-EAD02F1DF8D7}"/>
                </a:ext>
              </a:extLst>
            </p:cNvPr>
            <p:cNvCxnSpPr>
              <a:cxnSpLocks/>
              <a:stCxn id="58" idx="3"/>
              <a:endCxn id="23" idx="0"/>
            </p:cNvCxnSpPr>
            <p:nvPr/>
          </p:nvCxnSpPr>
          <p:spPr>
            <a:xfrm>
              <a:off x="3488782" y="1874897"/>
              <a:ext cx="1127383" cy="45295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7E84CFB-AA17-F2E1-BC40-0196FA345441}"/>
                    </a:ext>
                  </a:extLst>
                </p:cNvPr>
                <p:cNvSpPr txBox="1"/>
                <p:nvPr/>
              </p:nvSpPr>
              <p:spPr>
                <a:xfrm>
                  <a:off x="2474575" y="1095935"/>
                  <a:ext cx="1127947" cy="3416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𝑍</m:t>
                            </m:r>
                          </m:e>
                          <m:sub>
                            <m:r>
                              <a:rPr lang="en-IN" b="0" i="1" smtClean="0">
                                <a:latin typeface="Cambria Math" panose="02040503050406030204" pitchFamily="18" charset="0"/>
                              </a:rPr>
                              <m:t>1</m:t>
                            </m:r>
                          </m:sub>
                        </m:sSub>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m:t>
                                </m:r>
                              </m:sup>
                            </m:sSubSup>
                          </m:sup>
                        </m:sSup>
                      </m:oMath>
                    </m:oMathPara>
                  </a14:m>
                  <a:endParaRPr lang="en-IN" dirty="0"/>
                </a:p>
              </p:txBody>
            </p:sp>
          </mc:Choice>
          <mc:Fallback xmlns="">
            <p:sp>
              <p:nvSpPr>
                <p:cNvPr id="56" name="TextBox 55">
                  <a:extLst>
                    <a:ext uri="{FF2B5EF4-FFF2-40B4-BE49-F238E27FC236}">
                      <a16:creationId xmlns:a16="http://schemas.microsoft.com/office/drawing/2014/main" id="{B7E84CFB-AA17-F2E1-BC40-0196FA345441}"/>
                    </a:ext>
                  </a:extLst>
                </p:cNvPr>
                <p:cNvSpPr txBox="1">
                  <a:spLocks noRot="1" noChangeAspect="1" noMove="1" noResize="1" noEditPoints="1" noAdjustHandles="1" noChangeArrowheads="1" noChangeShapeType="1" noTextEdit="1"/>
                </p:cNvSpPr>
                <p:nvPr/>
              </p:nvSpPr>
              <p:spPr>
                <a:xfrm>
                  <a:off x="2474575" y="1095935"/>
                  <a:ext cx="1127947" cy="341697"/>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852FBA46-7C43-D01C-65EB-BED91D27E7D8}"/>
                    </a:ext>
                  </a:extLst>
                </p:cNvPr>
                <p:cNvSpPr txBox="1"/>
                <p:nvPr/>
              </p:nvSpPr>
              <p:spPr>
                <a:xfrm>
                  <a:off x="2605204" y="2218644"/>
                  <a:ext cx="1257251" cy="3474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𝑍</m:t>
                            </m:r>
                          </m:e>
                          <m:sub>
                            <m:r>
                              <a:rPr lang="en-IN" b="0" i="1" smtClean="0">
                                <a:latin typeface="Cambria Math" panose="02040503050406030204" pitchFamily="18" charset="0"/>
                              </a:rPr>
                              <m:t>2</m:t>
                            </m:r>
                          </m:sub>
                        </m:sSub>
                        <m:r>
                          <a:rPr lang="en-US" i="1">
                            <a:latin typeface="Cambria Math" panose="02040503050406030204" pitchFamily="18" charset="0"/>
                          </a:rPr>
                          <m:t>∈ </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𝐹</m:t>
                                </m:r>
                              </m:e>
                              <m:sub>
                                <m:r>
                                  <a:rPr lang="en-IN" b="0" i="1" smtClean="0">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m:t>
                                </m:r>
                              </m:sup>
                            </m:sSubSup>
                          </m:sup>
                        </m:sSup>
                      </m:oMath>
                    </m:oMathPara>
                  </a14:m>
                  <a:endParaRPr lang="en-IN" dirty="0"/>
                </a:p>
              </p:txBody>
            </p:sp>
          </mc:Choice>
          <mc:Fallback xmlns="">
            <p:sp>
              <p:nvSpPr>
                <p:cNvPr id="57" name="TextBox 56">
                  <a:extLst>
                    <a:ext uri="{FF2B5EF4-FFF2-40B4-BE49-F238E27FC236}">
                      <a16:creationId xmlns:a16="http://schemas.microsoft.com/office/drawing/2014/main" id="{852FBA46-7C43-D01C-65EB-BED91D27E7D8}"/>
                    </a:ext>
                  </a:extLst>
                </p:cNvPr>
                <p:cNvSpPr txBox="1">
                  <a:spLocks noRot="1" noChangeAspect="1" noMove="1" noResize="1" noEditPoints="1" noAdjustHandles="1" noChangeArrowheads="1" noChangeShapeType="1" noTextEdit="1"/>
                </p:cNvSpPr>
                <p:nvPr/>
              </p:nvSpPr>
              <p:spPr>
                <a:xfrm>
                  <a:off x="2605204" y="2218644"/>
                  <a:ext cx="1257251" cy="347403"/>
                </a:xfrm>
                <a:prstGeom prst="rect">
                  <a:avLst/>
                </a:prstGeom>
                <a:blipFill>
                  <a:blip r:embed="rId11"/>
                  <a:stretch>
                    <a:fillRect/>
                  </a:stretch>
                </a:blipFill>
              </p:spPr>
              <p:txBody>
                <a:bodyPr/>
                <a:lstStyle/>
                <a:p>
                  <a:r>
                    <a:rPr lang="en-IN">
                      <a:noFill/>
                    </a:rPr>
                    <a:t> </a:t>
                  </a:r>
                </a:p>
              </p:txBody>
            </p:sp>
          </mc:Fallback>
        </mc:AlternateContent>
      </p:grpSp>
      <p:grpSp>
        <p:nvGrpSpPr>
          <p:cNvPr id="75" name="Group 74">
            <a:extLst>
              <a:ext uri="{FF2B5EF4-FFF2-40B4-BE49-F238E27FC236}">
                <a16:creationId xmlns:a16="http://schemas.microsoft.com/office/drawing/2014/main" id="{C8CA9EC5-0F5A-81FD-8DD2-4FB6993A09DE}"/>
              </a:ext>
            </a:extLst>
          </p:cNvPr>
          <p:cNvGrpSpPr/>
          <p:nvPr/>
        </p:nvGrpSpPr>
        <p:grpSpPr>
          <a:xfrm>
            <a:off x="3245656" y="1262345"/>
            <a:ext cx="3055915" cy="2080448"/>
            <a:chOff x="2849757" y="-1527760"/>
            <a:chExt cx="3055915" cy="2080448"/>
          </a:xfrm>
        </p:grpSpPr>
        <p:cxnSp>
          <p:nvCxnSpPr>
            <p:cNvPr id="76" name="Straight Connector 75">
              <a:extLst>
                <a:ext uri="{FF2B5EF4-FFF2-40B4-BE49-F238E27FC236}">
                  <a16:creationId xmlns:a16="http://schemas.microsoft.com/office/drawing/2014/main" id="{BFE9763F-F0E3-5F5D-632D-D1EEB4DE489F}"/>
                </a:ext>
              </a:extLst>
            </p:cNvPr>
            <p:cNvCxnSpPr>
              <a:cxnSpLocks/>
            </p:cNvCxnSpPr>
            <p:nvPr/>
          </p:nvCxnSpPr>
          <p:spPr>
            <a:xfrm flipH="1">
              <a:off x="2849757" y="-1214066"/>
              <a:ext cx="816888" cy="1766754"/>
            </a:xfrm>
            <a:prstGeom prst="line">
              <a:avLst/>
            </a:prstGeom>
            <a:ln w="12700">
              <a:solidFill>
                <a:srgbClr val="0082B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A2D6C7E-26F9-9D39-8086-2AB2679D1776}"/>
                </a:ext>
              </a:extLst>
            </p:cNvPr>
            <p:cNvCxnSpPr>
              <a:cxnSpLocks/>
            </p:cNvCxnSpPr>
            <p:nvPr/>
          </p:nvCxnSpPr>
          <p:spPr>
            <a:xfrm>
              <a:off x="4581938" y="-1527760"/>
              <a:ext cx="1323734" cy="2080448"/>
            </a:xfrm>
            <a:prstGeom prst="line">
              <a:avLst/>
            </a:prstGeom>
            <a:ln w="12700">
              <a:solidFill>
                <a:srgbClr val="0082B0"/>
              </a:solidFill>
            </a:ln>
          </p:spPr>
          <p:style>
            <a:lnRef idx="1">
              <a:schemeClr val="accent1"/>
            </a:lnRef>
            <a:fillRef idx="0">
              <a:schemeClr val="accent1"/>
            </a:fillRef>
            <a:effectRef idx="0">
              <a:schemeClr val="accent1"/>
            </a:effectRef>
            <a:fontRef idx="minor">
              <a:schemeClr val="tx1"/>
            </a:fontRef>
          </p:style>
        </p:cxnSp>
      </p:grpSp>
      <p:grpSp>
        <p:nvGrpSpPr>
          <p:cNvPr id="157" name="Group 156">
            <a:extLst>
              <a:ext uri="{FF2B5EF4-FFF2-40B4-BE49-F238E27FC236}">
                <a16:creationId xmlns:a16="http://schemas.microsoft.com/office/drawing/2014/main" id="{F060C387-9CA2-0409-2C54-F9375DD4EFD5}"/>
              </a:ext>
            </a:extLst>
          </p:cNvPr>
          <p:cNvGrpSpPr/>
          <p:nvPr/>
        </p:nvGrpSpPr>
        <p:grpSpPr>
          <a:xfrm>
            <a:off x="1822355" y="1921622"/>
            <a:ext cx="2244710" cy="723011"/>
            <a:chOff x="1822355" y="1921622"/>
            <a:chExt cx="2244710" cy="723011"/>
          </a:xfrm>
        </p:grpSpPr>
        <p:sp>
          <p:nvSpPr>
            <p:cNvPr id="90" name="Rectangle 89">
              <a:extLst>
                <a:ext uri="{FF2B5EF4-FFF2-40B4-BE49-F238E27FC236}">
                  <a16:creationId xmlns:a16="http://schemas.microsoft.com/office/drawing/2014/main" id="{ACACA5E9-D324-12B7-8041-E5F09733683A}"/>
                </a:ext>
              </a:extLst>
            </p:cNvPr>
            <p:cNvSpPr/>
            <p:nvPr/>
          </p:nvSpPr>
          <p:spPr>
            <a:xfrm>
              <a:off x="1822355" y="2220933"/>
              <a:ext cx="1580569" cy="42370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Edge Index</a:t>
              </a:r>
            </a:p>
          </p:txBody>
        </p:sp>
        <p:cxnSp>
          <p:nvCxnSpPr>
            <p:cNvPr id="91" name="Straight Arrow Connector 90">
              <a:extLst>
                <a:ext uri="{FF2B5EF4-FFF2-40B4-BE49-F238E27FC236}">
                  <a16:creationId xmlns:a16="http://schemas.microsoft.com/office/drawing/2014/main" id="{30EE0EAC-A584-91C0-7232-C55A9AF215C5}"/>
                </a:ext>
              </a:extLst>
            </p:cNvPr>
            <p:cNvCxnSpPr>
              <a:cxnSpLocks/>
              <a:stCxn id="90" idx="3"/>
              <a:endCxn id="23" idx="0"/>
            </p:cNvCxnSpPr>
            <p:nvPr/>
          </p:nvCxnSpPr>
          <p:spPr>
            <a:xfrm flipV="1">
              <a:off x="3402924" y="1921622"/>
              <a:ext cx="664141" cy="5111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6" name="Rectangle 155">
                <a:extLst>
                  <a:ext uri="{FF2B5EF4-FFF2-40B4-BE49-F238E27FC236}">
                    <a16:creationId xmlns:a16="http://schemas.microsoft.com/office/drawing/2014/main" id="{1213BEA8-711F-3B63-DEB0-17061BD338B1}"/>
                  </a:ext>
                </a:extLst>
              </p:cNvPr>
              <p:cNvSpPr/>
              <p:nvPr/>
            </p:nvSpPr>
            <p:spPr>
              <a:xfrm>
                <a:off x="3245656" y="3355335"/>
                <a:ext cx="3055915" cy="14533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cs typeface="Calibri" panose="020F0502020204030204" pitchFamily="34" charset="0"/>
                </a:endParaRPr>
              </a:p>
              <a:p>
                <a:pPr algn="ctr"/>
                <a:r>
                  <a:rPr lang="en-US" dirty="0">
                    <a:solidFill>
                      <a:schemeClr val="tx1"/>
                    </a:solidFill>
                    <a:latin typeface="Calibri" panose="020F0502020204030204" pitchFamily="34" charset="0"/>
                    <a:cs typeface="Calibri" panose="020F0502020204030204" pitchFamily="34" charset="0"/>
                  </a:rPr>
                  <a:t>Inner Dot Product </a:t>
                </a:r>
              </a:p>
              <a:p>
                <a:pPr algn="ctr"/>
                <a:r>
                  <a:rPr lang="en-IN"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smtClean="0">
                            <a:solidFill>
                              <a:srgbClr val="000000"/>
                            </a:solidFill>
                            <a:latin typeface="Cambria Math" panose="02040503050406030204" pitchFamily="18" charset="0"/>
                            <a:ea typeface="Cambria Math" panose="02040503050406030204" pitchFamily="18" charset="0"/>
                          </a:rPr>
                        </m:ctrlPr>
                      </m:sSubSupPr>
                      <m:e>
                        <m:r>
                          <a:rPr lang="en-IN" i="1">
                            <a:solidFill>
                              <a:srgbClr val="000000"/>
                            </a:solidFill>
                            <a:latin typeface="Cambria Math" panose="02040503050406030204" pitchFamily="18" charset="0"/>
                            <a:ea typeface="Cambria Math" panose="02040503050406030204" pitchFamily="18" charset="0"/>
                          </a:rPr>
                          <m:t>𝐹</m:t>
                        </m:r>
                      </m:e>
                      <m:sub>
                        <m:sSub>
                          <m:sSubPr>
                            <m:ctrlPr>
                              <a:rPr lang="en-US" i="1">
                                <a:solidFill>
                                  <a:srgbClr val="000000"/>
                                </a:solidFill>
                                <a:latin typeface="Cambria Math" panose="02040503050406030204" pitchFamily="18" charset="0"/>
                                <a:ea typeface="Cambria Math" panose="02040503050406030204" pitchFamily="18" charset="0"/>
                              </a:rPr>
                            </m:ctrlPr>
                          </m:sSubPr>
                          <m:e>
                            <m:r>
                              <a:rPr lang="en-IN" i="1">
                                <a:solidFill>
                                  <a:srgbClr val="000000"/>
                                </a:solidFill>
                                <a:latin typeface="Cambria Math" panose="02040503050406030204" pitchFamily="18" charset="0"/>
                                <a:ea typeface="Cambria Math" panose="02040503050406030204" pitchFamily="18" charset="0"/>
                              </a:rPr>
                              <m:t>1</m:t>
                            </m:r>
                          </m:e>
                          <m:sub>
                            <m:r>
                              <a:rPr lang="en-IN" i="1">
                                <a:solidFill>
                                  <a:srgbClr val="000000"/>
                                </a:solidFill>
                                <a:latin typeface="Cambria Math" panose="02040503050406030204" pitchFamily="18" charset="0"/>
                                <a:ea typeface="Cambria Math" panose="02040503050406030204" pitchFamily="18" charset="0"/>
                              </a:rPr>
                              <m:t>0</m:t>
                            </m:r>
                          </m:sub>
                        </m:sSub>
                      </m:sub>
                      <m:sup>
                        <m:r>
                          <a:rPr lang="en-IN" i="1">
                            <a:solidFill>
                              <a:srgbClr val="000000"/>
                            </a:solidFill>
                            <a:latin typeface="Cambria Math" panose="02040503050406030204" pitchFamily="18" charset="0"/>
                            <a:ea typeface="Cambria Math" panose="02040503050406030204" pitchFamily="18" charset="0"/>
                          </a:rPr>
                          <m:t>′</m:t>
                        </m:r>
                      </m:sup>
                    </m:sSubSup>
                    <m:r>
                      <a:rPr lang="en-IN" i="1" smtClean="0">
                        <a:solidFill>
                          <a:srgbClr val="000000"/>
                        </a:solidFill>
                        <a:latin typeface="Cambria Math" panose="02040503050406030204" pitchFamily="18" charset="0"/>
                        <a:ea typeface="Cambria Math" panose="02040503050406030204" pitchFamily="18" charset="0"/>
                      </a:rPr>
                      <m:t>∙</m:t>
                    </m:r>
                    <m:sSubSup>
                      <m:sSubSupPr>
                        <m:ctrlPr>
                          <a:rPr lang="en-US" i="1">
                            <a:solidFill>
                              <a:srgbClr val="000000"/>
                            </a:solidFill>
                            <a:latin typeface="Cambria Math" panose="02040503050406030204" pitchFamily="18" charset="0"/>
                            <a:ea typeface="Cambria Math" panose="02040503050406030204" pitchFamily="18" charset="0"/>
                          </a:rPr>
                        </m:ctrlPr>
                      </m:sSubSupPr>
                      <m:e>
                        <m:r>
                          <a:rPr lang="en-IN" i="1">
                            <a:solidFill>
                              <a:srgbClr val="000000"/>
                            </a:solidFill>
                            <a:latin typeface="Cambria Math" panose="02040503050406030204" pitchFamily="18" charset="0"/>
                            <a:ea typeface="Cambria Math" panose="02040503050406030204" pitchFamily="18" charset="0"/>
                          </a:rPr>
                          <m:t>𝐹</m:t>
                        </m:r>
                      </m:e>
                      <m:sub>
                        <m:sSub>
                          <m:sSubPr>
                            <m:ctrlPr>
                              <a:rPr lang="en-US" i="1">
                                <a:solidFill>
                                  <a:srgbClr val="000000"/>
                                </a:solidFill>
                                <a:latin typeface="Cambria Math" panose="02040503050406030204" pitchFamily="18" charset="0"/>
                                <a:ea typeface="Cambria Math" panose="02040503050406030204" pitchFamily="18" charset="0"/>
                              </a:rPr>
                            </m:ctrlPr>
                          </m:sSubPr>
                          <m:e>
                            <m:r>
                              <a:rPr lang="en-IN" i="1">
                                <a:solidFill>
                                  <a:srgbClr val="000000"/>
                                </a:solidFill>
                                <a:latin typeface="Cambria Math" panose="02040503050406030204" pitchFamily="18" charset="0"/>
                                <a:ea typeface="Cambria Math" panose="02040503050406030204" pitchFamily="18" charset="0"/>
                              </a:rPr>
                              <m:t>1</m:t>
                            </m:r>
                          </m:e>
                          <m:sub>
                            <m:r>
                              <a:rPr lang="en-IN" b="0" i="1" smtClean="0">
                                <a:solidFill>
                                  <a:srgbClr val="000000"/>
                                </a:solidFill>
                                <a:latin typeface="Cambria Math" panose="02040503050406030204" pitchFamily="18" charset="0"/>
                                <a:ea typeface="Cambria Math" panose="02040503050406030204" pitchFamily="18" charset="0"/>
                              </a:rPr>
                              <m:t>1</m:t>
                            </m:r>
                          </m:sub>
                        </m:sSub>
                      </m:sub>
                      <m:sup>
                        <m:r>
                          <a:rPr lang="en-IN" i="1">
                            <a:solidFill>
                              <a:srgbClr val="000000"/>
                            </a:solidFill>
                            <a:latin typeface="Cambria Math" panose="02040503050406030204" pitchFamily="18" charset="0"/>
                            <a:ea typeface="Cambria Math" panose="02040503050406030204" pitchFamily="18" charset="0"/>
                          </a:rPr>
                          <m:t>′</m:t>
                        </m:r>
                      </m:sup>
                    </m:sSubSup>
                  </m:oMath>
                </a14:m>
                <a:r>
                  <a:rPr lang="en-IN"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Sup>
                      <m:sSubSupPr>
                        <m:ctrlPr>
                          <a:rPr lang="en-US" i="1">
                            <a:solidFill>
                              <a:srgbClr val="000000"/>
                            </a:solidFill>
                            <a:latin typeface="Cambria Math" panose="02040503050406030204" pitchFamily="18" charset="0"/>
                            <a:ea typeface="Cambria Math" panose="02040503050406030204" pitchFamily="18" charset="0"/>
                          </a:rPr>
                        </m:ctrlPr>
                      </m:sSubSupPr>
                      <m:e>
                        <m:r>
                          <a:rPr lang="en-IN" i="1">
                            <a:solidFill>
                              <a:srgbClr val="000000"/>
                            </a:solidFill>
                            <a:latin typeface="Cambria Math" panose="02040503050406030204" pitchFamily="18" charset="0"/>
                            <a:ea typeface="Cambria Math" panose="02040503050406030204" pitchFamily="18" charset="0"/>
                          </a:rPr>
                          <m:t>𝐹</m:t>
                        </m:r>
                      </m:e>
                      <m:sub>
                        <m:sSub>
                          <m:sSubPr>
                            <m:ctrlPr>
                              <a:rPr lang="en-US" i="1">
                                <a:solidFill>
                                  <a:srgbClr val="000000"/>
                                </a:solidFill>
                                <a:latin typeface="Cambria Math" panose="02040503050406030204" pitchFamily="18" charset="0"/>
                                <a:ea typeface="Cambria Math" panose="02040503050406030204" pitchFamily="18" charset="0"/>
                              </a:rPr>
                            </m:ctrlPr>
                          </m:sSubPr>
                          <m:e>
                            <m:r>
                              <a:rPr lang="en-IN" b="0" i="1" smtClean="0">
                                <a:solidFill>
                                  <a:srgbClr val="000000"/>
                                </a:solidFill>
                                <a:latin typeface="Cambria Math" panose="02040503050406030204" pitchFamily="18" charset="0"/>
                                <a:ea typeface="Cambria Math" panose="02040503050406030204" pitchFamily="18" charset="0"/>
                              </a:rPr>
                              <m:t>2</m:t>
                            </m:r>
                          </m:e>
                          <m:sub>
                            <m:r>
                              <a:rPr lang="en-IN" i="1">
                                <a:solidFill>
                                  <a:srgbClr val="000000"/>
                                </a:solidFill>
                                <a:latin typeface="Cambria Math" panose="02040503050406030204" pitchFamily="18" charset="0"/>
                                <a:ea typeface="Cambria Math" panose="02040503050406030204" pitchFamily="18" charset="0"/>
                              </a:rPr>
                              <m:t>0</m:t>
                            </m:r>
                          </m:sub>
                        </m:sSub>
                      </m:sub>
                      <m:sup>
                        <m:r>
                          <a:rPr lang="en-IN" i="1">
                            <a:solidFill>
                              <a:srgbClr val="000000"/>
                            </a:solidFill>
                            <a:latin typeface="Cambria Math" panose="02040503050406030204" pitchFamily="18" charset="0"/>
                            <a:ea typeface="Cambria Math" panose="02040503050406030204" pitchFamily="18" charset="0"/>
                          </a:rPr>
                          <m:t>′</m:t>
                        </m:r>
                      </m:sup>
                    </m:sSubSup>
                    <m:r>
                      <a:rPr lang="en-IN" i="1">
                        <a:solidFill>
                          <a:srgbClr val="000000"/>
                        </a:solidFill>
                        <a:latin typeface="Cambria Math" panose="02040503050406030204" pitchFamily="18" charset="0"/>
                        <a:ea typeface="Cambria Math" panose="02040503050406030204" pitchFamily="18" charset="0"/>
                      </a:rPr>
                      <m:t>∙</m:t>
                    </m:r>
                    <m:sSubSup>
                      <m:sSubSupPr>
                        <m:ctrlPr>
                          <a:rPr lang="en-US" i="1">
                            <a:solidFill>
                              <a:srgbClr val="000000"/>
                            </a:solidFill>
                            <a:latin typeface="Cambria Math" panose="02040503050406030204" pitchFamily="18" charset="0"/>
                            <a:ea typeface="Cambria Math" panose="02040503050406030204" pitchFamily="18" charset="0"/>
                          </a:rPr>
                        </m:ctrlPr>
                      </m:sSubSupPr>
                      <m:e>
                        <m:r>
                          <a:rPr lang="en-IN" i="1">
                            <a:solidFill>
                              <a:srgbClr val="000000"/>
                            </a:solidFill>
                            <a:latin typeface="Cambria Math" panose="02040503050406030204" pitchFamily="18" charset="0"/>
                            <a:ea typeface="Cambria Math" panose="02040503050406030204" pitchFamily="18" charset="0"/>
                          </a:rPr>
                          <m:t>𝐹</m:t>
                        </m:r>
                      </m:e>
                      <m:sub>
                        <m:sSub>
                          <m:sSubPr>
                            <m:ctrlPr>
                              <a:rPr lang="en-US" i="1">
                                <a:solidFill>
                                  <a:srgbClr val="000000"/>
                                </a:solidFill>
                                <a:latin typeface="Cambria Math" panose="02040503050406030204" pitchFamily="18" charset="0"/>
                                <a:ea typeface="Cambria Math" panose="02040503050406030204" pitchFamily="18" charset="0"/>
                              </a:rPr>
                            </m:ctrlPr>
                          </m:sSubPr>
                          <m:e>
                            <m:r>
                              <a:rPr lang="en-IN" b="0" i="1" smtClean="0">
                                <a:solidFill>
                                  <a:srgbClr val="000000"/>
                                </a:solidFill>
                                <a:latin typeface="Cambria Math" panose="02040503050406030204" pitchFamily="18" charset="0"/>
                                <a:ea typeface="Cambria Math" panose="02040503050406030204" pitchFamily="18" charset="0"/>
                              </a:rPr>
                              <m:t>2</m:t>
                            </m:r>
                          </m:e>
                          <m:sub>
                            <m:r>
                              <a:rPr lang="en-IN" i="1">
                                <a:solidFill>
                                  <a:srgbClr val="000000"/>
                                </a:solidFill>
                                <a:latin typeface="Cambria Math" panose="02040503050406030204" pitchFamily="18" charset="0"/>
                                <a:ea typeface="Cambria Math" panose="02040503050406030204" pitchFamily="18" charset="0"/>
                              </a:rPr>
                              <m:t>1</m:t>
                            </m:r>
                          </m:sub>
                        </m:sSub>
                      </m:sub>
                      <m:sup>
                        <m:r>
                          <a:rPr lang="en-IN" i="1">
                            <a:solidFill>
                              <a:srgbClr val="000000"/>
                            </a:solidFill>
                            <a:latin typeface="Cambria Math" panose="02040503050406030204" pitchFamily="18" charset="0"/>
                            <a:ea typeface="Cambria Math" panose="02040503050406030204" pitchFamily="18" charset="0"/>
                          </a:rPr>
                          <m:t>′</m:t>
                        </m:r>
                      </m:sup>
                    </m:sSubSup>
                  </m:oMath>
                </a14:m>
                <a:r>
                  <a:rPr lang="en-IN" dirty="0">
                    <a:solidFill>
                      <a:schemeClr val="tx1"/>
                    </a:solidFill>
                    <a:latin typeface="Calibri" panose="020F0502020204030204" pitchFamily="34" charset="0"/>
                    <a:cs typeface="Calibri" panose="020F0502020204030204" pitchFamily="34" charset="0"/>
                  </a:rPr>
                  <a:t>〉</a:t>
                </a:r>
              </a:p>
              <a:p>
                <a:pPr algn="ctr"/>
                <a:endParaRPr lang="en-IN" dirty="0">
                  <a:solidFill>
                    <a:schemeClr val="tx1"/>
                  </a:solidFill>
                  <a:latin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cs typeface="Calibri" panose="020F0502020204030204" pitchFamily="34" charset="0"/>
                  </a:rPr>
                  <a:t>Calculates the inner product for all pairs of nodes in the graph, resulting in an adjacency matrix.</a:t>
                </a:r>
                <a:r>
                  <a:rPr lang="en-IN" dirty="0">
                    <a:solidFill>
                      <a:schemeClr val="tx1"/>
                    </a:solidFill>
                    <a:latin typeface="Calibri" panose="020F0502020204030204" pitchFamily="34" charset="0"/>
                    <a:cs typeface="Calibri" panose="020F0502020204030204" pitchFamily="34" charset="0"/>
                  </a:rPr>
                  <a:t> </a:t>
                </a:r>
              </a:p>
              <a:p>
                <a:pPr algn="ctr"/>
                <a:endParaRPr lang="en-IN" dirty="0">
                  <a:solidFill>
                    <a:schemeClr val="tx1"/>
                  </a:solidFill>
                  <a:latin typeface="Calibri" panose="020F0502020204030204" pitchFamily="34" charset="0"/>
                  <a:cs typeface="Calibri" panose="020F0502020204030204" pitchFamily="34" charset="0"/>
                </a:endParaRPr>
              </a:p>
            </p:txBody>
          </p:sp>
        </mc:Choice>
        <mc:Fallback xmlns="">
          <p:sp>
            <p:nvSpPr>
              <p:cNvPr id="156" name="Rectangle 155">
                <a:extLst>
                  <a:ext uri="{FF2B5EF4-FFF2-40B4-BE49-F238E27FC236}">
                    <a16:creationId xmlns:a16="http://schemas.microsoft.com/office/drawing/2014/main" id="{1213BEA8-711F-3B63-DEB0-17061BD338B1}"/>
                  </a:ext>
                </a:extLst>
              </p:cNvPr>
              <p:cNvSpPr>
                <a:spLocks noRot="1" noChangeAspect="1" noMove="1" noResize="1" noEditPoints="1" noAdjustHandles="1" noChangeArrowheads="1" noChangeShapeType="1" noTextEdit="1"/>
              </p:cNvSpPr>
              <p:nvPr/>
            </p:nvSpPr>
            <p:spPr>
              <a:xfrm>
                <a:off x="3245656" y="3355335"/>
                <a:ext cx="3055915" cy="1453385"/>
              </a:xfrm>
              <a:prstGeom prst="rect">
                <a:avLst/>
              </a:prstGeom>
              <a:blipFill>
                <a:blip r:embed="rId12"/>
                <a:stretch>
                  <a:fillRect l="-198" b="-1646"/>
                </a:stretch>
              </a:blipFill>
            </p:spPr>
            <p:txBody>
              <a:bodyPr/>
              <a:lstStyle/>
              <a:p>
                <a:r>
                  <a:rPr lang="en-IN">
                    <a:noFill/>
                  </a:rPr>
                  <a:t> </a:t>
                </a:r>
              </a:p>
            </p:txBody>
          </p:sp>
        </mc:Fallback>
      </mc:AlternateContent>
    </p:spTree>
    <p:extLst>
      <p:ext uri="{BB962C8B-B14F-4D97-AF65-F5344CB8AC3E}">
        <p14:creationId xmlns:p14="http://schemas.microsoft.com/office/powerpoint/2010/main" val="111638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left)">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wipe(left)">
                                      <p:cBhvr>
                                        <p:cTn id="12" dur="500"/>
                                        <p:tgtEl>
                                          <p:spTgt spid="1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8"/>
                                        </p:tgtEl>
                                        <p:attrNameLst>
                                          <p:attrName>style.visibility</p:attrName>
                                        </p:attrNameLst>
                                      </p:cBhvr>
                                      <p:to>
                                        <p:strVal val="visible"/>
                                      </p:to>
                                    </p:set>
                                    <p:animEffect transition="in" filter="wipe(left)">
                                      <p:cBhvr>
                                        <p:cTn id="22" dur="500"/>
                                        <p:tgtEl>
                                          <p:spTgt spid="1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wipe(up)">
                                      <p:cBhvr>
                                        <p:cTn id="27" dur="500"/>
                                        <p:tgtEl>
                                          <p:spTgt spid="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6"/>
                                        </p:tgtEl>
                                        <p:attrNameLst>
                                          <p:attrName>style.visibility</p:attrName>
                                        </p:attrNameLst>
                                      </p:cBhvr>
                                      <p:to>
                                        <p:strVal val="visible"/>
                                      </p:to>
                                    </p:set>
                                    <p:animEffect transition="in" filter="wipe(left)">
                                      <p:cBhvr>
                                        <p:cTn id="32"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14"/>
          <p:cNvSpPr txBox="1">
            <a:spLocks noGrp="1"/>
          </p:cNvSpPr>
          <p:nvPr>
            <p:ph type="title"/>
          </p:nvPr>
        </p:nvSpPr>
        <p:spPr>
          <a:xfrm>
            <a:off x="720000" y="271871"/>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dirty="0"/>
              <a:t>Results</a:t>
            </a:r>
            <a:endParaRPr dirty="0"/>
          </a:p>
        </p:txBody>
      </p:sp>
      <p:pic>
        <p:nvPicPr>
          <p:cNvPr id="5" name="Picture 4">
            <a:extLst>
              <a:ext uri="{FF2B5EF4-FFF2-40B4-BE49-F238E27FC236}">
                <a16:creationId xmlns:a16="http://schemas.microsoft.com/office/drawing/2014/main" id="{53D421CA-D3E3-0C5E-59A8-E24EE94C9D67}"/>
              </a:ext>
            </a:extLst>
          </p:cNvPr>
          <p:cNvPicPr>
            <a:picLocks noChangeAspect="1"/>
          </p:cNvPicPr>
          <p:nvPr/>
        </p:nvPicPr>
        <p:blipFill>
          <a:blip r:embed="rId3"/>
          <a:stretch>
            <a:fillRect/>
          </a:stretch>
        </p:blipFill>
        <p:spPr>
          <a:xfrm>
            <a:off x="4875278" y="1154333"/>
            <a:ext cx="3203408" cy="3142702"/>
          </a:xfrm>
          <a:prstGeom prst="rect">
            <a:avLst/>
          </a:prstGeom>
        </p:spPr>
      </p:pic>
      <p:pic>
        <p:nvPicPr>
          <p:cNvPr id="7" name="Picture 6">
            <a:extLst>
              <a:ext uri="{FF2B5EF4-FFF2-40B4-BE49-F238E27FC236}">
                <a16:creationId xmlns:a16="http://schemas.microsoft.com/office/drawing/2014/main" id="{331188B6-9BDD-C49A-A900-E921A93B6CFC}"/>
              </a:ext>
            </a:extLst>
          </p:cNvPr>
          <p:cNvPicPr>
            <a:picLocks noChangeAspect="1"/>
          </p:cNvPicPr>
          <p:nvPr/>
        </p:nvPicPr>
        <p:blipFill>
          <a:blip r:embed="rId4"/>
          <a:stretch>
            <a:fillRect/>
          </a:stretch>
        </p:blipFill>
        <p:spPr>
          <a:xfrm>
            <a:off x="1065314" y="1155952"/>
            <a:ext cx="3273738" cy="31410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14"/>
          <p:cNvSpPr txBox="1">
            <a:spLocks noGrp="1"/>
          </p:cNvSpPr>
          <p:nvPr>
            <p:ph type="title"/>
          </p:nvPr>
        </p:nvSpPr>
        <p:spPr>
          <a:xfrm>
            <a:off x="720000" y="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dirty="0"/>
              <a:t>Results</a:t>
            </a:r>
            <a:endParaRPr dirty="0"/>
          </a:p>
        </p:txBody>
      </p:sp>
      <p:graphicFrame>
        <p:nvGraphicFramePr>
          <p:cNvPr id="3" name="Table 2">
            <a:extLst>
              <a:ext uri="{FF2B5EF4-FFF2-40B4-BE49-F238E27FC236}">
                <a16:creationId xmlns:a16="http://schemas.microsoft.com/office/drawing/2014/main" id="{B6E33BE0-1EE7-1D97-2BFA-571B7E595BE9}"/>
              </a:ext>
            </a:extLst>
          </p:cNvPr>
          <p:cNvGraphicFramePr>
            <a:graphicFrameLocks noGrp="1"/>
          </p:cNvGraphicFramePr>
          <p:nvPr>
            <p:extLst>
              <p:ext uri="{D42A27DB-BD31-4B8C-83A1-F6EECF244321}">
                <p14:modId xmlns:p14="http://schemas.microsoft.com/office/powerpoint/2010/main" val="972401845"/>
              </p:ext>
            </p:extLst>
          </p:nvPr>
        </p:nvGraphicFramePr>
        <p:xfrm>
          <a:off x="1430216" y="1003900"/>
          <a:ext cx="6096000" cy="18542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339590519"/>
                    </a:ext>
                  </a:extLst>
                </a:gridCol>
                <a:gridCol w="2032000">
                  <a:extLst>
                    <a:ext uri="{9D8B030D-6E8A-4147-A177-3AD203B41FA5}">
                      <a16:colId xmlns:a16="http://schemas.microsoft.com/office/drawing/2014/main" val="1379452935"/>
                    </a:ext>
                  </a:extLst>
                </a:gridCol>
                <a:gridCol w="2032000">
                  <a:extLst>
                    <a:ext uri="{9D8B030D-6E8A-4147-A177-3AD203B41FA5}">
                      <a16:colId xmlns:a16="http://schemas.microsoft.com/office/drawing/2014/main" val="2768703182"/>
                    </a:ext>
                  </a:extLst>
                </a:gridCol>
              </a:tblGrid>
              <a:tr h="370840">
                <a:tc>
                  <a:txBody>
                    <a:bodyPr/>
                    <a:lstStyle/>
                    <a:p>
                      <a:pPr fontAlgn="b"/>
                      <a:r>
                        <a:rPr lang="en-IN" b="1" dirty="0">
                          <a:effectLst/>
                        </a:rPr>
                        <a:t>Dataset</a:t>
                      </a:r>
                    </a:p>
                  </a:txBody>
                  <a:tcPr anchor="b"/>
                </a:tc>
                <a:tc>
                  <a:txBody>
                    <a:bodyPr/>
                    <a:lstStyle/>
                    <a:p>
                      <a:pPr fontAlgn="b"/>
                      <a:r>
                        <a:rPr lang="en-IN" b="1">
                          <a:effectLst/>
                        </a:rPr>
                        <a:t>GRACE</a:t>
                      </a:r>
                    </a:p>
                  </a:txBody>
                  <a:tcPr anchor="b"/>
                </a:tc>
                <a:tc>
                  <a:txBody>
                    <a:bodyPr/>
                    <a:lstStyle/>
                    <a:p>
                      <a:pPr fontAlgn="b"/>
                      <a:r>
                        <a:rPr lang="en-IN" b="1">
                          <a:effectLst/>
                        </a:rPr>
                        <a:t>Ours</a:t>
                      </a:r>
                    </a:p>
                  </a:txBody>
                  <a:tcPr anchor="b"/>
                </a:tc>
                <a:extLst>
                  <a:ext uri="{0D108BD9-81ED-4DB2-BD59-A6C34878D82A}">
                    <a16:rowId xmlns:a16="http://schemas.microsoft.com/office/drawing/2014/main" val="4024846909"/>
                  </a:ext>
                </a:extLst>
              </a:tr>
              <a:tr h="370840">
                <a:tc>
                  <a:txBody>
                    <a:bodyPr/>
                    <a:lstStyle/>
                    <a:p>
                      <a:pPr fontAlgn="base"/>
                      <a:r>
                        <a:rPr lang="en-IN">
                          <a:effectLst/>
                        </a:rPr>
                        <a:t>Cora</a:t>
                      </a:r>
                    </a:p>
                  </a:txBody>
                  <a:tcPr anchor="ctr"/>
                </a:tc>
                <a:tc>
                  <a:txBody>
                    <a:bodyPr/>
                    <a:lstStyle/>
                    <a:p>
                      <a:pPr fontAlgn="base"/>
                      <a:r>
                        <a:rPr lang="en-IN" dirty="0">
                          <a:effectLst/>
                        </a:rPr>
                        <a:t>0.7945</a:t>
                      </a:r>
                    </a:p>
                  </a:txBody>
                  <a:tcPr anchor="ctr"/>
                </a:tc>
                <a:tc>
                  <a:txBody>
                    <a:bodyPr/>
                    <a:lstStyle/>
                    <a:p>
                      <a:pPr fontAlgn="base"/>
                      <a:r>
                        <a:rPr lang="en-IN" dirty="0">
                          <a:effectLst/>
                        </a:rPr>
                        <a:t>0.8194</a:t>
                      </a:r>
                    </a:p>
                  </a:txBody>
                  <a:tcPr anchor="ctr"/>
                </a:tc>
                <a:extLst>
                  <a:ext uri="{0D108BD9-81ED-4DB2-BD59-A6C34878D82A}">
                    <a16:rowId xmlns:a16="http://schemas.microsoft.com/office/drawing/2014/main" val="130464321"/>
                  </a:ext>
                </a:extLst>
              </a:tr>
              <a:tr h="370840">
                <a:tc>
                  <a:txBody>
                    <a:bodyPr/>
                    <a:lstStyle/>
                    <a:p>
                      <a:pPr fontAlgn="base"/>
                      <a:r>
                        <a:rPr lang="en-IN">
                          <a:effectLst/>
                        </a:rPr>
                        <a:t>CiteSeer</a:t>
                      </a:r>
                    </a:p>
                  </a:txBody>
                  <a:tcPr anchor="ctr"/>
                </a:tc>
                <a:tc>
                  <a:txBody>
                    <a:bodyPr/>
                    <a:lstStyle/>
                    <a:p>
                      <a:pPr fontAlgn="base"/>
                      <a:r>
                        <a:rPr lang="en-IN">
                          <a:effectLst/>
                        </a:rPr>
                        <a:t>0.6485</a:t>
                      </a:r>
                    </a:p>
                  </a:txBody>
                  <a:tcPr anchor="ctr"/>
                </a:tc>
                <a:tc>
                  <a:txBody>
                    <a:bodyPr/>
                    <a:lstStyle/>
                    <a:p>
                      <a:pPr fontAlgn="base"/>
                      <a:r>
                        <a:rPr lang="en-IN">
                          <a:effectLst/>
                        </a:rPr>
                        <a:t>0.6750</a:t>
                      </a:r>
                    </a:p>
                  </a:txBody>
                  <a:tcPr anchor="ctr"/>
                </a:tc>
                <a:extLst>
                  <a:ext uri="{0D108BD9-81ED-4DB2-BD59-A6C34878D82A}">
                    <a16:rowId xmlns:a16="http://schemas.microsoft.com/office/drawing/2014/main" val="389462689"/>
                  </a:ext>
                </a:extLst>
              </a:tr>
              <a:tr h="370840">
                <a:tc>
                  <a:txBody>
                    <a:bodyPr/>
                    <a:lstStyle/>
                    <a:p>
                      <a:pPr fontAlgn="base"/>
                      <a:r>
                        <a:rPr lang="en-IN">
                          <a:effectLst/>
                        </a:rPr>
                        <a:t>PubMed</a:t>
                      </a:r>
                    </a:p>
                  </a:txBody>
                  <a:tcPr anchor="ctr"/>
                </a:tc>
                <a:tc>
                  <a:txBody>
                    <a:bodyPr/>
                    <a:lstStyle/>
                    <a:p>
                      <a:pPr fontAlgn="base"/>
                      <a:r>
                        <a:rPr lang="en-IN">
                          <a:effectLst/>
                        </a:rPr>
                        <a:t>0.8319</a:t>
                      </a:r>
                    </a:p>
                  </a:txBody>
                  <a:tcPr anchor="ctr"/>
                </a:tc>
                <a:tc>
                  <a:txBody>
                    <a:bodyPr/>
                    <a:lstStyle/>
                    <a:p>
                      <a:pPr fontAlgn="base"/>
                      <a:r>
                        <a:rPr lang="en-IN">
                          <a:effectLst/>
                        </a:rPr>
                        <a:t>0.8256</a:t>
                      </a:r>
                    </a:p>
                  </a:txBody>
                  <a:tcPr anchor="ctr"/>
                </a:tc>
                <a:extLst>
                  <a:ext uri="{0D108BD9-81ED-4DB2-BD59-A6C34878D82A}">
                    <a16:rowId xmlns:a16="http://schemas.microsoft.com/office/drawing/2014/main" val="688935664"/>
                  </a:ext>
                </a:extLst>
              </a:tr>
              <a:tr h="370840">
                <a:tc>
                  <a:txBody>
                    <a:bodyPr/>
                    <a:lstStyle/>
                    <a:p>
                      <a:pPr fontAlgn="base"/>
                      <a:r>
                        <a:rPr lang="en-IN" dirty="0">
                          <a:effectLst/>
                        </a:rPr>
                        <a:t>DBLP</a:t>
                      </a:r>
                    </a:p>
                  </a:txBody>
                  <a:tcPr anchor="ctr"/>
                </a:tc>
                <a:tc>
                  <a:txBody>
                    <a:bodyPr/>
                    <a:lstStyle/>
                    <a:p>
                      <a:pPr fontAlgn="base"/>
                      <a:r>
                        <a:rPr lang="en-IN">
                          <a:effectLst/>
                        </a:rPr>
                        <a:t>0.8277</a:t>
                      </a:r>
                    </a:p>
                  </a:txBody>
                  <a:tcPr anchor="ctr"/>
                </a:tc>
                <a:tc>
                  <a:txBody>
                    <a:bodyPr/>
                    <a:lstStyle/>
                    <a:p>
                      <a:pPr fontAlgn="base"/>
                      <a:r>
                        <a:rPr lang="en-IN" dirty="0">
                          <a:effectLst/>
                        </a:rPr>
                        <a:t>0.8345</a:t>
                      </a:r>
                    </a:p>
                  </a:txBody>
                  <a:tcPr anchor="ctr"/>
                </a:tc>
                <a:extLst>
                  <a:ext uri="{0D108BD9-81ED-4DB2-BD59-A6C34878D82A}">
                    <a16:rowId xmlns:a16="http://schemas.microsoft.com/office/drawing/2014/main" val="1310581794"/>
                  </a:ext>
                </a:extLst>
              </a:tr>
            </a:tbl>
          </a:graphicData>
        </a:graphic>
      </p:graphicFrame>
      <p:graphicFrame>
        <p:nvGraphicFramePr>
          <p:cNvPr id="6" name="Table 5">
            <a:extLst>
              <a:ext uri="{FF2B5EF4-FFF2-40B4-BE49-F238E27FC236}">
                <a16:creationId xmlns:a16="http://schemas.microsoft.com/office/drawing/2014/main" id="{96FE2D72-3A6D-7373-AB43-171C3732E59F}"/>
              </a:ext>
            </a:extLst>
          </p:cNvPr>
          <p:cNvGraphicFramePr>
            <a:graphicFrameLocks noGrp="1"/>
          </p:cNvGraphicFramePr>
          <p:nvPr>
            <p:extLst>
              <p:ext uri="{D42A27DB-BD31-4B8C-83A1-F6EECF244321}">
                <p14:modId xmlns:p14="http://schemas.microsoft.com/office/powerpoint/2010/main" val="4064043391"/>
              </p:ext>
            </p:extLst>
          </p:nvPr>
        </p:nvGraphicFramePr>
        <p:xfrm>
          <a:off x="1430216" y="3289300"/>
          <a:ext cx="6096000" cy="18542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339590519"/>
                    </a:ext>
                  </a:extLst>
                </a:gridCol>
                <a:gridCol w="2032000">
                  <a:extLst>
                    <a:ext uri="{9D8B030D-6E8A-4147-A177-3AD203B41FA5}">
                      <a16:colId xmlns:a16="http://schemas.microsoft.com/office/drawing/2014/main" val="1379452935"/>
                    </a:ext>
                  </a:extLst>
                </a:gridCol>
                <a:gridCol w="2032000">
                  <a:extLst>
                    <a:ext uri="{9D8B030D-6E8A-4147-A177-3AD203B41FA5}">
                      <a16:colId xmlns:a16="http://schemas.microsoft.com/office/drawing/2014/main" val="2768703182"/>
                    </a:ext>
                  </a:extLst>
                </a:gridCol>
              </a:tblGrid>
              <a:tr h="370840">
                <a:tc>
                  <a:txBody>
                    <a:bodyPr/>
                    <a:lstStyle/>
                    <a:p>
                      <a:pPr fontAlgn="b"/>
                      <a:r>
                        <a:rPr lang="en-IN" b="1">
                          <a:effectLst/>
                        </a:rPr>
                        <a:t>Dataset</a:t>
                      </a:r>
                    </a:p>
                  </a:txBody>
                  <a:tcPr anchor="b"/>
                </a:tc>
                <a:tc>
                  <a:txBody>
                    <a:bodyPr/>
                    <a:lstStyle/>
                    <a:p>
                      <a:pPr fontAlgn="b"/>
                      <a:r>
                        <a:rPr lang="en-IN" b="1">
                          <a:effectLst/>
                        </a:rPr>
                        <a:t>GRACE</a:t>
                      </a:r>
                    </a:p>
                  </a:txBody>
                  <a:tcPr anchor="b"/>
                </a:tc>
                <a:tc>
                  <a:txBody>
                    <a:bodyPr/>
                    <a:lstStyle/>
                    <a:p>
                      <a:pPr fontAlgn="b"/>
                      <a:r>
                        <a:rPr lang="en-IN" b="1">
                          <a:effectLst/>
                        </a:rPr>
                        <a:t>Ours</a:t>
                      </a:r>
                    </a:p>
                  </a:txBody>
                  <a:tcPr anchor="b"/>
                </a:tc>
                <a:extLst>
                  <a:ext uri="{0D108BD9-81ED-4DB2-BD59-A6C34878D82A}">
                    <a16:rowId xmlns:a16="http://schemas.microsoft.com/office/drawing/2014/main" val="4024846909"/>
                  </a:ext>
                </a:extLst>
              </a:tr>
              <a:tr h="370840">
                <a:tc>
                  <a:txBody>
                    <a:bodyPr/>
                    <a:lstStyle/>
                    <a:p>
                      <a:pPr fontAlgn="base"/>
                      <a:r>
                        <a:rPr lang="en-IN">
                          <a:effectLst/>
                        </a:rPr>
                        <a:t>Cora</a:t>
                      </a:r>
                    </a:p>
                  </a:txBody>
                  <a:tcPr anchor="ctr"/>
                </a:tc>
                <a:tc>
                  <a:txBody>
                    <a:bodyPr/>
                    <a:lstStyle/>
                    <a:p>
                      <a:pPr fontAlgn="base"/>
                      <a:r>
                        <a:rPr lang="en-IN">
                          <a:effectLst/>
                        </a:rPr>
                        <a:t>0.7819</a:t>
                      </a:r>
                    </a:p>
                  </a:txBody>
                  <a:tcPr anchor="ctr"/>
                </a:tc>
                <a:tc>
                  <a:txBody>
                    <a:bodyPr/>
                    <a:lstStyle/>
                    <a:p>
                      <a:pPr fontAlgn="base"/>
                      <a:r>
                        <a:rPr lang="en-IN">
                          <a:effectLst/>
                        </a:rPr>
                        <a:t>0.8039</a:t>
                      </a:r>
                    </a:p>
                  </a:txBody>
                  <a:tcPr anchor="ctr"/>
                </a:tc>
                <a:extLst>
                  <a:ext uri="{0D108BD9-81ED-4DB2-BD59-A6C34878D82A}">
                    <a16:rowId xmlns:a16="http://schemas.microsoft.com/office/drawing/2014/main" val="130464321"/>
                  </a:ext>
                </a:extLst>
              </a:tr>
              <a:tr h="370840">
                <a:tc>
                  <a:txBody>
                    <a:bodyPr/>
                    <a:lstStyle/>
                    <a:p>
                      <a:pPr fontAlgn="base"/>
                      <a:r>
                        <a:rPr lang="en-IN">
                          <a:effectLst/>
                        </a:rPr>
                        <a:t>CiteSeer</a:t>
                      </a:r>
                    </a:p>
                  </a:txBody>
                  <a:tcPr anchor="ctr"/>
                </a:tc>
                <a:tc>
                  <a:txBody>
                    <a:bodyPr/>
                    <a:lstStyle/>
                    <a:p>
                      <a:pPr fontAlgn="base"/>
                      <a:r>
                        <a:rPr lang="en-IN">
                          <a:effectLst/>
                        </a:rPr>
                        <a:t>0.6108</a:t>
                      </a:r>
                    </a:p>
                  </a:txBody>
                  <a:tcPr anchor="ctr"/>
                </a:tc>
                <a:tc>
                  <a:txBody>
                    <a:bodyPr/>
                    <a:lstStyle/>
                    <a:p>
                      <a:pPr fontAlgn="base"/>
                      <a:r>
                        <a:rPr lang="en-IN">
                          <a:effectLst/>
                        </a:rPr>
                        <a:t>0.6288</a:t>
                      </a:r>
                    </a:p>
                  </a:txBody>
                  <a:tcPr anchor="ctr"/>
                </a:tc>
                <a:extLst>
                  <a:ext uri="{0D108BD9-81ED-4DB2-BD59-A6C34878D82A}">
                    <a16:rowId xmlns:a16="http://schemas.microsoft.com/office/drawing/2014/main" val="389462689"/>
                  </a:ext>
                </a:extLst>
              </a:tr>
              <a:tr h="370840">
                <a:tc>
                  <a:txBody>
                    <a:bodyPr/>
                    <a:lstStyle/>
                    <a:p>
                      <a:pPr fontAlgn="base"/>
                      <a:r>
                        <a:rPr lang="en-IN">
                          <a:effectLst/>
                        </a:rPr>
                        <a:t>PubMed</a:t>
                      </a:r>
                    </a:p>
                  </a:txBody>
                  <a:tcPr anchor="ctr"/>
                </a:tc>
                <a:tc>
                  <a:txBody>
                    <a:bodyPr/>
                    <a:lstStyle/>
                    <a:p>
                      <a:pPr fontAlgn="base"/>
                      <a:r>
                        <a:rPr lang="en-IN">
                          <a:effectLst/>
                        </a:rPr>
                        <a:t>0.8282</a:t>
                      </a:r>
                    </a:p>
                  </a:txBody>
                  <a:tcPr anchor="ctr"/>
                </a:tc>
                <a:tc>
                  <a:txBody>
                    <a:bodyPr/>
                    <a:lstStyle/>
                    <a:p>
                      <a:pPr fontAlgn="base"/>
                      <a:r>
                        <a:rPr lang="en-IN">
                          <a:effectLst/>
                        </a:rPr>
                        <a:t>0.8188</a:t>
                      </a:r>
                    </a:p>
                  </a:txBody>
                  <a:tcPr anchor="ctr"/>
                </a:tc>
                <a:extLst>
                  <a:ext uri="{0D108BD9-81ED-4DB2-BD59-A6C34878D82A}">
                    <a16:rowId xmlns:a16="http://schemas.microsoft.com/office/drawing/2014/main" val="688935664"/>
                  </a:ext>
                </a:extLst>
              </a:tr>
              <a:tr h="370840">
                <a:tc>
                  <a:txBody>
                    <a:bodyPr/>
                    <a:lstStyle/>
                    <a:p>
                      <a:pPr fontAlgn="base"/>
                      <a:r>
                        <a:rPr lang="en-IN">
                          <a:effectLst/>
                        </a:rPr>
                        <a:t>DBLP</a:t>
                      </a:r>
                    </a:p>
                  </a:txBody>
                  <a:tcPr anchor="ctr"/>
                </a:tc>
                <a:tc>
                  <a:txBody>
                    <a:bodyPr/>
                    <a:lstStyle/>
                    <a:p>
                      <a:pPr fontAlgn="base"/>
                      <a:r>
                        <a:rPr lang="en-IN">
                          <a:effectLst/>
                        </a:rPr>
                        <a:t>0.7814</a:t>
                      </a:r>
                    </a:p>
                  </a:txBody>
                  <a:tcPr anchor="ctr"/>
                </a:tc>
                <a:tc>
                  <a:txBody>
                    <a:bodyPr/>
                    <a:lstStyle/>
                    <a:p>
                      <a:pPr fontAlgn="base"/>
                      <a:r>
                        <a:rPr lang="en-IN" dirty="0">
                          <a:effectLst/>
                        </a:rPr>
                        <a:t>0.7894</a:t>
                      </a:r>
                    </a:p>
                  </a:txBody>
                  <a:tcPr anchor="ctr"/>
                </a:tc>
                <a:extLst>
                  <a:ext uri="{0D108BD9-81ED-4DB2-BD59-A6C34878D82A}">
                    <a16:rowId xmlns:a16="http://schemas.microsoft.com/office/drawing/2014/main" val="1310581794"/>
                  </a:ext>
                </a:extLst>
              </a:tr>
            </a:tbl>
          </a:graphicData>
        </a:graphic>
      </p:graphicFrame>
      <p:sp>
        <p:nvSpPr>
          <p:cNvPr id="10" name="TextBox 9">
            <a:extLst>
              <a:ext uri="{FF2B5EF4-FFF2-40B4-BE49-F238E27FC236}">
                <a16:creationId xmlns:a16="http://schemas.microsoft.com/office/drawing/2014/main" id="{9C0B9DD0-18A1-9001-53E8-B0C267306CC1}"/>
              </a:ext>
            </a:extLst>
          </p:cNvPr>
          <p:cNvSpPr txBox="1"/>
          <p:nvPr/>
        </p:nvSpPr>
        <p:spPr>
          <a:xfrm>
            <a:off x="1336430" y="634411"/>
            <a:ext cx="2525151" cy="307777"/>
          </a:xfrm>
          <a:prstGeom prst="rect">
            <a:avLst/>
          </a:prstGeom>
          <a:noFill/>
        </p:spPr>
        <p:txBody>
          <a:bodyPr wrap="square" rtlCol="0">
            <a:spAutoFit/>
          </a:bodyPr>
          <a:lstStyle/>
          <a:p>
            <a:r>
              <a:rPr lang="en-IN" dirty="0"/>
              <a:t>The F1Mi Score Comparison: </a:t>
            </a:r>
          </a:p>
        </p:txBody>
      </p:sp>
      <p:sp>
        <p:nvSpPr>
          <p:cNvPr id="11" name="TextBox 10">
            <a:extLst>
              <a:ext uri="{FF2B5EF4-FFF2-40B4-BE49-F238E27FC236}">
                <a16:creationId xmlns:a16="http://schemas.microsoft.com/office/drawing/2014/main" id="{6C5D360D-1726-24E9-F653-8F0CF9EF0705}"/>
              </a:ext>
            </a:extLst>
          </p:cNvPr>
          <p:cNvSpPr txBox="1"/>
          <p:nvPr/>
        </p:nvSpPr>
        <p:spPr>
          <a:xfrm>
            <a:off x="1336430" y="2981523"/>
            <a:ext cx="2665828" cy="307777"/>
          </a:xfrm>
          <a:prstGeom prst="rect">
            <a:avLst/>
          </a:prstGeom>
          <a:noFill/>
        </p:spPr>
        <p:txBody>
          <a:bodyPr wrap="square" rtlCol="0">
            <a:spAutoFit/>
          </a:bodyPr>
          <a:lstStyle/>
          <a:p>
            <a:r>
              <a:rPr lang="en-IN" dirty="0"/>
              <a:t>The F1Ma Score Comparison: </a:t>
            </a:r>
          </a:p>
        </p:txBody>
      </p:sp>
    </p:spTree>
    <p:extLst>
      <p:ext uri="{BB962C8B-B14F-4D97-AF65-F5344CB8AC3E}">
        <p14:creationId xmlns:p14="http://schemas.microsoft.com/office/powerpoint/2010/main" val="86385202"/>
      </p:ext>
    </p:extLst>
  </p:cSld>
  <p:clrMapOvr>
    <a:masterClrMapping/>
  </p:clrMapOvr>
</p:sld>
</file>

<file path=ppt/theme/theme1.xml><?xml version="1.0" encoding="utf-8"?>
<a:theme xmlns:a="http://schemas.openxmlformats.org/drawingml/2006/main" name="How to Multiply Matrices by Slidesgo">
  <a:themeElements>
    <a:clrScheme name="Simple Light">
      <a:dk1>
        <a:srgbClr val="333333"/>
      </a:dk1>
      <a:lt1>
        <a:srgbClr val="F5F5F5"/>
      </a:lt1>
      <a:dk2>
        <a:srgbClr val="E6B937"/>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a5866634-285b-4a9a-b5f1-d766967b6b1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5C1A9AD4826524EA4813190BE7B5AF2" ma:contentTypeVersion="15" ma:contentTypeDescription="Create a new document." ma:contentTypeScope="" ma:versionID="6d682e6ea7c82cd9e2a935b07a49b2f0">
  <xsd:schema xmlns:xsd="http://www.w3.org/2001/XMLSchema" xmlns:xs="http://www.w3.org/2001/XMLSchema" xmlns:p="http://schemas.microsoft.com/office/2006/metadata/properties" xmlns:ns3="8f9e217c-ca94-425b-91d6-05c76837d116" xmlns:ns4="a5866634-285b-4a9a-b5f1-d766967b6b19" targetNamespace="http://schemas.microsoft.com/office/2006/metadata/properties" ma:root="true" ma:fieldsID="e520b9d7492ccde8a66713ac1891fe55" ns3:_="" ns4:_="">
    <xsd:import namespace="8f9e217c-ca94-425b-91d6-05c76837d116"/>
    <xsd:import namespace="a5866634-285b-4a9a-b5f1-d766967b6b1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_activity" minOccurs="0"/>
                <xsd:element ref="ns4:MediaLengthInSeconds" minOccurs="0"/>
                <xsd:element ref="ns4:MediaServiceLocation" minOccurs="0"/>
                <xsd:element ref="ns4:MediaServiceObjectDetectorVersions"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9e217c-ca94-425b-91d6-05c76837d11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866634-285b-4a9a-b5f1-d766967b6b1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_activity" ma:index="18" nillable="true" ma:displayName="_activity" ma:hidden="true" ma:internalName="_activity">
      <xsd:simpleType>
        <xsd:restriction base="dms:Note"/>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F7513B-9D4F-4136-ACC8-19CFD2406FA3}">
  <ds:schemaRefs>
    <ds:schemaRef ds:uri="http://schemas.microsoft.com/sharepoint/v3/contenttype/forms"/>
  </ds:schemaRefs>
</ds:datastoreItem>
</file>

<file path=customXml/itemProps2.xml><?xml version="1.0" encoding="utf-8"?>
<ds:datastoreItem xmlns:ds="http://schemas.openxmlformats.org/officeDocument/2006/customXml" ds:itemID="{51813F47-A138-4DE5-A85C-CF8C874B64D7}">
  <ds:schemaRefs>
    <ds:schemaRef ds:uri="a5866634-285b-4a9a-b5f1-d766967b6b19"/>
    <ds:schemaRef ds:uri="http://schemas.microsoft.com/office/2006/metadata/properties"/>
    <ds:schemaRef ds:uri="http://schemas.microsoft.com/office/2006/documentManagement/types"/>
    <ds:schemaRef ds:uri="http://purl.org/dc/dcmitype/"/>
    <ds:schemaRef ds:uri="http://www.w3.org/XML/1998/namespace"/>
    <ds:schemaRef ds:uri="http://purl.org/dc/elements/1.1/"/>
    <ds:schemaRef ds:uri="http://schemas.microsoft.com/office/infopath/2007/PartnerControls"/>
    <ds:schemaRef ds:uri="http://schemas.openxmlformats.org/package/2006/metadata/core-properties"/>
    <ds:schemaRef ds:uri="8f9e217c-ca94-425b-91d6-05c76837d116"/>
    <ds:schemaRef ds:uri="http://purl.org/dc/terms/"/>
  </ds:schemaRefs>
</ds:datastoreItem>
</file>

<file path=customXml/itemProps3.xml><?xml version="1.0" encoding="utf-8"?>
<ds:datastoreItem xmlns:ds="http://schemas.openxmlformats.org/officeDocument/2006/customXml" ds:itemID="{ED7EE724-341C-404E-B8B9-981F2EC5EDF6}">
  <ds:schemaRefs>
    <ds:schemaRef ds:uri="8f9e217c-ca94-425b-91d6-05c76837d116"/>
    <ds:schemaRef ds:uri="a5866634-285b-4a9a-b5f1-d766967b6b1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803</TotalTime>
  <Words>847</Words>
  <Application>Microsoft Office PowerPoint</Application>
  <PresentationFormat>On-screen Show (16:9)</PresentationFormat>
  <Paragraphs>143</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Roboto</vt:lpstr>
      <vt:lpstr>Nunito Light</vt:lpstr>
      <vt:lpstr>Arial,Sans-Serif</vt:lpstr>
      <vt:lpstr>Anybody</vt:lpstr>
      <vt:lpstr>Cambria Math</vt:lpstr>
      <vt:lpstr>How to Multiply Matrices by Slidesgo</vt:lpstr>
      <vt:lpstr>Graph-ML Project</vt:lpstr>
      <vt:lpstr> Introduction</vt:lpstr>
      <vt:lpstr>Motivation</vt:lpstr>
      <vt:lpstr>Baselines</vt:lpstr>
      <vt:lpstr>Model Architecture</vt:lpstr>
      <vt:lpstr>Encoder Net</vt:lpstr>
      <vt:lpstr>Decoder Net</vt:lpstr>
      <vt:lpstr>Results</vt:lpstr>
      <vt:lpstr>Results</vt:lpstr>
      <vt:lpstr>Conclusion</vt:lpstr>
      <vt:lpstr>Scopes for the future</vt:lpstr>
      <vt:lpstr>References</vt:lpstr>
      <vt:lpstr>THANK YOU</vt:lpstr>
    </vt:vector>
  </TitlesOfParts>
  <Manager>Sudheesh Kumar Potla</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ML Project</dc:title>
  <dc:subject>GMLFA Course</dc:subject>
  <dc:creator>Sudheesh Kumar Potla</dc:creator>
  <cp:lastModifiedBy>Potla Sudheesh Kumar</cp:lastModifiedBy>
  <cp:revision>8</cp:revision>
  <dcterms:modified xsi:type="dcterms:W3CDTF">2023-12-05T08:11:57Z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0x010100F5C1A9AD4826524EA4813190BE7B5AF2</vt:lpwstr>
  </property>
</Properties>
</file>