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8288000" cy="10287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4" autoAdjust="0"/>
    <p:restoredTop sz="94621" autoAdjust="0"/>
  </p:normalViewPr>
  <p:slideViewPr>
    <p:cSldViewPr>
      <p:cViewPr>
        <p:scale>
          <a:sx n="54" d="100"/>
          <a:sy n="54" d="100"/>
        </p:scale>
        <p:origin x="10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903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903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903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903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3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903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796406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976"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1048977" name="文本框"/>
          <p:cNvSpPr>
            <a:spLocks noGrp="1"/>
          </p:cNvSpPr>
          <p:nvPr>
            <p:ph type="subTitle" idx="1"/>
          </p:nvPr>
        </p:nvSpPr>
        <p:spPr>
          <a:xfrm>
            <a:off x="2743200" y="5829299"/>
            <a:ext cx="12801600" cy="2628899"/>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zh-CN" altLang="en-US"/>
          </a:p>
        </p:txBody>
      </p:sp>
      <p:sp>
        <p:nvSpPr>
          <p:cNvPr id="1048978"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8979" name="文本框"/>
          <p:cNvSpPr>
            <a:spLocks noGrp="1"/>
          </p:cNvSpPr>
          <p:nvPr>
            <p:ph type="ftr" sz="quarter" idx="11"/>
          </p:nvPr>
        </p:nvSpPr>
        <p:spPr/>
        <p:txBody>
          <a:bodyPr/>
          <a:lstStyle/>
          <a:p>
            <a:endParaRPr lang="zh-CN" altLang="en-US"/>
          </a:p>
        </p:txBody>
      </p:sp>
      <p:sp>
        <p:nvSpPr>
          <p:cNvPr id="1048980"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1049001" name="文本框"/>
          <p:cNvSpPr>
            <a:spLocks noGrp="1"/>
          </p:cNvSpPr>
          <p:nvPr>
            <p:ph type="title"/>
          </p:nvPr>
        </p:nvSpPr>
        <p:spPr/>
        <p:txBody>
          <a:bodyPr/>
          <a:lstStyle/>
          <a:p>
            <a:r>
              <a:rPr lang="zh-CN" altLang="en-US" smtClean="0"/>
              <a:t>单击此处编辑母版标题样式</a:t>
            </a:r>
            <a:endParaRPr lang="zh-CN" altLang="en-US"/>
          </a:p>
        </p:txBody>
      </p:sp>
      <p:sp>
        <p:nvSpPr>
          <p:cNvPr id="1049002"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03"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9004" name="文本框"/>
          <p:cNvSpPr>
            <a:spLocks noGrp="1"/>
          </p:cNvSpPr>
          <p:nvPr>
            <p:ph type="ftr" sz="quarter" idx="11"/>
          </p:nvPr>
        </p:nvSpPr>
        <p:spPr/>
        <p:txBody>
          <a:bodyPr/>
          <a:lstStyle/>
          <a:p>
            <a:endParaRPr lang="zh-CN" altLang="en-US"/>
          </a:p>
        </p:txBody>
      </p:sp>
      <p:sp>
        <p:nvSpPr>
          <p:cNvPr id="104900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8985"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1048986"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87"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8988" name="文本框"/>
          <p:cNvSpPr>
            <a:spLocks noGrp="1"/>
          </p:cNvSpPr>
          <p:nvPr>
            <p:ph type="ftr" sz="quarter" idx="11"/>
          </p:nvPr>
        </p:nvSpPr>
        <p:spPr/>
        <p:txBody>
          <a:bodyPr/>
          <a:lstStyle/>
          <a:p>
            <a:endParaRPr lang="zh-CN" altLang="en-US"/>
          </a:p>
        </p:txBody>
      </p:sp>
      <p:sp>
        <p:nvSpPr>
          <p:cNvPr id="104898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048581"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宋体" charset="0"/>
              <a:cs typeface="Calibri" charset="0"/>
            </a:endParaRPr>
          </a:p>
        </p:txBody>
      </p:sp>
      <p:sp>
        <p:nvSpPr>
          <p:cNvPr id="1048582" name="文本框"/>
          <p:cNvSpPr>
            <a:spLocks noGrp="1"/>
          </p:cNvSpPr>
          <p:nvPr>
            <p:ph type="ftr"/>
          </p:nvPr>
        </p:nvSpPr>
        <p:spPr>
          <a:xfrm>
            <a:off x="3124200" y="6356349"/>
            <a:ext cx="2895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1048583" name="文本框"/>
          <p:cNvSpPr>
            <a:spLocks noGrp="1"/>
          </p:cNvSpPr>
          <p:nvPr>
            <p:ph type="sldNum"/>
          </p:nvPr>
        </p:nvSpPr>
        <p:spPr>
          <a:xfrm>
            <a:off x="6553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990" name="文本框"/>
          <p:cNvSpPr>
            <a:spLocks noGrp="1"/>
          </p:cNvSpPr>
          <p:nvPr>
            <p:ph type="title"/>
          </p:nvPr>
        </p:nvSpPr>
        <p:spPr/>
        <p:txBody>
          <a:bodyPr/>
          <a:lstStyle/>
          <a:p>
            <a:r>
              <a:rPr lang="zh-CN" altLang="en-US" smtClean="0"/>
              <a:t>单击此处编辑母版标题样式</a:t>
            </a:r>
            <a:endParaRPr lang="zh-CN" altLang="en-US"/>
          </a:p>
        </p:txBody>
      </p:sp>
      <p:sp>
        <p:nvSpPr>
          <p:cNvPr id="1048991"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8992"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8993" name="文本框"/>
          <p:cNvSpPr>
            <a:spLocks noGrp="1"/>
          </p:cNvSpPr>
          <p:nvPr>
            <p:ph type="ftr" sz="quarter" idx="11"/>
          </p:nvPr>
        </p:nvSpPr>
        <p:spPr/>
        <p:txBody>
          <a:bodyPr/>
          <a:lstStyle/>
          <a:p>
            <a:endParaRPr lang="zh-CN" altLang="en-US"/>
          </a:p>
        </p:txBody>
      </p:sp>
      <p:sp>
        <p:nvSpPr>
          <p:cNvPr id="104899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006"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1049007"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049008"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9009" name="文本框"/>
          <p:cNvSpPr>
            <a:spLocks noGrp="1"/>
          </p:cNvSpPr>
          <p:nvPr>
            <p:ph type="ftr" sz="quarter" idx="11"/>
          </p:nvPr>
        </p:nvSpPr>
        <p:spPr/>
        <p:txBody>
          <a:bodyPr/>
          <a:lstStyle/>
          <a:p>
            <a:endParaRPr lang="zh-CN" altLang="en-US"/>
          </a:p>
        </p:txBody>
      </p:sp>
      <p:sp>
        <p:nvSpPr>
          <p:cNvPr id="1049010"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011" name="文本框"/>
          <p:cNvSpPr>
            <a:spLocks noGrp="1"/>
          </p:cNvSpPr>
          <p:nvPr>
            <p:ph type="title"/>
          </p:nvPr>
        </p:nvSpPr>
        <p:spPr/>
        <p:txBody>
          <a:bodyPr/>
          <a:lstStyle/>
          <a:p>
            <a:r>
              <a:rPr lang="zh-CN" altLang="en-US" smtClean="0"/>
              <a:t>单击此处编辑母版标题样式</a:t>
            </a:r>
            <a:endParaRPr lang="zh-CN" altLang="en-US"/>
          </a:p>
        </p:txBody>
      </p:sp>
      <p:sp>
        <p:nvSpPr>
          <p:cNvPr id="104901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1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14"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9015" name="文本框"/>
          <p:cNvSpPr>
            <a:spLocks noGrp="1"/>
          </p:cNvSpPr>
          <p:nvPr>
            <p:ph type="ftr" sz="quarter" idx="11"/>
          </p:nvPr>
        </p:nvSpPr>
        <p:spPr/>
        <p:txBody>
          <a:bodyPr/>
          <a:lstStyle/>
          <a:p>
            <a:endParaRPr lang="zh-CN" altLang="en-US"/>
          </a:p>
        </p:txBody>
      </p:sp>
      <p:sp>
        <p:nvSpPr>
          <p:cNvPr id="104901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017" name="文本框"/>
          <p:cNvSpPr>
            <a:spLocks noGrp="1"/>
          </p:cNvSpPr>
          <p:nvPr>
            <p:ph type="title"/>
          </p:nvPr>
        </p:nvSpPr>
        <p:spPr/>
        <p:txBody>
          <a:bodyPr/>
          <a:lstStyle/>
          <a:p>
            <a:r>
              <a:rPr lang="zh-CN" altLang="en-US" smtClean="0"/>
              <a:t>单击此处编辑母版标题样式</a:t>
            </a:r>
            <a:endParaRPr lang="zh-CN" altLang="en-US"/>
          </a:p>
        </p:txBody>
      </p:sp>
      <p:sp>
        <p:nvSpPr>
          <p:cNvPr id="1049018"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9019"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20"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49021"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22"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9023" name="文本框"/>
          <p:cNvSpPr>
            <a:spLocks noGrp="1"/>
          </p:cNvSpPr>
          <p:nvPr>
            <p:ph type="ftr" sz="quarter" idx="11"/>
          </p:nvPr>
        </p:nvSpPr>
        <p:spPr/>
        <p:txBody>
          <a:bodyPr/>
          <a:lstStyle/>
          <a:p>
            <a:endParaRPr lang="zh-CN" altLang="en-US"/>
          </a:p>
        </p:txBody>
      </p:sp>
      <p:sp>
        <p:nvSpPr>
          <p:cNvPr id="104902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981" name="文本框"/>
          <p:cNvSpPr>
            <a:spLocks noGrp="1"/>
          </p:cNvSpPr>
          <p:nvPr>
            <p:ph type="title"/>
          </p:nvPr>
        </p:nvSpPr>
        <p:spPr/>
        <p:txBody>
          <a:bodyPr/>
          <a:lstStyle/>
          <a:p>
            <a:r>
              <a:rPr lang="zh-CN" altLang="en-US" smtClean="0"/>
              <a:t>单击此处编辑母版标题样式</a:t>
            </a:r>
            <a:endParaRPr lang="zh-CN" altLang="en-US"/>
          </a:p>
        </p:txBody>
      </p:sp>
      <p:sp>
        <p:nvSpPr>
          <p:cNvPr id="1048982"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8983" name="文本框"/>
          <p:cNvSpPr>
            <a:spLocks noGrp="1"/>
          </p:cNvSpPr>
          <p:nvPr>
            <p:ph type="ftr" sz="quarter" idx="11"/>
          </p:nvPr>
        </p:nvSpPr>
        <p:spPr/>
        <p:txBody>
          <a:bodyPr/>
          <a:lstStyle/>
          <a:p>
            <a:endParaRPr lang="zh-CN" altLang="en-US"/>
          </a:p>
        </p:txBody>
      </p:sp>
      <p:sp>
        <p:nvSpPr>
          <p:cNvPr id="104898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9025"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9026" name="文本框"/>
          <p:cNvSpPr>
            <a:spLocks noGrp="1"/>
          </p:cNvSpPr>
          <p:nvPr>
            <p:ph type="ftr" sz="quarter" idx="11"/>
          </p:nvPr>
        </p:nvSpPr>
        <p:spPr/>
        <p:txBody>
          <a:bodyPr/>
          <a:lstStyle/>
          <a:p>
            <a:endParaRPr lang="zh-CN" altLang="en-US"/>
          </a:p>
        </p:txBody>
      </p:sp>
      <p:sp>
        <p:nvSpPr>
          <p:cNvPr id="104902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028"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104902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49030"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9031"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9032" name="文本框"/>
          <p:cNvSpPr>
            <a:spLocks noGrp="1"/>
          </p:cNvSpPr>
          <p:nvPr>
            <p:ph type="ftr" sz="quarter" idx="11"/>
          </p:nvPr>
        </p:nvSpPr>
        <p:spPr/>
        <p:txBody>
          <a:bodyPr/>
          <a:lstStyle/>
          <a:p>
            <a:endParaRPr lang="zh-CN" altLang="en-US"/>
          </a:p>
        </p:txBody>
      </p:sp>
      <p:sp>
        <p:nvSpPr>
          <p:cNvPr id="1049033"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995"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1048996"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997"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48998" name="文本框"/>
          <p:cNvSpPr>
            <a:spLocks noGrp="1"/>
          </p:cNvSpPr>
          <p:nvPr>
            <p:ph type="dt" sz="half" idx="10"/>
          </p:nvPr>
        </p:nvSpPr>
        <p:spPr/>
        <p:txBody>
          <a:bodyPr/>
          <a:lstStyle/>
          <a:p>
            <a:fld id="{72514870-5082-4025-BC8A-5E070B8EB77D}" type="datetimeFigureOut">
              <a:rPr lang="zh-CN" altLang="en-US" smtClean="0"/>
              <a:t>2024/4/4</a:t>
            </a:fld>
            <a:endParaRPr lang="zh-CN" altLang="en-US"/>
          </a:p>
        </p:txBody>
      </p:sp>
      <p:sp>
        <p:nvSpPr>
          <p:cNvPr id="1048999" name="文本框"/>
          <p:cNvSpPr>
            <a:spLocks noGrp="1"/>
          </p:cNvSpPr>
          <p:nvPr>
            <p:ph type="ftr" sz="quarter" idx="11"/>
          </p:nvPr>
        </p:nvSpPr>
        <p:spPr/>
        <p:txBody>
          <a:bodyPr/>
          <a:lstStyle/>
          <a:p>
            <a:endParaRPr lang="zh-CN" altLang="en-US"/>
          </a:p>
        </p:txBody>
      </p:sp>
      <p:sp>
        <p:nvSpPr>
          <p:cNvPr id="1049000"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1048577"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48578"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4/4/2024</a:t>
            </a:fld>
            <a:endParaRPr lang="zh-CN" altLang="en-US" sz="1200">
              <a:solidFill>
                <a:srgbClr val="898989"/>
              </a:solidFill>
              <a:latin typeface="Calibri" charset="0"/>
              <a:ea typeface="宋体" charset="0"/>
              <a:cs typeface="Calibri" charset="0"/>
            </a:endParaRPr>
          </a:p>
        </p:txBody>
      </p:sp>
      <p:sp>
        <p:nvSpPr>
          <p:cNvPr id="1048579" name="文本框"/>
          <p:cNvSpPr>
            <a:spLocks noGrp="1"/>
          </p:cNvSpPr>
          <p:nvPr>
            <p:ph type="ftr" idx="3"/>
          </p:nvPr>
        </p:nvSpPr>
        <p:spPr>
          <a:xfrm>
            <a:off x="3124200" y="6356349"/>
            <a:ext cx="2895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1048580" name="文本框"/>
          <p:cNvSpPr>
            <a:spLocks noGrp="1"/>
          </p:cNvSpPr>
          <p:nvPr>
            <p:ph type="sldNum" idx="4"/>
          </p:nvPr>
        </p:nvSpPr>
        <p:spPr>
          <a:xfrm>
            <a:off x="6553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642"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77" name="组合"/>
          <p:cNvGrpSpPr/>
          <p:nvPr/>
        </p:nvGrpSpPr>
        <p:grpSpPr>
          <a:xfrm>
            <a:off x="13772214" y="-12700"/>
            <a:ext cx="4511040" cy="10299668"/>
            <a:chOff x="13772214" y="-12700"/>
            <a:chExt cx="4511040" cy="10299668"/>
          </a:xfrm>
        </p:grpSpPr>
        <p:sp>
          <p:nvSpPr>
            <p:cNvPr id="1048643"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78" name="组合"/>
          <p:cNvGrpSpPr/>
          <p:nvPr/>
        </p:nvGrpSpPr>
        <p:grpSpPr>
          <a:xfrm>
            <a:off x="14405163" y="-12700"/>
            <a:ext cx="3882866" cy="10299668"/>
            <a:chOff x="14405163" y="-12700"/>
            <a:chExt cx="3882866" cy="10299668"/>
          </a:xfrm>
        </p:grpSpPr>
        <p:sp>
          <p:nvSpPr>
            <p:cNvPr id="1048644"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79" name="组合"/>
          <p:cNvGrpSpPr/>
          <p:nvPr/>
        </p:nvGrpSpPr>
        <p:grpSpPr>
          <a:xfrm>
            <a:off x="13398498" y="4572000"/>
            <a:ext cx="4889470" cy="5715000"/>
            <a:chOff x="13398498" y="4572000"/>
            <a:chExt cx="4889470" cy="5715000"/>
          </a:xfrm>
        </p:grpSpPr>
        <p:sp>
          <p:nvSpPr>
            <p:cNvPr id="1048645"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80" name="组合"/>
          <p:cNvGrpSpPr/>
          <p:nvPr/>
        </p:nvGrpSpPr>
        <p:grpSpPr>
          <a:xfrm>
            <a:off x="14001750" y="-12700"/>
            <a:ext cx="4281488" cy="10299668"/>
            <a:chOff x="14001750" y="-12700"/>
            <a:chExt cx="4281488" cy="10299668"/>
          </a:xfrm>
        </p:grpSpPr>
        <p:sp>
          <p:nvSpPr>
            <p:cNvPr id="1048646"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81" name="组合"/>
          <p:cNvGrpSpPr/>
          <p:nvPr/>
        </p:nvGrpSpPr>
        <p:grpSpPr>
          <a:xfrm>
            <a:off x="16348095" y="-12700"/>
            <a:ext cx="1935194" cy="10299668"/>
            <a:chOff x="16348095" y="-12700"/>
            <a:chExt cx="1935194" cy="10299668"/>
          </a:xfrm>
        </p:grpSpPr>
        <p:sp>
          <p:nvSpPr>
            <p:cNvPr id="1048647"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82" name="组合"/>
          <p:cNvGrpSpPr/>
          <p:nvPr/>
        </p:nvGrpSpPr>
        <p:grpSpPr>
          <a:xfrm>
            <a:off x="16408499" y="-12700"/>
            <a:ext cx="1874710" cy="10299668"/>
            <a:chOff x="16408499" y="-12700"/>
            <a:chExt cx="1874710" cy="10299668"/>
          </a:xfrm>
        </p:grpSpPr>
        <p:sp>
          <p:nvSpPr>
            <p:cNvPr id="1048648"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83" name="组合"/>
          <p:cNvGrpSpPr/>
          <p:nvPr/>
        </p:nvGrpSpPr>
        <p:grpSpPr>
          <a:xfrm>
            <a:off x="15557499" y="5384800"/>
            <a:ext cx="2725767" cy="4902230"/>
            <a:chOff x="15557499" y="5384800"/>
            <a:chExt cx="2725767" cy="4902230"/>
          </a:xfrm>
        </p:grpSpPr>
        <p:sp>
          <p:nvSpPr>
            <p:cNvPr id="1048649"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84" name="组合"/>
          <p:cNvGrpSpPr/>
          <p:nvPr/>
        </p:nvGrpSpPr>
        <p:grpSpPr>
          <a:xfrm>
            <a:off x="0" y="6019800"/>
            <a:ext cx="673132" cy="4267200"/>
            <a:chOff x="0" y="6019800"/>
            <a:chExt cx="673132" cy="4267200"/>
          </a:xfrm>
        </p:grpSpPr>
        <p:sp>
          <p:nvSpPr>
            <p:cNvPr id="1048650"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grpSp>
        <p:nvGrpSpPr>
          <p:cNvPr id="85" name="组合"/>
          <p:cNvGrpSpPr/>
          <p:nvPr/>
        </p:nvGrpSpPr>
        <p:grpSpPr>
          <a:xfrm>
            <a:off x="0" y="-11793"/>
            <a:ext cx="1295400" cy="8547067"/>
            <a:chOff x="0" y="-11793"/>
            <a:chExt cx="1295400" cy="8547067"/>
          </a:xfrm>
        </p:grpSpPr>
        <p:sp>
          <p:nvSpPr>
            <p:cNvPr id="1048651" name="曲线"/>
            <p:cNvSpPr/>
            <p:nvPr/>
          </p:nvSpPr>
          <p:spPr>
            <a:xfrm>
              <a:off x="0" y="-11793"/>
              <a:ext cx="1295400" cy="8547067"/>
            </a:xfrm>
            <a:custGeom>
              <a:avLst/>
              <a:gdLst>
                <a:gd name="T1" fmla="*/ 0 w 21600"/>
                <a:gd name="T2" fmla="*/ 0 h 21600"/>
                <a:gd name="T3" fmla="*/ 21600 w 21600"/>
                <a:gd name="T4" fmla="*/ 21600 h 21600"/>
              </a:gdLst>
              <a:ahLst/>
              <a:cxn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cap="flat" cmpd="sng">
              <a:noFill/>
              <a:prstDash val="solid"/>
              <a:miter/>
            </a:ln>
          </p:spPr>
        </p:sp>
      </p:grpSp>
      <p:sp>
        <p:nvSpPr>
          <p:cNvPr id="1048652"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653"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86" name="组合"/>
          <p:cNvGrpSpPr/>
          <p:nvPr/>
        </p:nvGrpSpPr>
        <p:grpSpPr>
          <a:xfrm>
            <a:off x="13772214" y="-12700"/>
            <a:ext cx="4511040" cy="10299668"/>
            <a:chOff x="13772214" y="-12700"/>
            <a:chExt cx="4511040" cy="10299668"/>
          </a:xfrm>
        </p:grpSpPr>
        <p:sp>
          <p:nvSpPr>
            <p:cNvPr id="1048654"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87" name="组合"/>
          <p:cNvGrpSpPr/>
          <p:nvPr/>
        </p:nvGrpSpPr>
        <p:grpSpPr>
          <a:xfrm>
            <a:off x="14405163" y="-12700"/>
            <a:ext cx="3882866" cy="10299668"/>
            <a:chOff x="14405163" y="-12700"/>
            <a:chExt cx="3882866" cy="10299668"/>
          </a:xfrm>
        </p:grpSpPr>
        <p:sp>
          <p:nvSpPr>
            <p:cNvPr id="1048655"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88" name="组合"/>
          <p:cNvGrpSpPr/>
          <p:nvPr/>
        </p:nvGrpSpPr>
        <p:grpSpPr>
          <a:xfrm>
            <a:off x="13398498" y="4572000"/>
            <a:ext cx="4889470" cy="5715000"/>
            <a:chOff x="13398498" y="4572000"/>
            <a:chExt cx="4889470" cy="5715000"/>
          </a:xfrm>
        </p:grpSpPr>
        <p:sp>
          <p:nvSpPr>
            <p:cNvPr id="1048656"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89" name="组合"/>
          <p:cNvGrpSpPr/>
          <p:nvPr/>
        </p:nvGrpSpPr>
        <p:grpSpPr>
          <a:xfrm>
            <a:off x="14001750" y="-12700"/>
            <a:ext cx="4281488" cy="10299668"/>
            <a:chOff x="14001750" y="-12700"/>
            <a:chExt cx="4281488" cy="10299668"/>
          </a:xfrm>
        </p:grpSpPr>
        <p:sp>
          <p:nvSpPr>
            <p:cNvPr id="1048657"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90" name="组合"/>
          <p:cNvGrpSpPr/>
          <p:nvPr/>
        </p:nvGrpSpPr>
        <p:grpSpPr>
          <a:xfrm>
            <a:off x="16348095" y="-12700"/>
            <a:ext cx="1935194" cy="10299668"/>
            <a:chOff x="16348095" y="-12700"/>
            <a:chExt cx="1935194" cy="10299668"/>
          </a:xfrm>
        </p:grpSpPr>
        <p:sp>
          <p:nvSpPr>
            <p:cNvPr id="1048658"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91" name="组合"/>
          <p:cNvGrpSpPr/>
          <p:nvPr/>
        </p:nvGrpSpPr>
        <p:grpSpPr>
          <a:xfrm>
            <a:off x="16408499" y="-12700"/>
            <a:ext cx="1874710" cy="10299668"/>
            <a:chOff x="16408499" y="-12700"/>
            <a:chExt cx="1874710" cy="10299668"/>
          </a:xfrm>
        </p:grpSpPr>
        <p:sp>
          <p:nvSpPr>
            <p:cNvPr id="1048659"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92" name="组合"/>
          <p:cNvGrpSpPr/>
          <p:nvPr/>
        </p:nvGrpSpPr>
        <p:grpSpPr>
          <a:xfrm>
            <a:off x="15557499" y="5384800"/>
            <a:ext cx="2725767" cy="4902230"/>
            <a:chOff x="15557499" y="5384800"/>
            <a:chExt cx="2725767" cy="4902230"/>
          </a:xfrm>
        </p:grpSpPr>
        <p:sp>
          <p:nvSpPr>
            <p:cNvPr id="1048660"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sp>
        <p:nvSpPr>
          <p:cNvPr id="1048661" name="TextBox 1048660"/>
          <p:cNvSpPr txBox="1"/>
          <p:nvPr/>
        </p:nvSpPr>
        <p:spPr>
          <a:xfrm>
            <a:off x="904629" y="984249"/>
            <a:ext cx="13874279" cy="3368040"/>
          </a:xfrm>
          <a:prstGeom prst="rect">
            <a:avLst/>
          </a:prstGeom>
          <a:solidFill>
            <a:srgbClr val="02A5E3"/>
          </a:solidFill>
        </p:spPr>
        <p:txBody>
          <a:bodyPr wrap="square" rtlCol="0">
            <a:spAutoFit/>
          </a:bodyPr>
          <a:lstStyle/>
          <a:p>
            <a:r>
              <a:rPr lang="en-US" altLang="zh-CN" sz="7200" b="1">
                <a:solidFill>
                  <a:srgbClr val="000000"/>
                </a:solidFill>
                <a:latin typeface="AW Chinatown Grotesque"/>
                <a:ea typeface="9.1 launcher Bold final 2"/>
              </a:rPr>
              <a:t>VIRTUAL MOUSE USING HAND GESTURE RECOGNITION</a:t>
            </a:r>
            <a:endParaRPr lang="en-US" sz="2800" b="1">
              <a:solidFill>
                <a:srgbClr val="000000"/>
              </a:solidFill>
              <a:latin typeface="AW Chinatown Grotesque"/>
              <a:ea typeface="9.1 launcher Bold final 2"/>
            </a:endParaRPr>
          </a:p>
        </p:txBody>
      </p:sp>
      <p:pic>
        <p:nvPicPr>
          <p:cNvPr id="2097157" name="Picture 2097156"/>
          <p:cNvPicPr>
            <a:picLocks/>
          </p:cNvPicPr>
          <p:nvPr/>
        </p:nvPicPr>
        <p:blipFill>
          <a:blip r:embed="rId2"/>
          <a:stretch>
            <a:fillRect/>
          </a:stretch>
        </p:blipFill>
        <p:spPr>
          <a:xfrm>
            <a:off x="904629" y="4261740"/>
            <a:ext cx="8786821" cy="5586185"/>
          </a:xfrm>
          <a:prstGeom prst="rect">
            <a:avLst/>
          </a:prstGeom>
        </p:spPr>
      </p:pic>
      <p:sp>
        <p:nvSpPr>
          <p:cNvPr id="1048662" name="TextBox 1048661"/>
          <p:cNvSpPr txBox="1"/>
          <p:nvPr/>
        </p:nvSpPr>
        <p:spPr>
          <a:xfrm>
            <a:off x="10123136" y="5929234"/>
            <a:ext cx="6223459" cy="2606040"/>
          </a:xfrm>
          <a:prstGeom prst="rect">
            <a:avLst/>
          </a:prstGeom>
        </p:spPr>
        <p:txBody>
          <a:bodyPr wrap="square" rtlCol="0">
            <a:spAutoFit/>
          </a:bodyPr>
          <a:lstStyle/>
          <a:p>
            <a:r>
              <a:rPr lang="en-US" sz="2800">
                <a:solidFill>
                  <a:srgbClr val="000000"/>
                </a:solidFill>
              </a:rPr>
              <a:t>By 
KR.Sudharsna
3rd year -CSE
Reg.no</a:t>
            </a:r>
            <a:r>
              <a:rPr lang="en-US" altLang="zh-CN" sz="2800">
                <a:solidFill>
                  <a:srgbClr val="000000"/>
                </a:solidFill>
              </a:rPr>
              <a:t>.:</a:t>
            </a:r>
            <a:r>
              <a:rPr lang="en-US" sz="2800">
                <a:solidFill>
                  <a:srgbClr val="000000"/>
                </a:solidFill>
              </a:rPr>
              <a:t>912321104045
SACS M.A.V.M.M Engineering College
Madurai.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99"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800"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66" name="组合"/>
          <p:cNvGrpSpPr/>
          <p:nvPr/>
        </p:nvGrpSpPr>
        <p:grpSpPr>
          <a:xfrm>
            <a:off x="13772214" y="-12700"/>
            <a:ext cx="4511040" cy="10299668"/>
            <a:chOff x="13772214" y="-12700"/>
            <a:chExt cx="4511040" cy="10299668"/>
          </a:xfrm>
        </p:grpSpPr>
        <p:sp>
          <p:nvSpPr>
            <p:cNvPr id="1048801"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67" name="组合"/>
          <p:cNvGrpSpPr/>
          <p:nvPr/>
        </p:nvGrpSpPr>
        <p:grpSpPr>
          <a:xfrm>
            <a:off x="14405163" y="-12700"/>
            <a:ext cx="3882866" cy="10299668"/>
            <a:chOff x="14405163" y="-12700"/>
            <a:chExt cx="3882866" cy="10299668"/>
          </a:xfrm>
        </p:grpSpPr>
        <p:sp>
          <p:nvSpPr>
            <p:cNvPr id="1048802"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68" name="组合"/>
          <p:cNvGrpSpPr/>
          <p:nvPr/>
        </p:nvGrpSpPr>
        <p:grpSpPr>
          <a:xfrm>
            <a:off x="13398498" y="4572000"/>
            <a:ext cx="4889470" cy="5715000"/>
            <a:chOff x="13398498" y="4572000"/>
            <a:chExt cx="4889470" cy="5715000"/>
          </a:xfrm>
        </p:grpSpPr>
        <p:sp>
          <p:nvSpPr>
            <p:cNvPr id="1048803"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69" name="组合"/>
          <p:cNvGrpSpPr/>
          <p:nvPr/>
        </p:nvGrpSpPr>
        <p:grpSpPr>
          <a:xfrm>
            <a:off x="14001750" y="-12700"/>
            <a:ext cx="4281488" cy="10299668"/>
            <a:chOff x="14001750" y="-12700"/>
            <a:chExt cx="4281488" cy="10299668"/>
          </a:xfrm>
        </p:grpSpPr>
        <p:sp>
          <p:nvSpPr>
            <p:cNvPr id="1048804"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70" name="组合"/>
          <p:cNvGrpSpPr/>
          <p:nvPr/>
        </p:nvGrpSpPr>
        <p:grpSpPr>
          <a:xfrm>
            <a:off x="16348095" y="-12700"/>
            <a:ext cx="1935194" cy="10299668"/>
            <a:chOff x="16348095" y="-12700"/>
            <a:chExt cx="1935194" cy="10299668"/>
          </a:xfrm>
        </p:grpSpPr>
        <p:sp>
          <p:nvSpPr>
            <p:cNvPr id="1048805"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71" name="组合"/>
          <p:cNvGrpSpPr/>
          <p:nvPr/>
        </p:nvGrpSpPr>
        <p:grpSpPr>
          <a:xfrm>
            <a:off x="16408499" y="-12700"/>
            <a:ext cx="1874710" cy="10299668"/>
            <a:chOff x="16408499" y="-12700"/>
            <a:chExt cx="1874710" cy="10299668"/>
          </a:xfrm>
        </p:grpSpPr>
        <p:sp>
          <p:nvSpPr>
            <p:cNvPr id="1048806"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72" name="组合"/>
          <p:cNvGrpSpPr/>
          <p:nvPr/>
        </p:nvGrpSpPr>
        <p:grpSpPr>
          <a:xfrm>
            <a:off x="15557499" y="5384800"/>
            <a:ext cx="2725767" cy="4902230"/>
            <a:chOff x="15557499" y="5384800"/>
            <a:chExt cx="2725767" cy="4902230"/>
          </a:xfrm>
        </p:grpSpPr>
        <p:sp>
          <p:nvSpPr>
            <p:cNvPr id="1048807"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73" name="组合"/>
          <p:cNvGrpSpPr/>
          <p:nvPr/>
        </p:nvGrpSpPr>
        <p:grpSpPr>
          <a:xfrm>
            <a:off x="0" y="6019800"/>
            <a:ext cx="673132" cy="4267200"/>
            <a:chOff x="0" y="6019800"/>
            <a:chExt cx="673132" cy="4267200"/>
          </a:xfrm>
        </p:grpSpPr>
        <p:sp>
          <p:nvSpPr>
            <p:cNvPr id="1048808"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09"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20</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810" name="TextBox 1048809"/>
          <p:cNvSpPr txBox="1"/>
          <p:nvPr/>
        </p:nvSpPr>
        <p:spPr>
          <a:xfrm>
            <a:off x="1039477" y="1259205"/>
            <a:ext cx="14486639" cy="8333740"/>
          </a:xfrm>
          <a:prstGeom prst="rect">
            <a:avLst/>
          </a:prstGeom>
          <a:ln w="12700">
            <a:noFill/>
            <a:prstDash val="solid"/>
          </a:ln>
        </p:spPr>
        <p:txBody>
          <a:bodyPr wrap="square" rtlCol="0">
            <a:spAutoFit/>
          </a:bodyPr>
          <a:lstStyle/>
          <a:p>
            <a:endParaRPr lang="en-US" sz="2800" b="0">
              <a:solidFill>
                <a:srgbClr val="000000"/>
              </a:solidFill>
              <a:latin typeface="Droid Sans"/>
              <a:ea typeface="Droid Sans"/>
            </a:endParaRPr>
          </a:p>
          <a:p>
            <a:r>
              <a:rPr lang="en-US" sz="4400" b="1">
                <a:solidFill>
                  <a:srgbClr val="000000"/>
                </a:solidFill>
                <a:latin typeface="Droid Sans"/>
                <a:ea typeface="Droid Sans"/>
              </a:rPr>
              <a:t>Install The external libraries that we will be using:
</a:t>
            </a:r>
            <a:r>
              <a:rPr lang="en-US" sz="4000" b="0">
                <a:solidFill>
                  <a:srgbClr val="000000"/>
                </a:solidFill>
                <a:latin typeface="Droid Sans"/>
                <a:ea typeface="Droid Sans"/>
              </a:rPr>
              <a:t>
pyautogui==0.9.53</a:t>
            </a:r>
            <a:endParaRPr lang="en-US" sz="2800" b="0">
              <a:solidFill>
                <a:srgbClr val="000000"/>
              </a:solidFill>
              <a:latin typeface="Droid Sans"/>
              <a:ea typeface="Droid Sans"/>
            </a:endParaRPr>
          </a:p>
          <a:p>
            <a:r>
              <a:rPr lang="en-US" sz="4000" b="0">
                <a:solidFill>
                  <a:srgbClr val="000000"/>
                </a:solidFill>
                <a:latin typeface="Droid Sans"/>
                <a:ea typeface="Droid Sans"/>
              </a:rPr>
              <a:t>
opencv-python==4.5.3.56</a:t>
            </a:r>
            <a:endParaRPr lang="en-US" sz="2800" b="0">
              <a:solidFill>
                <a:srgbClr val="000000"/>
              </a:solidFill>
              <a:latin typeface="Droid Sans"/>
              <a:ea typeface="Droid Sans"/>
            </a:endParaRPr>
          </a:p>
          <a:p>
            <a:r>
              <a:rPr lang="en-US" sz="4000" b="0">
                <a:solidFill>
                  <a:srgbClr val="000000"/>
                </a:solidFill>
                <a:latin typeface="Droid Sans"/>
                <a:ea typeface="Droid Sans"/>
              </a:rPr>
              <a:t>
mediapipe==0.8.6.2</a:t>
            </a:r>
            <a:endParaRPr lang="en-US" sz="2800" b="0">
              <a:solidFill>
                <a:srgbClr val="000000"/>
              </a:solidFill>
              <a:latin typeface="Droid Sans"/>
              <a:ea typeface="Droid Sans"/>
            </a:endParaRPr>
          </a:p>
          <a:p>
            <a:r>
              <a:rPr lang="en-US" sz="4000" b="0">
                <a:solidFill>
                  <a:srgbClr val="000000"/>
                </a:solidFill>
                <a:latin typeface="Droid Sans"/>
                <a:ea typeface="Droid Sans"/>
              </a:rPr>
              <a:t>
comtypes==1.1.10</a:t>
            </a:r>
            <a:endParaRPr lang="en-US" sz="2800" b="0">
              <a:solidFill>
                <a:srgbClr val="000000"/>
              </a:solidFill>
              <a:latin typeface="Droid Sans"/>
              <a:ea typeface="Droid Sans"/>
            </a:endParaRPr>
          </a:p>
          <a:p>
            <a:r>
              <a:rPr lang="en-US" sz="4000" b="0">
                <a:solidFill>
                  <a:srgbClr val="000000"/>
                </a:solidFill>
                <a:latin typeface="Droid Sans"/>
                <a:ea typeface="Droid Sans"/>
              </a:rPr>
              <a:t>
pycaw==20181226</a:t>
            </a:r>
            <a:endParaRPr lang="en-US" sz="2800" b="0">
              <a:solidFill>
                <a:srgbClr val="000000"/>
              </a:solidFill>
              <a:latin typeface="Droid Sans"/>
              <a:ea typeface="Droid Sans"/>
            </a:endParaRPr>
          </a:p>
          <a:p>
            <a:r>
              <a:rPr lang="en-US" sz="4000" b="0">
                <a:solidFill>
                  <a:srgbClr val="000000"/>
                </a:solidFill>
                <a:latin typeface="Droid Sans"/>
                <a:ea typeface="Droid Sans"/>
              </a:rPr>
              <a:t>
screen-brightness-control==0.9.0</a:t>
            </a:r>
            <a:endParaRPr lang="en-US" sz="2800" b="0">
              <a:solidFill>
                <a:srgbClr val="000000"/>
              </a:solidFill>
              <a:latin typeface="Droid Sans"/>
              <a:ea typeface="Droid Sans"/>
            </a:endParaRPr>
          </a:p>
        </p:txBody>
      </p:sp>
      <p:sp>
        <p:nvSpPr>
          <p:cNvPr id="1048811" name="TextBox 1048810"/>
          <p:cNvSpPr txBox="1"/>
          <p:nvPr/>
        </p:nvSpPr>
        <p:spPr>
          <a:xfrm>
            <a:off x="673132" y="266064"/>
            <a:ext cx="16112262" cy="993141"/>
          </a:xfrm>
          <a:prstGeom prst="rect">
            <a:avLst/>
          </a:prstGeom>
        </p:spPr>
        <p:txBody>
          <a:bodyPr wrap="square" rtlCol="0">
            <a:spAutoFit/>
          </a:bodyPr>
          <a:lstStyle/>
          <a:p>
            <a:r>
              <a:rPr lang="en-US" sz="6000" b="1">
                <a:solidFill>
                  <a:srgbClr val="000000"/>
                </a:solidFill>
              </a:rPr>
              <a:t>System Deployment Approach</a:t>
            </a:r>
            <a:r>
              <a:rPr lang="en-US" altLang="zh-CN" sz="6000" b="1">
                <a:solidFill>
                  <a:srgbClr val="000000"/>
                </a:solidFill>
              </a:rPr>
              <a:t> (contd...)</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12"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813"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75" name="组合"/>
          <p:cNvGrpSpPr/>
          <p:nvPr/>
        </p:nvGrpSpPr>
        <p:grpSpPr>
          <a:xfrm>
            <a:off x="13772214" y="-12700"/>
            <a:ext cx="4511040" cy="10299668"/>
            <a:chOff x="13772214" y="-12700"/>
            <a:chExt cx="4511040" cy="10299668"/>
          </a:xfrm>
        </p:grpSpPr>
        <p:sp>
          <p:nvSpPr>
            <p:cNvPr id="1048814"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76" name="组合"/>
          <p:cNvGrpSpPr/>
          <p:nvPr/>
        </p:nvGrpSpPr>
        <p:grpSpPr>
          <a:xfrm>
            <a:off x="14405163" y="-12700"/>
            <a:ext cx="3882866" cy="10299668"/>
            <a:chOff x="14405163" y="-12700"/>
            <a:chExt cx="3882866" cy="10299668"/>
          </a:xfrm>
        </p:grpSpPr>
        <p:sp>
          <p:nvSpPr>
            <p:cNvPr id="1048815"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77" name="组合"/>
          <p:cNvGrpSpPr/>
          <p:nvPr/>
        </p:nvGrpSpPr>
        <p:grpSpPr>
          <a:xfrm>
            <a:off x="13398498" y="4572000"/>
            <a:ext cx="4889470" cy="5715000"/>
            <a:chOff x="13398498" y="4572000"/>
            <a:chExt cx="4889470" cy="5715000"/>
          </a:xfrm>
        </p:grpSpPr>
        <p:sp>
          <p:nvSpPr>
            <p:cNvPr id="1048816"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78" name="组合"/>
          <p:cNvGrpSpPr/>
          <p:nvPr/>
        </p:nvGrpSpPr>
        <p:grpSpPr>
          <a:xfrm>
            <a:off x="14001750" y="-12700"/>
            <a:ext cx="4281488" cy="10299668"/>
            <a:chOff x="14001750" y="-12700"/>
            <a:chExt cx="4281488" cy="10299668"/>
          </a:xfrm>
        </p:grpSpPr>
        <p:sp>
          <p:nvSpPr>
            <p:cNvPr id="1048817"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79" name="组合"/>
          <p:cNvGrpSpPr/>
          <p:nvPr/>
        </p:nvGrpSpPr>
        <p:grpSpPr>
          <a:xfrm>
            <a:off x="16348095" y="-12700"/>
            <a:ext cx="1935194" cy="10299668"/>
            <a:chOff x="16348095" y="-12700"/>
            <a:chExt cx="1935194" cy="10299668"/>
          </a:xfrm>
        </p:grpSpPr>
        <p:sp>
          <p:nvSpPr>
            <p:cNvPr id="1048818"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80" name="组合"/>
          <p:cNvGrpSpPr/>
          <p:nvPr/>
        </p:nvGrpSpPr>
        <p:grpSpPr>
          <a:xfrm>
            <a:off x="16408499" y="-12700"/>
            <a:ext cx="1874710" cy="10299668"/>
            <a:chOff x="16408499" y="-12700"/>
            <a:chExt cx="1874710" cy="10299668"/>
          </a:xfrm>
        </p:grpSpPr>
        <p:sp>
          <p:nvSpPr>
            <p:cNvPr id="1048819"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81" name="组合"/>
          <p:cNvGrpSpPr/>
          <p:nvPr/>
        </p:nvGrpSpPr>
        <p:grpSpPr>
          <a:xfrm>
            <a:off x="15557499" y="5384800"/>
            <a:ext cx="2725767" cy="4902230"/>
            <a:chOff x="15557499" y="5384800"/>
            <a:chExt cx="2725767" cy="4902230"/>
          </a:xfrm>
        </p:grpSpPr>
        <p:sp>
          <p:nvSpPr>
            <p:cNvPr id="1048820"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82" name="组合"/>
          <p:cNvGrpSpPr/>
          <p:nvPr/>
        </p:nvGrpSpPr>
        <p:grpSpPr>
          <a:xfrm>
            <a:off x="0" y="6019800"/>
            <a:ext cx="673132" cy="4267200"/>
            <a:chOff x="0" y="6019800"/>
            <a:chExt cx="673132" cy="4267200"/>
          </a:xfrm>
        </p:grpSpPr>
        <p:sp>
          <p:nvSpPr>
            <p:cNvPr id="1048821"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22"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10</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823" name="TextBox 1048822"/>
          <p:cNvSpPr txBox="1"/>
          <p:nvPr/>
        </p:nvSpPr>
        <p:spPr>
          <a:xfrm>
            <a:off x="673132" y="1998134"/>
            <a:ext cx="4572000" cy="574039"/>
          </a:xfrm>
          <a:prstGeom prst="rect">
            <a:avLst/>
          </a:prstGeom>
        </p:spPr>
        <p:txBody>
          <a:bodyPr wrap="square" rtlCol="0">
            <a:spAutoFit/>
          </a:bodyPr>
          <a:lstStyle/>
          <a:p>
            <a:pPr marL="457200" indent="-457200">
              <a:buFont typeface="Wingdings" charset="2"/>
              <a:buChar char="n"/>
            </a:pPr>
            <a:r>
              <a:rPr lang="en-US" sz="3200" b="1">
                <a:solidFill>
                  <a:srgbClr val="000000"/>
                </a:solidFill>
              </a:rPr>
              <a:t>Integration:</a:t>
            </a:r>
            <a:endParaRPr lang="en-US" sz="2800" b="1">
              <a:solidFill>
                <a:srgbClr val="000000"/>
              </a:solidFill>
            </a:endParaRPr>
          </a:p>
        </p:txBody>
      </p:sp>
      <p:sp>
        <p:nvSpPr>
          <p:cNvPr id="1048824" name="TextBox 1048823"/>
          <p:cNvSpPr txBox="1"/>
          <p:nvPr/>
        </p:nvSpPr>
        <p:spPr>
          <a:xfrm>
            <a:off x="1147259" y="3145277"/>
            <a:ext cx="12938601" cy="1056639"/>
          </a:xfrm>
          <a:prstGeom prst="rect">
            <a:avLst/>
          </a:prstGeom>
        </p:spPr>
        <p:txBody>
          <a:bodyPr wrap="square" rtlCol="0">
            <a:spAutoFit/>
          </a:bodyPr>
          <a:lstStyle/>
          <a:p>
            <a:pPr marL="457200" indent="-457200">
              <a:buFont typeface="Arial"/>
              <a:buChar char="•"/>
            </a:pPr>
            <a:r>
              <a:rPr lang="en-US" sz="3200">
                <a:solidFill>
                  <a:srgbClr val="000000"/>
                </a:solidFill>
              </a:rPr>
              <a:t>Assemble the hardware components and connect them to microcontroller.</a:t>
            </a:r>
            <a:endParaRPr lang="en-US" sz="2800">
              <a:solidFill>
                <a:srgbClr val="000000"/>
              </a:solidFill>
            </a:endParaRPr>
          </a:p>
        </p:txBody>
      </p:sp>
      <p:sp>
        <p:nvSpPr>
          <p:cNvPr id="1048825" name="TextBox 1048824"/>
          <p:cNvSpPr txBox="1"/>
          <p:nvPr/>
        </p:nvSpPr>
        <p:spPr>
          <a:xfrm>
            <a:off x="1147259" y="4612402"/>
            <a:ext cx="12624954" cy="1056640"/>
          </a:xfrm>
          <a:prstGeom prst="rect">
            <a:avLst/>
          </a:prstGeom>
        </p:spPr>
        <p:txBody>
          <a:bodyPr wrap="square" rtlCol="0">
            <a:spAutoFit/>
          </a:bodyPr>
          <a:lstStyle/>
          <a:p>
            <a:pPr marL="457200" indent="-457200">
              <a:buFont typeface="Arial"/>
              <a:buChar char="•"/>
            </a:pPr>
            <a:r>
              <a:rPr lang="en-US" sz="3200">
                <a:solidFill>
                  <a:srgbClr val="000000"/>
                </a:solidFill>
              </a:rPr>
              <a:t>Upload the software code to the microcontroller and test</a:t>
            </a:r>
            <a:r>
              <a:rPr lang="en-US" altLang="zh-CN" sz="3200">
                <a:solidFill>
                  <a:srgbClr val="000000"/>
                </a:solidFill>
              </a:rPr>
              <a:t>s</a:t>
            </a:r>
            <a:endParaRPr lang="en-US" sz="2800">
              <a:solidFill>
                <a:srgbClr val="000000"/>
              </a:solidFill>
            </a:endParaRPr>
          </a:p>
          <a:p>
            <a:pPr marL="457200" indent="-457200">
              <a:buFont typeface="Arial"/>
              <a:buChar char="•"/>
            </a:pPr>
            <a:r>
              <a:rPr lang="en-US" sz="3200">
                <a:solidFill>
                  <a:srgbClr val="000000"/>
                </a:solidFill>
              </a:rPr>
              <a:t> virtual mouse functionality.</a:t>
            </a:r>
            <a:endParaRPr lang="en-US" sz="2800">
              <a:solidFill>
                <a:srgbClr val="000000"/>
              </a:solidFill>
            </a:endParaRPr>
          </a:p>
        </p:txBody>
      </p:sp>
      <p:sp>
        <p:nvSpPr>
          <p:cNvPr id="1048826" name="TextBox 1048825"/>
          <p:cNvSpPr txBox="1"/>
          <p:nvPr/>
        </p:nvSpPr>
        <p:spPr>
          <a:xfrm>
            <a:off x="1110771" y="6372861"/>
            <a:ext cx="11828318" cy="1056639"/>
          </a:xfrm>
          <a:prstGeom prst="rect">
            <a:avLst/>
          </a:prstGeom>
        </p:spPr>
        <p:txBody>
          <a:bodyPr wrap="square" rtlCol="0">
            <a:spAutoFit/>
          </a:bodyPr>
          <a:lstStyle/>
          <a:p>
            <a:pPr marL="457200" indent="-457200">
              <a:buFont typeface="Arial"/>
              <a:buChar char="•"/>
            </a:pPr>
            <a:r>
              <a:rPr lang="en-US" sz="3200">
                <a:solidFill>
                  <a:srgbClr val="000000"/>
                </a:solidFill>
              </a:rPr>
              <a:t>Fine-tune the sensitivity and accuracy of the virtual mouse through iterative testing and adjustments.</a:t>
            </a:r>
            <a:endParaRPr lang="en-US" sz="2800">
              <a:solidFill>
                <a:srgbClr val="000000"/>
              </a:solidFill>
            </a:endParaRPr>
          </a:p>
        </p:txBody>
      </p:sp>
      <p:sp>
        <p:nvSpPr>
          <p:cNvPr id="1048827" name="TextBox 1048826"/>
          <p:cNvSpPr txBox="1"/>
          <p:nvPr/>
        </p:nvSpPr>
        <p:spPr>
          <a:xfrm>
            <a:off x="1149360" y="8213049"/>
            <a:ext cx="11942361" cy="1056639"/>
          </a:xfrm>
          <a:prstGeom prst="rect">
            <a:avLst/>
          </a:prstGeom>
        </p:spPr>
        <p:txBody>
          <a:bodyPr wrap="square" rtlCol="0">
            <a:spAutoFit/>
          </a:bodyPr>
          <a:lstStyle/>
          <a:p>
            <a:pPr marL="457200" indent="-457200">
              <a:buFont typeface="Arial"/>
              <a:buChar char="•"/>
            </a:pPr>
            <a:r>
              <a:rPr lang="en-US" sz="3200">
                <a:solidFill>
                  <a:srgbClr val="000000"/>
                </a:solidFill>
              </a:rPr>
              <a:t>Document</a:t>
            </a:r>
            <a:r>
              <a:rPr lang="en-US" altLang="zh-CN" sz="3200">
                <a:solidFill>
                  <a:srgbClr val="000000"/>
                </a:solidFill>
              </a:rPr>
              <a:t>s</a:t>
            </a:r>
            <a:r>
              <a:rPr lang="en-US" sz="3200">
                <a:solidFill>
                  <a:srgbClr val="000000"/>
                </a:solidFill>
              </a:rPr>
              <a:t> the project, including schematics, code, </a:t>
            </a:r>
            <a:r>
              <a:rPr lang="en-US" altLang="zh-CN" sz="3200">
                <a:solidFill>
                  <a:srgbClr val="000000"/>
                </a:solidFill>
              </a:rPr>
              <a:t>and in</a:t>
            </a:r>
            <a:r>
              <a:rPr lang="en-US" sz="3200">
                <a:solidFill>
                  <a:srgbClr val="000000"/>
                </a:solidFill>
              </a:rPr>
              <a:t>structions for future reference.</a:t>
            </a:r>
            <a:endParaRPr lang="en-US" sz="2800">
              <a:solidFill>
                <a:srgbClr val="000000"/>
              </a:solidFill>
            </a:endParaRPr>
          </a:p>
        </p:txBody>
      </p:sp>
      <p:sp>
        <p:nvSpPr>
          <p:cNvPr id="1048828" name="TextBox 1048827"/>
          <p:cNvSpPr txBox="1"/>
          <p:nvPr/>
        </p:nvSpPr>
        <p:spPr>
          <a:xfrm>
            <a:off x="336566" y="431890"/>
            <a:ext cx="14703139" cy="993140"/>
          </a:xfrm>
          <a:prstGeom prst="rect">
            <a:avLst/>
          </a:prstGeom>
        </p:spPr>
        <p:txBody>
          <a:bodyPr wrap="square" rtlCol="0">
            <a:spAutoFit/>
          </a:bodyPr>
          <a:lstStyle/>
          <a:p>
            <a:r>
              <a:rPr lang="en-US" sz="6000" b="1">
                <a:solidFill>
                  <a:srgbClr val="000000"/>
                </a:solidFill>
              </a:rPr>
              <a:t>System Deployment Approach</a:t>
            </a:r>
            <a:r>
              <a:rPr lang="en-US" altLang="zh-CN" sz="6000" b="1">
                <a:solidFill>
                  <a:srgbClr val="000000"/>
                </a:solidFill>
              </a:rPr>
              <a:t> (contd...)</a:t>
            </a:r>
            <a:endParaRPr lang="en-US"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29"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830"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84" name="组合"/>
          <p:cNvGrpSpPr/>
          <p:nvPr/>
        </p:nvGrpSpPr>
        <p:grpSpPr>
          <a:xfrm>
            <a:off x="13772214" y="-12700"/>
            <a:ext cx="4511040" cy="10299668"/>
            <a:chOff x="13772214" y="-12700"/>
            <a:chExt cx="4511040" cy="10299668"/>
          </a:xfrm>
        </p:grpSpPr>
        <p:sp>
          <p:nvSpPr>
            <p:cNvPr id="1048831"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85" name="组合"/>
          <p:cNvGrpSpPr/>
          <p:nvPr/>
        </p:nvGrpSpPr>
        <p:grpSpPr>
          <a:xfrm>
            <a:off x="14405163" y="-12700"/>
            <a:ext cx="3882866" cy="10299668"/>
            <a:chOff x="14405163" y="-12700"/>
            <a:chExt cx="3882866" cy="10299668"/>
          </a:xfrm>
        </p:grpSpPr>
        <p:sp>
          <p:nvSpPr>
            <p:cNvPr id="1048832"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86" name="组合"/>
          <p:cNvGrpSpPr/>
          <p:nvPr/>
        </p:nvGrpSpPr>
        <p:grpSpPr>
          <a:xfrm>
            <a:off x="13398498" y="4572000"/>
            <a:ext cx="4889470" cy="5715000"/>
            <a:chOff x="13398498" y="4572000"/>
            <a:chExt cx="4889470" cy="5715000"/>
          </a:xfrm>
        </p:grpSpPr>
        <p:sp>
          <p:nvSpPr>
            <p:cNvPr id="1048833"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87" name="组合"/>
          <p:cNvGrpSpPr/>
          <p:nvPr/>
        </p:nvGrpSpPr>
        <p:grpSpPr>
          <a:xfrm>
            <a:off x="14001750" y="-12700"/>
            <a:ext cx="4281488" cy="10299668"/>
            <a:chOff x="14001750" y="-12700"/>
            <a:chExt cx="4281488" cy="10299668"/>
          </a:xfrm>
        </p:grpSpPr>
        <p:sp>
          <p:nvSpPr>
            <p:cNvPr id="1048834"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88" name="组合"/>
          <p:cNvGrpSpPr/>
          <p:nvPr/>
        </p:nvGrpSpPr>
        <p:grpSpPr>
          <a:xfrm>
            <a:off x="16348095" y="-12700"/>
            <a:ext cx="1935194" cy="10299668"/>
            <a:chOff x="16348095" y="-12700"/>
            <a:chExt cx="1935194" cy="10299668"/>
          </a:xfrm>
        </p:grpSpPr>
        <p:sp>
          <p:nvSpPr>
            <p:cNvPr id="1048835"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89" name="组合"/>
          <p:cNvGrpSpPr/>
          <p:nvPr/>
        </p:nvGrpSpPr>
        <p:grpSpPr>
          <a:xfrm>
            <a:off x="16408499" y="-12700"/>
            <a:ext cx="1874710" cy="10299668"/>
            <a:chOff x="16408499" y="-12700"/>
            <a:chExt cx="1874710" cy="10299668"/>
          </a:xfrm>
        </p:grpSpPr>
        <p:sp>
          <p:nvSpPr>
            <p:cNvPr id="1048836"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90" name="组合"/>
          <p:cNvGrpSpPr/>
          <p:nvPr/>
        </p:nvGrpSpPr>
        <p:grpSpPr>
          <a:xfrm>
            <a:off x="15557499" y="5384800"/>
            <a:ext cx="2725767" cy="4902230"/>
            <a:chOff x="15557499" y="5384800"/>
            <a:chExt cx="2725767" cy="4902230"/>
          </a:xfrm>
        </p:grpSpPr>
        <p:sp>
          <p:nvSpPr>
            <p:cNvPr id="1048837"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91" name="组合"/>
          <p:cNvGrpSpPr/>
          <p:nvPr/>
        </p:nvGrpSpPr>
        <p:grpSpPr>
          <a:xfrm>
            <a:off x="0" y="6019800"/>
            <a:ext cx="673132" cy="4267200"/>
            <a:chOff x="0" y="6019800"/>
            <a:chExt cx="673132" cy="4267200"/>
          </a:xfrm>
        </p:grpSpPr>
        <p:sp>
          <p:nvSpPr>
            <p:cNvPr id="1048838"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39"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11</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840" name="TextBox 1048839"/>
          <p:cNvSpPr txBox="1"/>
          <p:nvPr/>
        </p:nvSpPr>
        <p:spPr>
          <a:xfrm>
            <a:off x="336565" y="5445760"/>
            <a:ext cx="9473046" cy="574040"/>
          </a:xfrm>
          <a:prstGeom prst="rect">
            <a:avLst/>
          </a:prstGeom>
        </p:spPr>
        <p:txBody>
          <a:bodyPr wrap="square" rtlCol="0">
            <a:spAutoFit/>
          </a:bodyPr>
          <a:lstStyle/>
          <a:p>
            <a:pPr marL="457200" indent="-457200">
              <a:buFont typeface="Wingdings" charset="2"/>
              <a:buChar char="n"/>
            </a:pPr>
            <a:r>
              <a:rPr lang="en-US" sz="3200" b="1">
                <a:solidFill>
                  <a:srgbClr val="000000"/>
                </a:solidFill>
              </a:rPr>
              <a:t>Testing and Optimization:</a:t>
            </a:r>
            <a:endParaRPr lang="en-US" sz="2800" b="1">
              <a:solidFill>
                <a:srgbClr val="000000"/>
              </a:solidFill>
            </a:endParaRPr>
          </a:p>
        </p:txBody>
      </p:sp>
      <p:sp>
        <p:nvSpPr>
          <p:cNvPr id="1048841" name="TextBox 1048840"/>
          <p:cNvSpPr txBox="1"/>
          <p:nvPr/>
        </p:nvSpPr>
        <p:spPr>
          <a:xfrm>
            <a:off x="673132" y="6318863"/>
            <a:ext cx="15274637" cy="624840"/>
          </a:xfrm>
          <a:prstGeom prst="rect">
            <a:avLst/>
          </a:prstGeom>
        </p:spPr>
        <p:txBody>
          <a:bodyPr wrap="square" rtlCol="0">
            <a:spAutoFit/>
          </a:bodyPr>
          <a:lstStyle/>
          <a:p>
            <a:pPr marL="571500" indent="-571500">
              <a:buFont typeface="Arial"/>
              <a:buChar char="•"/>
            </a:pPr>
            <a:r>
              <a:rPr lang="en-US" sz="3600">
                <a:solidFill>
                  <a:srgbClr val="000000"/>
                </a:solidFill>
              </a:rPr>
              <a:t>Conduct thorough testing to identify and fix any bugs or issues</a:t>
            </a:r>
            <a:r>
              <a:rPr lang="en-US" altLang="zh-CN" sz="3600">
                <a:solidFill>
                  <a:srgbClr val="000000"/>
                </a:solidFill>
              </a:rPr>
              <a:t> too.</a:t>
            </a:r>
            <a:endParaRPr lang="en-US" sz="2800">
              <a:solidFill>
                <a:srgbClr val="000000"/>
              </a:solidFill>
            </a:endParaRPr>
          </a:p>
        </p:txBody>
      </p:sp>
      <p:sp>
        <p:nvSpPr>
          <p:cNvPr id="1048842" name="TextBox 1048841"/>
          <p:cNvSpPr txBox="1"/>
          <p:nvPr/>
        </p:nvSpPr>
        <p:spPr>
          <a:xfrm>
            <a:off x="673132" y="7242766"/>
            <a:ext cx="14867660" cy="1158239"/>
          </a:xfrm>
          <a:prstGeom prst="rect">
            <a:avLst/>
          </a:prstGeom>
        </p:spPr>
        <p:txBody>
          <a:bodyPr wrap="square" rtlCol="0">
            <a:spAutoFit/>
          </a:bodyPr>
          <a:lstStyle/>
          <a:p>
            <a:pPr marL="571500" indent="-571500">
              <a:buFont typeface="Arial"/>
              <a:buChar char="•"/>
            </a:pPr>
            <a:r>
              <a:rPr lang="en-US" sz="3600">
                <a:solidFill>
                  <a:srgbClr val="000000"/>
                </a:solidFill>
              </a:rPr>
              <a:t>Optimize the virtual mouse for performance</a:t>
            </a:r>
            <a:r>
              <a:rPr lang="en-US" altLang="zh-CN" sz="3600">
                <a:solidFill>
                  <a:srgbClr val="000000"/>
                </a:solidFill>
              </a:rPr>
              <a:t>s</a:t>
            </a:r>
            <a:r>
              <a:rPr lang="en-US" sz="3600">
                <a:solidFill>
                  <a:srgbClr val="000000"/>
                </a:solidFill>
              </a:rPr>
              <a:t>, responsiveness, and accuracy.</a:t>
            </a:r>
            <a:endParaRPr lang="en-US" sz="2800">
              <a:solidFill>
                <a:srgbClr val="000000"/>
              </a:solidFill>
            </a:endParaRPr>
          </a:p>
        </p:txBody>
      </p:sp>
      <p:sp>
        <p:nvSpPr>
          <p:cNvPr id="1048843" name="TextBox 1048842"/>
          <p:cNvSpPr txBox="1"/>
          <p:nvPr/>
        </p:nvSpPr>
        <p:spPr>
          <a:xfrm>
            <a:off x="673132" y="8461968"/>
            <a:ext cx="14772409" cy="1158240"/>
          </a:xfrm>
          <a:prstGeom prst="rect">
            <a:avLst/>
          </a:prstGeom>
        </p:spPr>
        <p:txBody>
          <a:bodyPr wrap="square" rtlCol="0">
            <a:spAutoFit/>
          </a:bodyPr>
          <a:lstStyle/>
          <a:p>
            <a:pPr marL="571500" indent="-571500">
              <a:buFont typeface="Arial"/>
              <a:buChar char="•"/>
            </a:pPr>
            <a:r>
              <a:rPr lang="en-US" sz="3600">
                <a:solidFill>
                  <a:srgbClr val="000000"/>
                </a:solidFill>
              </a:rPr>
              <a:t>Gather</a:t>
            </a:r>
            <a:r>
              <a:rPr lang="en-US" altLang="zh-CN" sz="3600">
                <a:solidFill>
                  <a:srgbClr val="000000"/>
                </a:solidFill>
              </a:rPr>
              <a:t>ing </a:t>
            </a:r>
            <a:r>
              <a:rPr lang="en-US" sz="3600">
                <a:solidFill>
                  <a:srgbClr val="000000"/>
                </a:solidFill>
              </a:rPr>
              <a:t>feedback from users and make necessary improvements based on their experience.</a:t>
            </a:r>
            <a:endParaRPr lang="en-US" sz="2800">
              <a:solidFill>
                <a:srgbClr val="000000"/>
              </a:solidFill>
            </a:endParaRPr>
          </a:p>
        </p:txBody>
      </p:sp>
      <p:sp>
        <p:nvSpPr>
          <p:cNvPr id="1048844" name="TextBox 1048843"/>
          <p:cNvSpPr txBox="1"/>
          <p:nvPr/>
        </p:nvSpPr>
        <p:spPr>
          <a:xfrm>
            <a:off x="336566" y="2429553"/>
            <a:ext cx="4572000" cy="574039"/>
          </a:xfrm>
          <a:prstGeom prst="rect">
            <a:avLst/>
          </a:prstGeom>
        </p:spPr>
        <p:txBody>
          <a:bodyPr wrap="square" rtlCol="0">
            <a:spAutoFit/>
          </a:bodyPr>
          <a:lstStyle/>
          <a:p>
            <a:pPr marL="457200" indent="-457200">
              <a:buFont typeface="Wingdings" charset="2"/>
              <a:buChar char="n"/>
            </a:pPr>
            <a:r>
              <a:rPr lang="en-US" sz="3200" b="1">
                <a:solidFill>
                  <a:srgbClr val="000000"/>
                </a:solidFill>
              </a:rPr>
              <a:t>Mouse Simulation: </a:t>
            </a:r>
            <a:endParaRPr lang="en-US" sz="2800" b="1">
              <a:solidFill>
                <a:srgbClr val="000000"/>
              </a:solidFill>
            </a:endParaRPr>
          </a:p>
        </p:txBody>
      </p:sp>
      <p:sp>
        <p:nvSpPr>
          <p:cNvPr id="1048845" name="TextBox 1048844"/>
          <p:cNvSpPr txBox="1"/>
          <p:nvPr/>
        </p:nvSpPr>
        <p:spPr>
          <a:xfrm>
            <a:off x="795602" y="3413758"/>
            <a:ext cx="14230978" cy="1158240"/>
          </a:xfrm>
          <a:prstGeom prst="rect">
            <a:avLst/>
          </a:prstGeom>
        </p:spPr>
        <p:txBody>
          <a:bodyPr wrap="square" rtlCol="0">
            <a:spAutoFit/>
          </a:bodyPr>
          <a:lstStyle/>
          <a:p>
            <a:pPr marL="571500" indent="-571500">
              <a:buFont typeface="Arial"/>
              <a:buChar char="•"/>
            </a:pPr>
            <a:r>
              <a:rPr lang="en-US" sz="3600">
                <a:solidFill>
                  <a:srgbClr val="000000"/>
                </a:solidFill>
              </a:rPr>
              <a:t>Develop software modules to simulate mouse movements, clicks, and scrolling actions based on the detected hand gestures.</a:t>
            </a:r>
            <a:endParaRPr lang="en-US" sz="2800">
              <a:solidFill>
                <a:srgbClr val="000000"/>
              </a:solidFill>
            </a:endParaRPr>
          </a:p>
        </p:txBody>
      </p:sp>
      <p:sp>
        <p:nvSpPr>
          <p:cNvPr id="1048846" name="TextBox 1048845"/>
          <p:cNvSpPr txBox="1"/>
          <p:nvPr/>
        </p:nvSpPr>
        <p:spPr>
          <a:xfrm>
            <a:off x="164419" y="673754"/>
            <a:ext cx="14363259" cy="993140"/>
          </a:xfrm>
          <a:prstGeom prst="rect">
            <a:avLst/>
          </a:prstGeom>
        </p:spPr>
        <p:txBody>
          <a:bodyPr wrap="square" rtlCol="0">
            <a:spAutoFit/>
          </a:bodyPr>
          <a:lstStyle/>
          <a:p>
            <a:r>
              <a:rPr lang="en-US" sz="6000" b="1">
                <a:solidFill>
                  <a:srgbClr val="000000"/>
                </a:solidFill>
              </a:rPr>
              <a:t>System Deployment Approach</a:t>
            </a:r>
            <a:r>
              <a:rPr lang="en-US" altLang="zh-CN" sz="6000" b="1">
                <a:solidFill>
                  <a:srgbClr val="000000"/>
                </a:solidFill>
              </a:rPr>
              <a:t> (contd...)</a:t>
            </a:r>
            <a:endParaRPr lang="en-US"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47"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848"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93" name="组合"/>
          <p:cNvGrpSpPr/>
          <p:nvPr/>
        </p:nvGrpSpPr>
        <p:grpSpPr>
          <a:xfrm>
            <a:off x="13772214" y="-12700"/>
            <a:ext cx="4511040" cy="10299668"/>
            <a:chOff x="13772214" y="-12700"/>
            <a:chExt cx="4511040" cy="10299668"/>
          </a:xfrm>
        </p:grpSpPr>
        <p:sp>
          <p:nvSpPr>
            <p:cNvPr id="1048849"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94" name="组合"/>
          <p:cNvGrpSpPr/>
          <p:nvPr/>
        </p:nvGrpSpPr>
        <p:grpSpPr>
          <a:xfrm>
            <a:off x="14405163" y="-12700"/>
            <a:ext cx="3882866" cy="10299668"/>
            <a:chOff x="14405163" y="-12700"/>
            <a:chExt cx="3882866" cy="10299668"/>
          </a:xfrm>
        </p:grpSpPr>
        <p:sp>
          <p:nvSpPr>
            <p:cNvPr id="1048850"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95" name="组合"/>
          <p:cNvGrpSpPr/>
          <p:nvPr/>
        </p:nvGrpSpPr>
        <p:grpSpPr>
          <a:xfrm>
            <a:off x="13398498" y="4572000"/>
            <a:ext cx="4889470" cy="5715000"/>
            <a:chOff x="13398498" y="4572000"/>
            <a:chExt cx="4889470" cy="5715000"/>
          </a:xfrm>
        </p:grpSpPr>
        <p:sp>
          <p:nvSpPr>
            <p:cNvPr id="1048851"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96" name="组合"/>
          <p:cNvGrpSpPr/>
          <p:nvPr/>
        </p:nvGrpSpPr>
        <p:grpSpPr>
          <a:xfrm>
            <a:off x="14001750" y="-12700"/>
            <a:ext cx="4281488" cy="10299668"/>
            <a:chOff x="14001750" y="-12700"/>
            <a:chExt cx="4281488" cy="10299668"/>
          </a:xfrm>
        </p:grpSpPr>
        <p:sp>
          <p:nvSpPr>
            <p:cNvPr id="1048852"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97" name="组合"/>
          <p:cNvGrpSpPr/>
          <p:nvPr/>
        </p:nvGrpSpPr>
        <p:grpSpPr>
          <a:xfrm>
            <a:off x="16348095" y="-12700"/>
            <a:ext cx="1935194" cy="10299668"/>
            <a:chOff x="16348095" y="-12700"/>
            <a:chExt cx="1935194" cy="10299668"/>
          </a:xfrm>
        </p:grpSpPr>
        <p:sp>
          <p:nvSpPr>
            <p:cNvPr id="1048853"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98" name="组合"/>
          <p:cNvGrpSpPr/>
          <p:nvPr/>
        </p:nvGrpSpPr>
        <p:grpSpPr>
          <a:xfrm>
            <a:off x="16408499" y="-12700"/>
            <a:ext cx="1874710" cy="10299668"/>
            <a:chOff x="16408499" y="-12700"/>
            <a:chExt cx="1874710" cy="10299668"/>
          </a:xfrm>
        </p:grpSpPr>
        <p:sp>
          <p:nvSpPr>
            <p:cNvPr id="1048854"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99" name="组合"/>
          <p:cNvGrpSpPr/>
          <p:nvPr/>
        </p:nvGrpSpPr>
        <p:grpSpPr>
          <a:xfrm>
            <a:off x="0" y="6019800"/>
            <a:ext cx="673132" cy="4267200"/>
            <a:chOff x="0" y="6019800"/>
            <a:chExt cx="673132" cy="4267200"/>
          </a:xfrm>
        </p:grpSpPr>
        <p:sp>
          <p:nvSpPr>
            <p:cNvPr id="1048855"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56"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12</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857" name="TextBox 1048856"/>
          <p:cNvSpPr txBox="1"/>
          <p:nvPr/>
        </p:nvSpPr>
        <p:spPr>
          <a:xfrm>
            <a:off x="1556615" y="2846282"/>
            <a:ext cx="12349451" cy="1158240"/>
          </a:xfrm>
          <a:prstGeom prst="rect">
            <a:avLst/>
          </a:prstGeom>
        </p:spPr>
        <p:txBody>
          <a:bodyPr wrap="square" rtlCol="0">
            <a:spAutoFit/>
          </a:bodyPr>
          <a:lstStyle>
            <a:defPPr>
              <a:defRPr lang="zh-CN"/>
            </a:defPPr>
            <a:lvl1pPr marL="0" indent="0" algn="l" defTabSz="914400" eaLnBrk="1" fontAlgn="auto" latinLnBrk="0" hangingPunct="1">
              <a:buNone/>
              <a:defRPr sz="1800" kern="1200">
                <a:solidFill>
                  <a:srgbClr val="000000"/>
                </a:solidFill>
                <a:latin typeface="Droid Sans" charset="0"/>
                <a:ea typeface="宋体" charset="0"/>
                <a:cs typeface="Droid Sans" charset="0"/>
              </a:defRPr>
            </a:lvl1pPr>
            <a:lvl2pPr marL="457200" indent="0" algn="l" defTabSz="914400" eaLnBrk="1" fontAlgn="auto" latinLnBrk="0" hangingPunct="1">
              <a:buNone/>
              <a:defRPr sz="1800" kern="1200">
                <a:solidFill>
                  <a:srgbClr val="000000"/>
                </a:solidFill>
                <a:latin typeface="Droid Sans" charset="0"/>
                <a:ea typeface="宋体" charset="0"/>
                <a:cs typeface="Droid Sans" charset="0"/>
              </a:defRPr>
            </a:lvl2pPr>
            <a:lvl3pPr marL="914400" indent="0" algn="l" defTabSz="914400" eaLnBrk="1" fontAlgn="auto" latinLnBrk="0" hangingPunct="1">
              <a:buNone/>
              <a:defRPr sz="1800" kern="1200">
                <a:solidFill>
                  <a:srgbClr val="000000"/>
                </a:solidFill>
                <a:latin typeface="Droid Sans" charset="0"/>
                <a:ea typeface="宋体" charset="0"/>
                <a:cs typeface="Droid Sans" charset="0"/>
              </a:defRPr>
            </a:lvl3pPr>
            <a:lvl4pPr marL="1371600" indent="0" algn="l" defTabSz="914400" eaLnBrk="1" fontAlgn="auto" latinLnBrk="0" hangingPunct="1">
              <a:buNone/>
              <a:defRPr sz="1800" kern="1200">
                <a:solidFill>
                  <a:srgbClr val="000000"/>
                </a:solidFill>
                <a:latin typeface="Droid Sans" charset="0"/>
                <a:ea typeface="宋体" charset="0"/>
                <a:cs typeface="Droid Sans" charset="0"/>
              </a:defRPr>
            </a:lvl4pPr>
            <a:lvl5pPr marL="1828800" indent="0" algn="l" defTabSz="914400" eaLnBrk="1" fontAlgn="auto" latinLnBrk="0" hangingPunct="1">
              <a:buNone/>
              <a:defRPr sz="1800" kern="1200">
                <a:solidFill>
                  <a:srgbClr val="000000"/>
                </a:solidFill>
                <a:latin typeface="Droid Sans" charset="0"/>
                <a:ea typeface="宋体" charset="0"/>
                <a:cs typeface="Droid Sans" charset="0"/>
              </a:defRPr>
            </a:lvl5pPr>
            <a:lvl6pPr marL="2286000" indent="0" algn="l" defTabSz="914400" eaLnBrk="1" fontAlgn="auto" latinLnBrk="0" hangingPunct="1">
              <a:buNone/>
              <a:defRPr sz="1800" kern="1200">
                <a:solidFill>
                  <a:srgbClr val="000000"/>
                </a:solidFill>
                <a:latin typeface="Droid Sans" charset="0"/>
                <a:ea typeface="宋体" charset="0"/>
                <a:cs typeface="Droid Sans" charset="0"/>
              </a:defRPr>
            </a:lvl6pPr>
            <a:lvl7pPr marL="2743200" indent="0" algn="l" defTabSz="914400" eaLnBrk="1" fontAlgn="auto" latinLnBrk="0" hangingPunct="1">
              <a:buNone/>
              <a:defRPr sz="1800" kern="1200">
                <a:solidFill>
                  <a:srgbClr val="000000"/>
                </a:solidFill>
                <a:latin typeface="Droid Sans" charset="0"/>
                <a:ea typeface="宋体" charset="0"/>
                <a:cs typeface="Droid Sans" charset="0"/>
              </a:defRPr>
            </a:lvl7pPr>
            <a:lvl8pPr marL="3200400" indent="0" algn="l" defTabSz="914400" eaLnBrk="1" fontAlgn="auto" latinLnBrk="0" hangingPunct="1">
              <a:buNone/>
              <a:defRPr sz="1800" kern="1200">
                <a:solidFill>
                  <a:srgbClr val="000000"/>
                </a:solidFill>
                <a:latin typeface="Droid Sans" charset="0"/>
                <a:ea typeface="宋体" charset="0"/>
                <a:cs typeface="Droid Sans" charset="0"/>
              </a:defRPr>
            </a:lvl8pPr>
            <a:lvl9pPr marL="3200400" indent="0" algn="l" defTabSz="914400" eaLnBrk="1" fontAlgn="auto" latinLnBrk="0" hangingPunct="1">
              <a:buNone/>
              <a:defRPr sz="1800" kern="1200">
                <a:solidFill>
                  <a:srgbClr val="000000"/>
                </a:solidFill>
                <a:latin typeface="Droid Sans" charset="0"/>
                <a:ea typeface="宋体" charset="0"/>
                <a:cs typeface="Droid Sans" charset="0"/>
              </a:defRPr>
            </a:lvl9pPr>
          </a:lstStyle>
          <a:p>
            <a:pPr marL="571500" indent="-571500">
              <a:buFont typeface="Arial"/>
              <a:buChar char="•"/>
            </a:pPr>
            <a:r>
              <a:rPr lang="en-US" sz="3600">
                <a:solidFill>
                  <a:srgbClr val="000000"/>
                </a:solidFill>
                <a:latin typeface="Times New Roman"/>
              </a:rPr>
              <a:t>Create a user interface for calibrating the virtual mouse and adjusting sensitivity settings.</a:t>
            </a:r>
            <a:endParaRPr lang="en-US" sz="2800">
              <a:solidFill>
                <a:srgbClr val="000000"/>
              </a:solidFill>
            </a:endParaRPr>
          </a:p>
        </p:txBody>
      </p:sp>
      <p:sp>
        <p:nvSpPr>
          <p:cNvPr id="1048858" name="TextBox 1048857"/>
          <p:cNvSpPr txBox="1"/>
          <p:nvPr/>
        </p:nvSpPr>
        <p:spPr>
          <a:xfrm>
            <a:off x="854434" y="2020238"/>
            <a:ext cx="3792682" cy="624840"/>
          </a:xfrm>
          <a:prstGeom prst="rect">
            <a:avLst/>
          </a:prstGeom>
        </p:spPr>
        <p:txBody>
          <a:bodyPr wrap="square" rtlCol="0">
            <a:spAutoFit/>
          </a:bodyPr>
          <a:lstStyle>
            <a:defPPr>
              <a:defRPr lang="zh-CN"/>
            </a:defPPr>
            <a:lvl1pPr marL="0" indent="0" algn="l" defTabSz="914400" eaLnBrk="1" fontAlgn="auto" latinLnBrk="0" hangingPunct="1">
              <a:buNone/>
              <a:defRPr sz="1800" kern="1200">
                <a:solidFill>
                  <a:srgbClr val="000000"/>
                </a:solidFill>
                <a:latin typeface="Droid Sans" charset="0"/>
                <a:ea typeface="宋体" charset="0"/>
                <a:cs typeface="Droid Sans" charset="0"/>
              </a:defRPr>
            </a:lvl1pPr>
            <a:lvl2pPr marL="457200" indent="0" algn="l" defTabSz="914400" eaLnBrk="1" fontAlgn="auto" latinLnBrk="0" hangingPunct="1">
              <a:buNone/>
              <a:defRPr sz="1800" kern="1200">
                <a:solidFill>
                  <a:srgbClr val="000000"/>
                </a:solidFill>
                <a:latin typeface="Droid Sans" charset="0"/>
                <a:ea typeface="宋体" charset="0"/>
                <a:cs typeface="Droid Sans" charset="0"/>
              </a:defRPr>
            </a:lvl2pPr>
            <a:lvl3pPr marL="914400" indent="0" algn="l" defTabSz="914400" eaLnBrk="1" fontAlgn="auto" latinLnBrk="0" hangingPunct="1">
              <a:buNone/>
              <a:defRPr sz="1800" kern="1200">
                <a:solidFill>
                  <a:srgbClr val="000000"/>
                </a:solidFill>
                <a:latin typeface="Droid Sans" charset="0"/>
                <a:ea typeface="宋体" charset="0"/>
                <a:cs typeface="Droid Sans" charset="0"/>
              </a:defRPr>
            </a:lvl3pPr>
            <a:lvl4pPr marL="1371600" indent="0" algn="l" defTabSz="914400" eaLnBrk="1" fontAlgn="auto" latinLnBrk="0" hangingPunct="1">
              <a:buNone/>
              <a:defRPr sz="1800" kern="1200">
                <a:solidFill>
                  <a:srgbClr val="000000"/>
                </a:solidFill>
                <a:latin typeface="Droid Sans" charset="0"/>
                <a:ea typeface="宋体" charset="0"/>
                <a:cs typeface="Droid Sans" charset="0"/>
              </a:defRPr>
            </a:lvl4pPr>
            <a:lvl5pPr marL="1828800" indent="0" algn="l" defTabSz="914400" eaLnBrk="1" fontAlgn="auto" latinLnBrk="0" hangingPunct="1">
              <a:buNone/>
              <a:defRPr sz="1800" kern="1200">
                <a:solidFill>
                  <a:srgbClr val="000000"/>
                </a:solidFill>
                <a:latin typeface="Droid Sans" charset="0"/>
                <a:ea typeface="宋体" charset="0"/>
                <a:cs typeface="Droid Sans" charset="0"/>
              </a:defRPr>
            </a:lvl5pPr>
            <a:lvl6pPr marL="2286000" indent="0" algn="l" defTabSz="914400" eaLnBrk="1" fontAlgn="auto" latinLnBrk="0" hangingPunct="1">
              <a:buNone/>
              <a:defRPr sz="1800" kern="1200">
                <a:solidFill>
                  <a:srgbClr val="000000"/>
                </a:solidFill>
                <a:latin typeface="Droid Sans" charset="0"/>
                <a:ea typeface="宋体" charset="0"/>
                <a:cs typeface="Droid Sans" charset="0"/>
              </a:defRPr>
            </a:lvl6pPr>
            <a:lvl7pPr marL="2743200" indent="0" algn="l" defTabSz="914400" eaLnBrk="1" fontAlgn="auto" latinLnBrk="0" hangingPunct="1">
              <a:buNone/>
              <a:defRPr sz="1800" kern="1200">
                <a:solidFill>
                  <a:srgbClr val="000000"/>
                </a:solidFill>
                <a:latin typeface="Droid Sans" charset="0"/>
                <a:ea typeface="宋体" charset="0"/>
                <a:cs typeface="Droid Sans" charset="0"/>
              </a:defRPr>
            </a:lvl7pPr>
            <a:lvl8pPr marL="3200400" indent="0" algn="l" defTabSz="914400" eaLnBrk="1" fontAlgn="auto" latinLnBrk="0" hangingPunct="1">
              <a:buNone/>
              <a:defRPr sz="1800" kern="1200">
                <a:solidFill>
                  <a:srgbClr val="000000"/>
                </a:solidFill>
                <a:latin typeface="Droid Sans" charset="0"/>
                <a:ea typeface="宋体" charset="0"/>
                <a:cs typeface="Droid Sans" charset="0"/>
              </a:defRPr>
            </a:lvl8pPr>
            <a:lvl9pPr marL="3200400" indent="0" algn="l" defTabSz="914400" eaLnBrk="1" fontAlgn="auto" latinLnBrk="0" hangingPunct="1">
              <a:buNone/>
              <a:defRPr sz="1800" kern="1200">
                <a:solidFill>
                  <a:srgbClr val="000000"/>
                </a:solidFill>
                <a:latin typeface="Droid Sans" charset="0"/>
                <a:ea typeface="宋体" charset="0"/>
                <a:cs typeface="Droid Sans" charset="0"/>
              </a:defRPr>
            </a:lvl9pPr>
          </a:lstStyle>
          <a:p>
            <a:pPr marL="571500" indent="-571500">
              <a:buFont typeface="Wingdings" charset="2"/>
              <a:buChar char="n"/>
            </a:pPr>
            <a:r>
              <a:rPr lang="en-US" sz="3600" b="1">
                <a:solidFill>
                  <a:srgbClr val="000000"/>
                </a:solidFill>
                <a:latin typeface="Times New Roman"/>
              </a:rPr>
              <a:t>User Interface: </a:t>
            </a:r>
            <a:endParaRPr lang="en-US" sz="2800" b="1">
              <a:solidFill>
                <a:srgbClr val="000000"/>
              </a:solidFill>
            </a:endParaRPr>
          </a:p>
        </p:txBody>
      </p:sp>
      <p:sp>
        <p:nvSpPr>
          <p:cNvPr id="1048859" name="TextBox 1048858"/>
          <p:cNvSpPr txBox="1"/>
          <p:nvPr/>
        </p:nvSpPr>
        <p:spPr>
          <a:xfrm>
            <a:off x="854433" y="4890134"/>
            <a:ext cx="4572000" cy="624840"/>
          </a:xfrm>
          <a:prstGeom prst="rect">
            <a:avLst/>
          </a:prstGeom>
        </p:spPr>
        <p:txBody>
          <a:bodyPr wrap="square" rtlCol="0">
            <a:spAutoFit/>
          </a:bodyPr>
          <a:lstStyle/>
          <a:p>
            <a:pPr marL="571500" indent="-571500">
              <a:buFont typeface="Wingdings" charset="2"/>
              <a:buChar char="n"/>
            </a:pPr>
            <a:r>
              <a:rPr lang="en-US" sz="3600" b="1">
                <a:solidFill>
                  <a:srgbClr val="000000"/>
                </a:solidFill>
                <a:latin typeface="Times New Roman"/>
              </a:rPr>
              <a:t>Maintenance:</a:t>
            </a:r>
            <a:endParaRPr lang="en-US" sz="2800">
              <a:solidFill>
                <a:srgbClr val="000000"/>
              </a:solidFill>
            </a:endParaRPr>
          </a:p>
        </p:txBody>
      </p:sp>
      <p:sp>
        <p:nvSpPr>
          <p:cNvPr id="1048860" name="TextBox 1048859"/>
          <p:cNvSpPr txBox="1"/>
          <p:nvPr/>
        </p:nvSpPr>
        <p:spPr>
          <a:xfrm>
            <a:off x="1556613" y="5841085"/>
            <a:ext cx="13962079" cy="1158240"/>
          </a:xfrm>
          <a:prstGeom prst="rect">
            <a:avLst/>
          </a:prstGeom>
        </p:spPr>
        <p:txBody>
          <a:bodyPr wrap="square" rtlCol="0">
            <a:spAutoFit/>
          </a:bodyPr>
          <a:lstStyle/>
          <a:p>
            <a:pPr marL="571500" indent="-571500">
              <a:buFont typeface="Arial"/>
              <a:buChar char="•"/>
            </a:pPr>
            <a:r>
              <a:rPr lang="en-US" sz="3600">
                <a:solidFill>
                  <a:srgbClr val="000000"/>
                </a:solidFill>
              </a:rPr>
              <a:t>Regularly maintain the system by monitoring its perform</a:t>
            </a:r>
            <a:r>
              <a:rPr lang="en-US" altLang="zh-CN" sz="3600">
                <a:solidFill>
                  <a:srgbClr val="000000"/>
                </a:solidFill>
              </a:rPr>
              <a:t>          </a:t>
            </a:r>
            <a:r>
              <a:rPr lang="en-US" sz="3600">
                <a:solidFill>
                  <a:srgbClr val="000000"/>
                </a:solidFill>
              </a:rPr>
              <a:t>and addressing any issues .</a:t>
            </a:r>
            <a:endParaRPr lang="en-US" sz="2800">
              <a:solidFill>
                <a:srgbClr val="000000"/>
              </a:solidFill>
            </a:endParaRPr>
          </a:p>
        </p:txBody>
      </p:sp>
      <p:sp>
        <p:nvSpPr>
          <p:cNvPr id="1048861" name="TextBox 1048860"/>
          <p:cNvSpPr txBox="1"/>
          <p:nvPr/>
        </p:nvSpPr>
        <p:spPr>
          <a:xfrm flipH="1">
            <a:off x="1556615" y="7325439"/>
            <a:ext cx="12573000" cy="1158240"/>
          </a:xfrm>
          <a:prstGeom prst="rect">
            <a:avLst/>
          </a:prstGeom>
        </p:spPr>
        <p:txBody>
          <a:bodyPr wrap="square" rtlCol="0">
            <a:spAutoFit/>
          </a:bodyPr>
          <a:lstStyle/>
          <a:p>
            <a:pPr marL="571500" indent="-571500">
              <a:buFont typeface="Arial"/>
              <a:buChar char="•"/>
            </a:pPr>
            <a:r>
              <a:rPr lang="en-US" sz="3600">
                <a:solidFill>
                  <a:srgbClr val="000000"/>
                </a:solidFill>
              </a:rPr>
              <a:t>Keep the system up to date with </a:t>
            </a:r>
            <a:r>
              <a:rPr lang="en-US" altLang="zh-CN" sz="3600">
                <a:solidFill>
                  <a:srgbClr val="000000"/>
                </a:solidFill>
              </a:rPr>
              <a:t>a </a:t>
            </a:r>
            <a:r>
              <a:rPr lang="en-US" sz="3600">
                <a:solidFill>
                  <a:srgbClr val="000000"/>
                </a:solidFill>
              </a:rPr>
              <a:t>software updates and improvements to ensure optimal functionality over time.</a:t>
            </a:r>
            <a:endParaRPr lang="en-US" sz="2800">
              <a:solidFill>
                <a:srgbClr val="000000"/>
              </a:solidFill>
            </a:endParaRPr>
          </a:p>
        </p:txBody>
      </p:sp>
      <p:sp>
        <p:nvSpPr>
          <p:cNvPr id="1048862" name="TextBox 1048861"/>
          <p:cNvSpPr txBox="1"/>
          <p:nvPr/>
        </p:nvSpPr>
        <p:spPr>
          <a:xfrm>
            <a:off x="336566" y="593702"/>
            <a:ext cx="13849720" cy="923330"/>
          </a:xfrm>
          <a:prstGeom prst="rect">
            <a:avLst/>
          </a:prstGeom>
        </p:spPr>
        <p:txBody>
          <a:bodyPr wrap="square" rtlCol="0">
            <a:spAutoFit/>
          </a:bodyPr>
          <a:lstStyle/>
          <a:p>
            <a:r>
              <a:rPr lang="en-US" sz="5400" b="1" dirty="0">
                <a:solidFill>
                  <a:srgbClr val="000000"/>
                </a:solidFill>
              </a:rPr>
              <a:t>System Deployment Approach</a:t>
            </a:r>
            <a:r>
              <a:rPr lang="en-US" altLang="zh-CN" sz="5400" b="1" dirty="0">
                <a:solidFill>
                  <a:srgbClr val="000000"/>
                </a:solidFill>
              </a:rPr>
              <a:t> (contd...)</a:t>
            </a:r>
            <a:endParaRPr lang="en-US" sz="5400" dirty="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63"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864"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201" name="组合"/>
          <p:cNvGrpSpPr/>
          <p:nvPr/>
        </p:nvGrpSpPr>
        <p:grpSpPr>
          <a:xfrm>
            <a:off x="13772214" y="-12700"/>
            <a:ext cx="4511040" cy="10299668"/>
            <a:chOff x="13772214" y="-12700"/>
            <a:chExt cx="4511040" cy="10299668"/>
          </a:xfrm>
        </p:grpSpPr>
        <p:sp>
          <p:nvSpPr>
            <p:cNvPr id="1048865"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02" name="组合"/>
          <p:cNvGrpSpPr/>
          <p:nvPr/>
        </p:nvGrpSpPr>
        <p:grpSpPr>
          <a:xfrm>
            <a:off x="14405163" y="-12700"/>
            <a:ext cx="3882866" cy="10299668"/>
            <a:chOff x="14405163" y="-12700"/>
            <a:chExt cx="3882866" cy="10299668"/>
          </a:xfrm>
        </p:grpSpPr>
        <p:sp>
          <p:nvSpPr>
            <p:cNvPr id="1048866"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03" name="组合"/>
          <p:cNvGrpSpPr/>
          <p:nvPr/>
        </p:nvGrpSpPr>
        <p:grpSpPr>
          <a:xfrm>
            <a:off x="13398498" y="4572000"/>
            <a:ext cx="4889470" cy="5715000"/>
            <a:chOff x="13398498" y="4572000"/>
            <a:chExt cx="4889470" cy="5715000"/>
          </a:xfrm>
        </p:grpSpPr>
        <p:sp>
          <p:nvSpPr>
            <p:cNvPr id="1048867"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04" name="组合"/>
          <p:cNvGrpSpPr/>
          <p:nvPr/>
        </p:nvGrpSpPr>
        <p:grpSpPr>
          <a:xfrm>
            <a:off x="14001750" y="-12700"/>
            <a:ext cx="4281488" cy="10299668"/>
            <a:chOff x="14001750" y="-12700"/>
            <a:chExt cx="4281488" cy="10299668"/>
          </a:xfrm>
        </p:grpSpPr>
        <p:sp>
          <p:nvSpPr>
            <p:cNvPr id="1048868"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05" name="组合"/>
          <p:cNvGrpSpPr/>
          <p:nvPr/>
        </p:nvGrpSpPr>
        <p:grpSpPr>
          <a:xfrm>
            <a:off x="16348095" y="-12700"/>
            <a:ext cx="1935194" cy="10299668"/>
            <a:chOff x="16348095" y="-12700"/>
            <a:chExt cx="1935194" cy="10299668"/>
          </a:xfrm>
        </p:grpSpPr>
        <p:sp>
          <p:nvSpPr>
            <p:cNvPr id="1048869"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06" name="组合"/>
          <p:cNvGrpSpPr/>
          <p:nvPr/>
        </p:nvGrpSpPr>
        <p:grpSpPr>
          <a:xfrm>
            <a:off x="16408499" y="-12700"/>
            <a:ext cx="1874710" cy="10299668"/>
            <a:chOff x="16408499" y="-12700"/>
            <a:chExt cx="1874710" cy="10299668"/>
          </a:xfrm>
        </p:grpSpPr>
        <p:sp>
          <p:nvSpPr>
            <p:cNvPr id="1048870"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07" name="组合"/>
          <p:cNvGrpSpPr/>
          <p:nvPr/>
        </p:nvGrpSpPr>
        <p:grpSpPr>
          <a:xfrm>
            <a:off x="15557499" y="5384800"/>
            <a:ext cx="2725767" cy="4902230"/>
            <a:chOff x="15557499" y="5384800"/>
            <a:chExt cx="2725767" cy="4902230"/>
          </a:xfrm>
        </p:grpSpPr>
        <p:sp>
          <p:nvSpPr>
            <p:cNvPr id="1048871"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08" name="组合"/>
          <p:cNvGrpSpPr/>
          <p:nvPr/>
        </p:nvGrpSpPr>
        <p:grpSpPr>
          <a:xfrm>
            <a:off x="0" y="6019800"/>
            <a:ext cx="673132" cy="4267200"/>
            <a:chOff x="0" y="6019800"/>
            <a:chExt cx="673132" cy="4267200"/>
          </a:xfrm>
        </p:grpSpPr>
        <p:sp>
          <p:nvSpPr>
            <p:cNvPr id="1048872"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73"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13</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874" name="TextBox 1048873"/>
          <p:cNvSpPr txBox="1"/>
          <p:nvPr/>
        </p:nvSpPr>
        <p:spPr>
          <a:xfrm>
            <a:off x="295573" y="710579"/>
            <a:ext cx="12932444" cy="1107996"/>
          </a:xfrm>
          <a:prstGeom prst="rect">
            <a:avLst/>
          </a:prstGeom>
        </p:spPr>
        <p:txBody>
          <a:bodyPr wrap="square" rtlCol="0">
            <a:spAutoFit/>
          </a:bodyPr>
          <a:lstStyle/>
          <a:p>
            <a:r>
              <a:rPr lang="en-US" sz="6600" b="1" dirty="0">
                <a:solidFill>
                  <a:srgbClr val="000000"/>
                </a:solidFill>
              </a:rPr>
              <a:t>Algorithm</a:t>
            </a:r>
            <a:r>
              <a:rPr lang="en-US" altLang="zh-CN" sz="6600" b="1" dirty="0">
                <a:solidFill>
                  <a:srgbClr val="000000"/>
                </a:solidFill>
              </a:rPr>
              <a:t> </a:t>
            </a:r>
            <a:r>
              <a:rPr lang="en-US" altLang="zh-CN" sz="6600" b="1" dirty="0">
                <a:solidFill>
                  <a:srgbClr val="000000"/>
                </a:solidFill>
              </a:rPr>
              <a:t>A</a:t>
            </a:r>
            <a:r>
              <a:rPr lang="en-US" altLang="zh-CN" sz="6600" b="1" dirty="0" smtClean="0">
                <a:solidFill>
                  <a:srgbClr val="000000"/>
                </a:solidFill>
              </a:rPr>
              <a:t>nd Deployment</a:t>
            </a:r>
            <a:endParaRPr lang="en-US" sz="6600" b="1" dirty="0">
              <a:solidFill>
                <a:srgbClr val="000000"/>
              </a:solidFill>
            </a:endParaRPr>
          </a:p>
        </p:txBody>
      </p:sp>
      <p:sp>
        <p:nvSpPr>
          <p:cNvPr id="1048875" name="TextBox 1048874"/>
          <p:cNvSpPr txBox="1"/>
          <p:nvPr/>
        </p:nvSpPr>
        <p:spPr>
          <a:xfrm>
            <a:off x="536858" y="2593524"/>
            <a:ext cx="5247409" cy="646331"/>
          </a:xfrm>
          <a:prstGeom prst="rect">
            <a:avLst/>
          </a:prstGeom>
        </p:spPr>
        <p:txBody>
          <a:bodyPr wrap="square" rtlCol="0">
            <a:spAutoFit/>
          </a:bodyPr>
          <a:lstStyle/>
          <a:p>
            <a:pPr marL="571500" indent="-571500">
              <a:buFont typeface="Wingdings" charset="2"/>
              <a:buChar char="n"/>
            </a:pPr>
            <a:r>
              <a:rPr lang="en-US" sz="3600" b="1" dirty="0">
                <a:solidFill>
                  <a:srgbClr val="000000"/>
                </a:solidFill>
              </a:rPr>
              <a:t>Initialize </a:t>
            </a:r>
            <a:r>
              <a:rPr lang="en-US" sz="3600" b="1" dirty="0" smtClean="0">
                <a:solidFill>
                  <a:srgbClr val="000000"/>
                </a:solidFill>
              </a:rPr>
              <a:t>:</a:t>
            </a:r>
            <a:endParaRPr lang="en-US" sz="2800" b="1" dirty="0">
              <a:solidFill>
                <a:srgbClr val="000000"/>
              </a:solidFill>
            </a:endParaRPr>
          </a:p>
        </p:txBody>
      </p:sp>
      <p:sp>
        <p:nvSpPr>
          <p:cNvPr id="1048876" name="TextBox 1048875"/>
          <p:cNvSpPr txBox="1"/>
          <p:nvPr/>
        </p:nvSpPr>
        <p:spPr>
          <a:xfrm>
            <a:off x="964531" y="3176277"/>
            <a:ext cx="13417901" cy="1158240"/>
          </a:xfrm>
          <a:prstGeom prst="rect">
            <a:avLst/>
          </a:prstGeom>
        </p:spPr>
        <p:txBody>
          <a:bodyPr wrap="square" rtlCol="0">
            <a:spAutoFit/>
          </a:bodyPr>
          <a:lstStyle/>
          <a:p>
            <a:pPr marL="571500" indent="-571500">
              <a:buFont typeface="Arial"/>
              <a:buChar char="•"/>
            </a:pPr>
            <a:r>
              <a:rPr lang="en-US" sz="3600" b="0">
                <a:solidFill>
                  <a:srgbClr val="000000"/>
                </a:solidFill>
              </a:rPr>
              <a:t>Start by initializing the sensors (e.g., gyroscopes</a:t>
            </a:r>
            <a:r>
              <a:rPr lang="en-US" altLang="zh-CN" sz="3600" b="0">
                <a:solidFill>
                  <a:srgbClr val="000000"/>
                </a:solidFill>
              </a:rPr>
              <a:t>  and </a:t>
            </a:r>
            <a:r>
              <a:rPr lang="en-US" sz="3600" b="0">
                <a:solidFill>
                  <a:srgbClr val="000000"/>
                </a:solidFill>
              </a:rPr>
              <a:t>accelerometers) to capture hand movements.</a:t>
            </a:r>
            <a:endParaRPr lang="en-US" sz="2800" b="0">
              <a:solidFill>
                <a:srgbClr val="000000"/>
              </a:solidFill>
            </a:endParaRPr>
          </a:p>
        </p:txBody>
      </p:sp>
      <p:sp>
        <p:nvSpPr>
          <p:cNvPr id="1048877" name="TextBox 1048876"/>
          <p:cNvSpPr txBox="1"/>
          <p:nvPr/>
        </p:nvSpPr>
        <p:spPr>
          <a:xfrm>
            <a:off x="536857" y="4512294"/>
            <a:ext cx="4355894" cy="624840"/>
          </a:xfrm>
          <a:prstGeom prst="rect">
            <a:avLst/>
          </a:prstGeom>
        </p:spPr>
        <p:txBody>
          <a:bodyPr wrap="square" rtlCol="0">
            <a:spAutoFit/>
          </a:bodyPr>
          <a:lstStyle/>
          <a:p>
            <a:pPr marL="571500" indent="-571500">
              <a:buFont typeface="Wingdings" charset="2"/>
              <a:buChar char="n"/>
            </a:pPr>
            <a:r>
              <a:rPr lang="en-US" sz="3600" b="1">
                <a:solidFill>
                  <a:srgbClr val="000000"/>
                </a:solidFill>
              </a:rPr>
              <a:t>Data Acquisition:</a:t>
            </a:r>
            <a:endParaRPr lang="en-US" sz="2800" b="1">
              <a:solidFill>
                <a:srgbClr val="000000"/>
              </a:solidFill>
            </a:endParaRPr>
          </a:p>
        </p:txBody>
      </p:sp>
      <p:sp>
        <p:nvSpPr>
          <p:cNvPr id="1048878" name="TextBox 1048877"/>
          <p:cNvSpPr txBox="1"/>
          <p:nvPr/>
        </p:nvSpPr>
        <p:spPr>
          <a:xfrm>
            <a:off x="964533" y="5143500"/>
            <a:ext cx="11594524" cy="1158240"/>
          </a:xfrm>
          <a:prstGeom prst="rect">
            <a:avLst/>
          </a:prstGeom>
        </p:spPr>
        <p:txBody>
          <a:bodyPr wrap="square" rtlCol="0">
            <a:spAutoFit/>
          </a:bodyPr>
          <a:lstStyle/>
          <a:p>
            <a:pPr marL="571500" indent="-571500">
              <a:buFont typeface="Arial"/>
              <a:buChar char="•"/>
            </a:pPr>
            <a:r>
              <a:rPr lang="en-US" sz="3600" dirty="0">
                <a:solidFill>
                  <a:srgbClr val="000000"/>
                </a:solidFill>
              </a:rPr>
              <a:t>Continuously gather</a:t>
            </a:r>
            <a:r>
              <a:rPr lang="en-US" altLang="zh-CN" sz="3600" dirty="0">
                <a:solidFill>
                  <a:srgbClr val="000000"/>
                </a:solidFill>
              </a:rPr>
              <a:t>s </a:t>
            </a:r>
            <a:r>
              <a:rPr lang="en-US" sz="3600" dirty="0">
                <a:solidFill>
                  <a:srgbClr val="000000"/>
                </a:solidFill>
              </a:rPr>
              <a:t>data from the sensors to track hand movements.</a:t>
            </a:r>
            <a:endParaRPr lang="en-US" sz="2800" dirty="0">
              <a:solidFill>
                <a:srgbClr val="000000"/>
              </a:solidFill>
            </a:endParaRPr>
          </a:p>
        </p:txBody>
      </p:sp>
      <p:sp>
        <p:nvSpPr>
          <p:cNvPr id="1048879" name="TextBox 1048878"/>
          <p:cNvSpPr txBox="1"/>
          <p:nvPr/>
        </p:nvSpPr>
        <p:spPr>
          <a:xfrm>
            <a:off x="536857" y="6677676"/>
            <a:ext cx="4381499" cy="624841"/>
          </a:xfrm>
          <a:prstGeom prst="rect">
            <a:avLst/>
          </a:prstGeom>
        </p:spPr>
        <p:txBody>
          <a:bodyPr wrap="square" rtlCol="0">
            <a:spAutoFit/>
          </a:bodyPr>
          <a:lstStyle/>
          <a:p>
            <a:pPr marL="571500" indent="-571500">
              <a:buFont typeface="Wingdings" charset="2"/>
              <a:buChar char="n"/>
            </a:pPr>
            <a:r>
              <a:rPr lang="en-US" sz="3600" b="1">
                <a:solidFill>
                  <a:srgbClr val="000000"/>
                </a:solidFill>
              </a:rPr>
              <a:t>Preprocessing:</a:t>
            </a:r>
            <a:endParaRPr lang="en-US" sz="2800" b="1">
              <a:solidFill>
                <a:srgbClr val="000000"/>
              </a:solidFill>
            </a:endParaRPr>
          </a:p>
        </p:txBody>
      </p:sp>
      <p:sp>
        <p:nvSpPr>
          <p:cNvPr id="1048880" name="TextBox 1048879"/>
          <p:cNvSpPr txBox="1"/>
          <p:nvPr/>
        </p:nvSpPr>
        <p:spPr>
          <a:xfrm>
            <a:off x="860134" y="7280262"/>
            <a:ext cx="12538364" cy="1158239"/>
          </a:xfrm>
          <a:prstGeom prst="rect">
            <a:avLst/>
          </a:prstGeom>
        </p:spPr>
        <p:txBody>
          <a:bodyPr wrap="square" rtlCol="0">
            <a:spAutoFit/>
          </a:bodyPr>
          <a:lstStyle/>
          <a:p>
            <a:pPr marL="571500" indent="-571500">
              <a:buFont typeface="Arial"/>
              <a:buChar char="•"/>
            </a:pPr>
            <a:r>
              <a:rPr lang="en-US" sz="3600">
                <a:solidFill>
                  <a:srgbClr val="000000"/>
                </a:solidFill>
              </a:rPr>
              <a:t>Filter the raw sensor data to remove noise and prove accuracy.</a:t>
            </a:r>
            <a:endParaRPr lang="en-US" sz="2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81"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882"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210" name="组合"/>
          <p:cNvGrpSpPr/>
          <p:nvPr/>
        </p:nvGrpSpPr>
        <p:grpSpPr>
          <a:xfrm>
            <a:off x="13772214" y="-12700"/>
            <a:ext cx="4511040" cy="10299668"/>
            <a:chOff x="13772214" y="-12700"/>
            <a:chExt cx="4511040" cy="10299668"/>
          </a:xfrm>
        </p:grpSpPr>
        <p:sp>
          <p:nvSpPr>
            <p:cNvPr id="1048883"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11" name="组合"/>
          <p:cNvGrpSpPr/>
          <p:nvPr/>
        </p:nvGrpSpPr>
        <p:grpSpPr>
          <a:xfrm>
            <a:off x="14405163" y="-12700"/>
            <a:ext cx="3882866" cy="10299668"/>
            <a:chOff x="14405163" y="-12700"/>
            <a:chExt cx="3882866" cy="10299668"/>
          </a:xfrm>
        </p:grpSpPr>
        <p:sp>
          <p:nvSpPr>
            <p:cNvPr id="1048884"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12" name="组合"/>
          <p:cNvGrpSpPr/>
          <p:nvPr/>
        </p:nvGrpSpPr>
        <p:grpSpPr>
          <a:xfrm>
            <a:off x="13398498" y="4572000"/>
            <a:ext cx="4889470" cy="5715000"/>
            <a:chOff x="13398498" y="4572000"/>
            <a:chExt cx="4889470" cy="5715000"/>
          </a:xfrm>
        </p:grpSpPr>
        <p:sp>
          <p:nvSpPr>
            <p:cNvPr id="1048885"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13" name="组合"/>
          <p:cNvGrpSpPr/>
          <p:nvPr/>
        </p:nvGrpSpPr>
        <p:grpSpPr>
          <a:xfrm>
            <a:off x="14001750" y="-12700"/>
            <a:ext cx="4281488" cy="10299668"/>
            <a:chOff x="14001750" y="-12700"/>
            <a:chExt cx="4281488" cy="10299668"/>
          </a:xfrm>
        </p:grpSpPr>
        <p:sp>
          <p:nvSpPr>
            <p:cNvPr id="1048886"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14" name="组合"/>
          <p:cNvGrpSpPr/>
          <p:nvPr/>
        </p:nvGrpSpPr>
        <p:grpSpPr>
          <a:xfrm>
            <a:off x="16348095" y="-12700"/>
            <a:ext cx="1935194" cy="10299668"/>
            <a:chOff x="16348095" y="-12700"/>
            <a:chExt cx="1935194" cy="10299668"/>
          </a:xfrm>
        </p:grpSpPr>
        <p:sp>
          <p:nvSpPr>
            <p:cNvPr id="1048887"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15" name="组合"/>
          <p:cNvGrpSpPr/>
          <p:nvPr/>
        </p:nvGrpSpPr>
        <p:grpSpPr>
          <a:xfrm>
            <a:off x="16408499" y="-12700"/>
            <a:ext cx="1874710" cy="10299668"/>
            <a:chOff x="16408499" y="-12700"/>
            <a:chExt cx="1874710" cy="10299668"/>
          </a:xfrm>
        </p:grpSpPr>
        <p:sp>
          <p:nvSpPr>
            <p:cNvPr id="1048888"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16" name="组合"/>
          <p:cNvGrpSpPr/>
          <p:nvPr/>
        </p:nvGrpSpPr>
        <p:grpSpPr>
          <a:xfrm>
            <a:off x="15557499" y="5384800"/>
            <a:ext cx="2725767" cy="4902230"/>
            <a:chOff x="15557499" y="5384800"/>
            <a:chExt cx="2725767" cy="4902230"/>
          </a:xfrm>
        </p:grpSpPr>
        <p:sp>
          <p:nvSpPr>
            <p:cNvPr id="1048889"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17" name="组合"/>
          <p:cNvGrpSpPr/>
          <p:nvPr/>
        </p:nvGrpSpPr>
        <p:grpSpPr>
          <a:xfrm>
            <a:off x="0" y="6019800"/>
            <a:ext cx="673132" cy="4267200"/>
            <a:chOff x="0" y="6019800"/>
            <a:chExt cx="673132" cy="4267200"/>
          </a:xfrm>
        </p:grpSpPr>
        <p:sp>
          <p:nvSpPr>
            <p:cNvPr id="1048890"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91" name="矩形"/>
          <p:cNvSpPr/>
          <p:nvPr/>
        </p:nvSpPr>
        <p:spPr>
          <a:xfrm>
            <a:off x="12977433" y="9098238"/>
            <a:ext cx="842127" cy="465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rebuchet MS Bold" charset="0"/>
                <a:ea typeface="宋体" charset="0"/>
                <a:cs typeface="Calibri" charset="0"/>
              </a:rPr>
              <a:t>14</a:t>
            </a:r>
            <a:endParaRPr lang="zh-CN" altLang="en-US" sz="3000" b="0" i="0" u="none" strike="noStrike" kern="1200" cap="none" spc="0" baseline="0">
              <a:solidFill>
                <a:srgbClr val="000000"/>
              </a:solidFill>
              <a:latin typeface="Trebuchet MS Bold" charset="0"/>
              <a:ea typeface="宋体" charset="0"/>
              <a:cs typeface="Calibri" charset="0"/>
            </a:endParaRPr>
          </a:p>
        </p:txBody>
      </p:sp>
      <p:sp>
        <p:nvSpPr>
          <p:cNvPr id="1048892" name="TextBox 1048891"/>
          <p:cNvSpPr txBox="1"/>
          <p:nvPr/>
        </p:nvSpPr>
        <p:spPr>
          <a:xfrm>
            <a:off x="673131" y="1543070"/>
            <a:ext cx="5039591" cy="624841"/>
          </a:xfrm>
          <a:prstGeom prst="rect">
            <a:avLst/>
          </a:prstGeom>
        </p:spPr>
        <p:txBody>
          <a:bodyPr wrap="square" rtlCol="0">
            <a:spAutoFit/>
          </a:bodyPr>
          <a:lstStyle/>
          <a:p>
            <a:pPr marL="571500" indent="-571500">
              <a:buFont typeface="Wingdings" charset="2"/>
              <a:buChar char="n"/>
            </a:pPr>
            <a:r>
              <a:rPr lang="en-US" sz="3600" b="1">
                <a:solidFill>
                  <a:srgbClr val="000000"/>
                </a:solidFill>
              </a:rPr>
              <a:t>Gesture Recognition:</a:t>
            </a:r>
            <a:endParaRPr lang="en-US" sz="2800" b="1">
              <a:solidFill>
                <a:srgbClr val="000000"/>
              </a:solidFill>
            </a:endParaRPr>
          </a:p>
        </p:txBody>
      </p:sp>
      <p:sp>
        <p:nvSpPr>
          <p:cNvPr id="1048893" name="TextBox 1048892"/>
          <p:cNvSpPr txBox="1"/>
          <p:nvPr/>
        </p:nvSpPr>
        <p:spPr>
          <a:xfrm>
            <a:off x="1414141" y="2478415"/>
            <a:ext cx="13491662" cy="574040"/>
          </a:xfrm>
          <a:prstGeom prst="rect">
            <a:avLst/>
          </a:prstGeom>
        </p:spPr>
        <p:txBody>
          <a:bodyPr wrap="square" rtlCol="0">
            <a:spAutoFit/>
          </a:bodyPr>
          <a:lstStyle/>
          <a:p>
            <a:pPr marL="457200" indent="-457200">
              <a:buFont typeface="Arial"/>
              <a:buChar char="•"/>
            </a:pPr>
            <a:r>
              <a:rPr lang="en-US" sz="3200">
                <a:solidFill>
                  <a:srgbClr val="000000"/>
                </a:solidFill>
              </a:rPr>
              <a:t>Analyze</a:t>
            </a:r>
            <a:r>
              <a:rPr lang="en-US" altLang="zh-CN" sz="3200">
                <a:solidFill>
                  <a:srgbClr val="000000"/>
                </a:solidFill>
              </a:rPr>
              <a:t> </a:t>
            </a:r>
            <a:r>
              <a:rPr lang="en-US" sz="3200">
                <a:solidFill>
                  <a:srgbClr val="000000"/>
                </a:solidFill>
              </a:rPr>
              <a:t>preprocessed data to recognize specific hand gestures.</a:t>
            </a:r>
            <a:endParaRPr lang="en-US" sz="2800">
              <a:solidFill>
                <a:srgbClr val="000000"/>
              </a:solidFill>
            </a:endParaRPr>
          </a:p>
        </p:txBody>
      </p:sp>
      <p:sp>
        <p:nvSpPr>
          <p:cNvPr id="1048894" name="TextBox 1048893"/>
          <p:cNvSpPr txBox="1"/>
          <p:nvPr/>
        </p:nvSpPr>
        <p:spPr>
          <a:xfrm>
            <a:off x="1396029" y="3362959"/>
            <a:ext cx="12788904" cy="1056641"/>
          </a:xfrm>
          <a:prstGeom prst="rect">
            <a:avLst/>
          </a:prstGeom>
        </p:spPr>
        <p:txBody>
          <a:bodyPr wrap="square" rtlCol="0">
            <a:spAutoFit/>
          </a:bodyPr>
          <a:lstStyle/>
          <a:p>
            <a:pPr marL="457200" indent="-457200">
              <a:buFont typeface="Arial"/>
              <a:buChar char="•"/>
            </a:pPr>
            <a:r>
              <a:rPr lang="en-US" sz="3200">
                <a:solidFill>
                  <a:srgbClr val="000000"/>
                </a:solidFill>
              </a:rPr>
              <a:t>Identify gestures such as</a:t>
            </a:r>
            <a:r>
              <a:rPr lang="en-US" altLang="zh-CN" sz="3200">
                <a:solidFill>
                  <a:srgbClr val="000000"/>
                </a:solidFill>
              </a:rPr>
              <a:t> a</a:t>
            </a:r>
            <a:r>
              <a:rPr lang="en-US" sz="3200">
                <a:solidFill>
                  <a:srgbClr val="000000"/>
                </a:solidFill>
              </a:rPr>
              <a:t> pointing, clicking, dragging, scrolling based on predefined patterns </a:t>
            </a:r>
            <a:r>
              <a:rPr lang="en-US" altLang="zh-CN" sz="3200">
                <a:solidFill>
                  <a:srgbClr val="000000"/>
                </a:solidFill>
              </a:rPr>
              <a:t>(</a:t>
            </a:r>
            <a:r>
              <a:rPr lang="en-US" sz="3200">
                <a:solidFill>
                  <a:srgbClr val="000000"/>
                </a:solidFill>
              </a:rPr>
              <a:t>or</a:t>
            </a:r>
            <a:r>
              <a:rPr lang="en-US" altLang="zh-CN" sz="3200">
                <a:solidFill>
                  <a:srgbClr val="000000"/>
                </a:solidFill>
              </a:rPr>
              <a:t>) the </a:t>
            </a:r>
            <a:r>
              <a:rPr lang="en-US" sz="3200">
                <a:solidFill>
                  <a:srgbClr val="000000"/>
                </a:solidFill>
              </a:rPr>
              <a:t> machine learning models.</a:t>
            </a:r>
            <a:endParaRPr lang="en-US" sz="2800">
              <a:solidFill>
                <a:srgbClr val="000000"/>
              </a:solidFill>
            </a:endParaRPr>
          </a:p>
        </p:txBody>
      </p:sp>
      <p:sp>
        <p:nvSpPr>
          <p:cNvPr id="1048895" name="TextBox 1048894"/>
          <p:cNvSpPr txBox="1"/>
          <p:nvPr/>
        </p:nvSpPr>
        <p:spPr>
          <a:xfrm>
            <a:off x="673131" y="5602615"/>
            <a:ext cx="10910455" cy="624840"/>
          </a:xfrm>
          <a:prstGeom prst="rect">
            <a:avLst/>
          </a:prstGeom>
        </p:spPr>
        <p:txBody>
          <a:bodyPr wrap="square" rtlCol="0">
            <a:spAutoFit/>
          </a:bodyPr>
          <a:lstStyle/>
          <a:p>
            <a:pPr marL="571500" indent="-571500">
              <a:buFont typeface="Wingdings" charset="2"/>
              <a:buChar char="n"/>
            </a:pPr>
            <a:r>
              <a:rPr lang="en-US" sz="3600" b="1">
                <a:solidFill>
                  <a:srgbClr val="000000"/>
                </a:solidFill>
              </a:rPr>
              <a:t>Mouse Action Mapping:</a:t>
            </a:r>
            <a:endParaRPr lang="en-US" sz="2800" b="1">
              <a:solidFill>
                <a:srgbClr val="000000"/>
              </a:solidFill>
            </a:endParaRPr>
          </a:p>
        </p:txBody>
      </p:sp>
      <p:sp>
        <p:nvSpPr>
          <p:cNvPr id="1048896" name="TextBox 1048895"/>
          <p:cNvSpPr txBox="1"/>
          <p:nvPr/>
        </p:nvSpPr>
        <p:spPr>
          <a:xfrm>
            <a:off x="1396029" y="6492241"/>
            <a:ext cx="12888323" cy="574040"/>
          </a:xfrm>
          <a:prstGeom prst="rect">
            <a:avLst/>
          </a:prstGeom>
        </p:spPr>
        <p:txBody>
          <a:bodyPr wrap="square" rtlCol="0">
            <a:spAutoFit/>
          </a:bodyPr>
          <a:lstStyle/>
          <a:p>
            <a:pPr marL="457200" indent="-457200">
              <a:buFont typeface="Arial"/>
              <a:buChar char="•"/>
            </a:pPr>
            <a:r>
              <a:rPr lang="en-US" sz="3200">
                <a:solidFill>
                  <a:srgbClr val="000000"/>
                </a:solidFill>
              </a:rPr>
              <a:t>Map recognized gestures to corresponding mouse actions</a:t>
            </a:r>
            <a:r>
              <a:rPr lang="en-US" altLang="zh-CN" sz="3200">
                <a:solidFill>
                  <a:srgbClr val="000000"/>
                </a:solidFill>
              </a:rPr>
              <a:t> done.</a:t>
            </a:r>
            <a:endParaRPr lang="en-US" sz="2800">
              <a:solidFill>
                <a:srgbClr val="000000"/>
              </a:solidFill>
            </a:endParaRPr>
          </a:p>
        </p:txBody>
      </p:sp>
      <p:sp>
        <p:nvSpPr>
          <p:cNvPr id="1048897" name="TextBox 1048896"/>
          <p:cNvSpPr txBox="1"/>
          <p:nvPr/>
        </p:nvSpPr>
        <p:spPr>
          <a:xfrm>
            <a:off x="1396029" y="7066263"/>
            <a:ext cx="13065128" cy="574040"/>
          </a:xfrm>
          <a:prstGeom prst="rect">
            <a:avLst/>
          </a:prstGeom>
        </p:spPr>
        <p:txBody>
          <a:bodyPr wrap="square" rtlCol="0">
            <a:spAutoFit/>
          </a:bodyPr>
          <a:lstStyle/>
          <a:p>
            <a:pPr marL="457200" indent="-457200">
              <a:buFont typeface="Arial"/>
              <a:buChar char="•"/>
            </a:pPr>
            <a:r>
              <a:rPr lang="en-US" sz="3200">
                <a:solidFill>
                  <a:srgbClr val="000000"/>
                </a:solidFill>
              </a:rPr>
              <a:t>Translate pointing gestures into cursor movement</a:t>
            </a:r>
            <a:r>
              <a:rPr lang="en-US" altLang="zh-CN" sz="3200">
                <a:solidFill>
                  <a:srgbClr val="000000"/>
                </a:solidFill>
              </a:rPr>
              <a:t> </a:t>
            </a:r>
            <a:r>
              <a:rPr lang="en-US" sz="3200">
                <a:solidFill>
                  <a:srgbClr val="000000"/>
                </a:solidFill>
              </a:rPr>
              <a:t>on the screen.</a:t>
            </a:r>
            <a:endParaRPr lang="en-US" sz="2800">
              <a:solidFill>
                <a:srgbClr val="000000"/>
              </a:solidFill>
            </a:endParaRPr>
          </a:p>
        </p:txBody>
      </p:sp>
      <p:sp>
        <p:nvSpPr>
          <p:cNvPr id="1048898" name="TextBox 1048897"/>
          <p:cNvSpPr txBox="1"/>
          <p:nvPr/>
        </p:nvSpPr>
        <p:spPr>
          <a:xfrm>
            <a:off x="1396029" y="7617539"/>
            <a:ext cx="12697787" cy="574041"/>
          </a:xfrm>
          <a:prstGeom prst="rect">
            <a:avLst/>
          </a:prstGeom>
        </p:spPr>
        <p:txBody>
          <a:bodyPr wrap="square" rtlCol="0">
            <a:spAutoFit/>
          </a:bodyPr>
          <a:lstStyle/>
          <a:p>
            <a:pPr marL="457200" indent="-457200">
              <a:buFont typeface="Arial"/>
              <a:buChar char="•"/>
            </a:pPr>
            <a:r>
              <a:rPr lang="en-US" sz="3200">
                <a:solidFill>
                  <a:srgbClr val="000000"/>
                </a:solidFill>
              </a:rPr>
              <a:t>Recognize clicking gestures to perform left or right mouse clicks.</a:t>
            </a:r>
            <a:endParaRPr lang="en-US" sz="2800">
              <a:solidFill>
                <a:srgbClr val="000000"/>
              </a:solidFill>
            </a:endParaRPr>
          </a:p>
        </p:txBody>
      </p:sp>
      <p:sp>
        <p:nvSpPr>
          <p:cNvPr id="1048899" name="TextBox 1048898"/>
          <p:cNvSpPr txBox="1"/>
          <p:nvPr/>
        </p:nvSpPr>
        <p:spPr>
          <a:xfrm>
            <a:off x="1342488" y="8191580"/>
            <a:ext cx="12555682" cy="574041"/>
          </a:xfrm>
          <a:prstGeom prst="rect">
            <a:avLst/>
          </a:prstGeom>
        </p:spPr>
        <p:txBody>
          <a:bodyPr wrap="square" rtlCol="0">
            <a:spAutoFit/>
          </a:bodyPr>
          <a:lstStyle/>
          <a:p>
            <a:pPr marL="457200" indent="-457200">
              <a:buFont typeface="Arial"/>
              <a:buChar char="•"/>
            </a:pPr>
            <a:r>
              <a:rPr lang="en-US" sz="3200">
                <a:solidFill>
                  <a:srgbClr val="000000"/>
                </a:solidFill>
              </a:rPr>
              <a:t>Identify scrolling gestures for vertical or horizontal scrolling.</a:t>
            </a:r>
            <a:endParaRPr lang="en-US" sz="2800">
              <a:solidFill>
                <a:srgbClr val="000000"/>
              </a:solidFill>
            </a:endParaRPr>
          </a:p>
        </p:txBody>
      </p:sp>
      <p:sp>
        <p:nvSpPr>
          <p:cNvPr id="1048900" name="TextBox 1048899"/>
          <p:cNvSpPr txBox="1"/>
          <p:nvPr/>
        </p:nvSpPr>
        <p:spPr>
          <a:xfrm>
            <a:off x="336566" y="-34312"/>
            <a:ext cx="17335503" cy="1200329"/>
          </a:xfrm>
          <a:prstGeom prst="rect">
            <a:avLst/>
          </a:prstGeom>
        </p:spPr>
        <p:txBody>
          <a:bodyPr wrap="square" rtlCol="0">
            <a:spAutoFit/>
          </a:bodyPr>
          <a:lstStyle/>
          <a:p>
            <a:r>
              <a:rPr lang="en-US" sz="7200" b="1" dirty="0">
                <a:solidFill>
                  <a:srgbClr val="000000"/>
                </a:solidFill>
              </a:rPr>
              <a:t>Algorithm</a:t>
            </a:r>
            <a:r>
              <a:rPr lang="en-US" altLang="zh-CN" sz="7200" b="1" dirty="0">
                <a:solidFill>
                  <a:srgbClr val="000000"/>
                </a:solidFill>
              </a:rPr>
              <a:t> </a:t>
            </a:r>
            <a:r>
              <a:rPr lang="en-US" altLang="zh-CN" sz="7200" b="1" dirty="0">
                <a:solidFill>
                  <a:srgbClr val="000000"/>
                </a:solidFill>
              </a:rPr>
              <a:t>A</a:t>
            </a:r>
            <a:r>
              <a:rPr lang="en-US" altLang="zh-CN" sz="7200" b="1" dirty="0" smtClean="0">
                <a:solidFill>
                  <a:srgbClr val="000000"/>
                </a:solidFill>
              </a:rPr>
              <a:t>nd </a:t>
            </a:r>
            <a:r>
              <a:rPr lang="en-US" altLang="zh-CN" sz="7200" b="1" dirty="0">
                <a:solidFill>
                  <a:srgbClr val="000000"/>
                </a:solidFill>
              </a:rPr>
              <a:t>Deployment (contd...)</a:t>
            </a:r>
            <a:endParaRPr lang="en-US" sz="72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901"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902"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219" name="组合"/>
          <p:cNvGrpSpPr/>
          <p:nvPr/>
        </p:nvGrpSpPr>
        <p:grpSpPr>
          <a:xfrm>
            <a:off x="13772214" y="-12700"/>
            <a:ext cx="4511040" cy="10299668"/>
            <a:chOff x="13772214" y="-12700"/>
            <a:chExt cx="4511040" cy="10299668"/>
          </a:xfrm>
        </p:grpSpPr>
        <p:sp>
          <p:nvSpPr>
            <p:cNvPr id="1048903"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20" name="组合"/>
          <p:cNvGrpSpPr/>
          <p:nvPr/>
        </p:nvGrpSpPr>
        <p:grpSpPr>
          <a:xfrm>
            <a:off x="14405163" y="-12700"/>
            <a:ext cx="3882866" cy="10299668"/>
            <a:chOff x="14405163" y="-12700"/>
            <a:chExt cx="3882866" cy="10299668"/>
          </a:xfrm>
        </p:grpSpPr>
        <p:sp>
          <p:nvSpPr>
            <p:cNvPr id="1048904"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21" name="组合"/>
          <p:cNvGrpSpPr/>
          <p:nvPr/>
        </p:nvGrpSpPr>
        <p:grpSpPr>
          <a:xfrm>
            <a:off x="13398498" y="4572000"/>
            <a:ext cx="4889470" cy="5715000"/>
            <a:chOff x="13398498" y="4572000"/>
            <a:chExt cx="4889470" cy="5715000"/>
          </a:xfrm>
        </p:grpSpPr>
        <p:sp>
          <p:nvSpPr>
            <p:cNvPr id="1048905"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22" name="组合"/>
          <p:cNvGrpSpPr/>
          <p:nvPr/>
        </p:nvGrpSpPr>
        <p:grpSpPr>
          <a:xfrm>
            <a:off x="14001750" y="-12700"/>
            <a:ext cx="4281488" cy="10299668"/>
            <a:chOff x="14001750" y="-12700"/>
            <a:chExt cx="4281488" cy="10299668"/>
          </a:xfrm>
        </p:grpSpPr>
        <p:sp>
          <p:nvSpPr>
            <p:cNvPr id="1048906"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23" name="组合"/>
          <p:cNvGrpSpPr/>
          <p:nvPr/>
        </p:nvGrpSpPr>
        <p:grpSpPr>
          <a:xfrm>
            <a:off x="16348095" y="-12700"/>
            <a:ext cx="1935194" cy="10299668"/>
            <a:chOff x="16348095" y="-12700"/>
            <a:chExt cx="1935194" cy="10299668"/>
          </a:xfrm>
        </p:grpSpPr>
        <p:sp>
          <p:nvSpPr>
            <p:cNvPr id="1048907"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24" name="组合"/>
          <p:cNvGrpSpPr/>
          <p:nvPr/>
        </p:nvGrpSpPr>
        <p:grpSpPr>
          <a:xfrm>
            <a:off x="16408499" y="-12700"/>
            <a:ext cx="1874710" cy="10299668"/>
            <a:chOff x="16408499" y="-12700"/>
            <a:chExt cx="1874710" cy="10299668"/>
          </a:xfrm>
        </p:grpSpPr>
        <p:sp>
          <p:nvSpPr>
            <p:cNvPr id="1048908"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25" name="组合"/>
          <p:cNvGrpSpPr/>
          <p:nvPr/>
        </p:nvGrpSpPr>
        <p:grpSpPr>
          <a:xfrm>
            <a:off x="15557499" y="5384800"/>
            <a:ext cx="2725767" cy="4902230"/>
            <a:chOff x="15557499" y="5384800"/>
            <a:chExt cx="2725767" cy="4902230"/>
          </a:xfrm>
        </p:grpSpPr>
        <p:sp>
          <p:nvSpPr>
            <p:cNvPr id="1048909"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26" name="组合"/>
          <p:cNvGrpSpPr/>
          <p:nvPr/>
        </p:nvGrpSpPr>
        <p:grpSpPr>
          <a:xfrm>
            <a:off x="0" y="6019800"/>
            <a:ext cx="673132" cy="4267200"/>
            <a:chOff x="0" y="6019800"/>
            <a:chExt cx="673132" cy="4267200"/>
          </a:xfrm>
        </p:grpSpPr>
        <p:sp>
          <p:nvSpPr>
            <p:cNvPr id="1048910"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11"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24</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912" name="TextBox 1048911"/>
          <p:cNvSpPr txBox="1"/>
          <p:nvPr/>
        </p:nvSpPr>
        <p:spPr>
          <a:xfrm>
            <a:off x="336565" y="2578099"/>
            <a:ext cx="6736772" cy="624840"/>
          </a:xfrm>
          <a:prstGeom prst="rect">
            <a:avLst/>
          </a:prstGeom>
        </p:spPr>
        <p:txBody>
          <a:bodyPr wrap="square" rtlCol="0">
            <a:spAutoFit/>
          </a:bodyPr>
          <a:lstStyle/>
          <a:p>
            <a:pPr marL="571500" indent="-571500">
              <a:buFont typeface="Wingdings" charset="2"/>
              <a:buChar char="n"/>
            </a:pPr>
            <a:r>
              <a:rPr lang="en-US" sz="3600" b="1">
                <a:solidFill>
                  <a:srgbClr val="000000"/>
                </a:solidFill>
              </a:rPr>
              <a:t>Mouse Simulation:</a:t>
            </a:r>
            <a:endParaRPr lang="en-US" sz="2800" b="1">
              <a:solidFill>
                <a:srgbClr val="000000"/>
              </a:solidFill>
            </a:endParaRPr>
          </a:p>
        </p:txBody>
      </p:sp>
      <p:sp>
        <p:nvSpPr>
          <p:cNvPr id="1048913" name="TextBox 1048912"/>
          <p:cNvSpPr txBox="1"/>
          <p:nvPr/>
        </p:nvSpPr>
        <p:spPr>
          <a:xfrm>
            <a:off x="977247" y="3332479"/>
            <a:ext cx="12772160" cy="1056640"/>
          </a:xfrm>
          <a:prstGeom prst="rect">
            <a:avLst/>
          </a:prstGeom>
        </p:spPr>
        <p:txBody>
          <a:bodyPr wrap="square" rtlCol="0">
            <a:spAutoFit/>
          </a:bodyPr>
          <a:lstStyle/>
          <a:p>
            <a:pPr marL="457200" indent="-457200">
              <a:buFont typeface="Arial"/>
              <a:buChar char="•"/>
            </a:pPr>
            <a:r>
              <a:rPr lang="en-US" sz="3200">
                <a:solidFill>
                  <a:srgbClr val="000000"/>
                </a:solidFill>
              </a:rPr>
              <a:t>Simulate the identified mouse actions based on the mapped gestures.</a:t>
            </a:r>
            <a:endParaRPr lang="en-US" sz="2800">
              <a:solidFill>
                <a:srgbClr val="000000"/>
              </a:solidFill>
            </a:endParaRPr>
          </a:p>
        </p:txBody>
      </p:sp>
      <p:sp>
        <p:nvSpPr>
          <p:cNvPr id="1048914" name="TextBox 1048913"/>
          <p:cNvSpPr txBox="1"/>
          <p:nvPr/>
        </p:nvSpPr>
        <p:spPr>
          <a:xfrm>
            <a:off x="336566" y="4518660"/>
            <a:ext cx="4572000" cy="624840"/>
          </a:xfrm>
          <a:prstGeom prst="rect">
            <a:avLst/>
          </a:prstGeom>
        </p:spPr>
        <p:txBody>
          <a:bodyPr wrap="square" rtlCol="0">
            <a:spAutoFit/>
          </a:bodyPr>
          <a:lstStyle/>
          <a:p>
            <a:pPr marL="571500" indent="-571500">
              <a:buFont typeface="Wingdings" charset="2"/>
              <a:buChar char="n"/>
            </a:pPr>
            <a:r>
              <a:rPr lang="en-US" sz="3600" b="1">
                <a:solidFill>
                  <a:srgbClr val="000000"/>
                </a:solidFill>
              </a:rPr>
              <a:t>User Feedback:</a:t>
            </a:r>
            <a:endParaRPr lang="en-US" sz="2800" b="1">
              <a:solidFill>
                <a:srgbClr val="000000"/>
              </a:solidFill>
            </a:endParaRPr>
          </a:p>
        </p:txBody>
      </p:sp>
      <p:sp>
        <p:nvSpPr>
          <p:cNvPr id="1048915" name="TextBox 1048914"/>
          <p:cNvSpPr txBox="1"/>
          <p:nvPr/>
        </p:nvSpPr>
        <p:spPr>
          <a:xfrm>
            <a:off x="873578" y="5143500"/>
            <a:ext cx="12469092" cy="1056639"/>
          </a:xfrm>
          <a:prstGeom prst="rect">
            <a:avLst/>
          </a:prstGeom>
        </p:spPr>
        <p:txBody>
          <a:bodyPr wrap="square" rtlCol="0">
            <a:spAutoFit/>
          </a:bodyPr>
          <a:lstStyle/>
          <a:p>
            <a:pPr marL="457200" indent="-457200">
              <a:buFont typeface="Arial"/>
              <a:buChar char="•"/>
            </a:pPr>
            <a:r>
              <a:rPr lang="en-US" sz="3200">
                <a:solidFill>
                  <a:srgbClr val="000000"/>
                </a:solidFill>
              </a:rPr>
              <a:t>Provide visual feedback to the user to confirm the recognized gestures and simulated mouse actions.</a:t>
            </a:r>
            <a:endParaRPr lang="en-US" sz="2800">
              <a:solidFill>
                <a:srgbClr val="000000"/>
              </a:solidFill>
            </a:endParaRPr>
          </a:p>
        </p:txBody>
      </p:sp>
      <p:sp>
        <p:nvSpPr>
          <p:cNvPr id="1048916" name="TextBox 1048915"/>
          <p:cNvSpPr txBox="1"/>
          <p:nvPr/>
        </p:nvSpPr>
        <p:spPr>
          <a:xfrm>
            <a:off x="371111" y="6811802"/>
            <a:ext cx="7100694" cy="624840"/>
          </a:xfrm>
          <a:prstGeom prst="rect">
            <a:avLst/>
          </a:prstGeom>
        </p:spPr>
        <p:txBody>
          <a:bodyPr wrap="square" rtlCol="0">
            <a:spAutoFit/>
          </a:bodyPr>
          <a:lstStyle/>
          <a:p>
            <a:pPr marL="571500" indent="-571500">
              <a:buFont typeface="Wingdings" charset="2"/>
              <a:buChar char="n"/>
            </a:pPr>
            <a:r>
              <a:rPr lang="en-US" sz="3600" b="1">
                <a:solidFill>
                  <a:srgbClr val="000000"/>
                </a:solidFill>
              </a:rPr>
              <a:t>Adjustment and Calibration:</a:t>
            </a:r>
            <a:endParaRPr lang="en-US" sz="2800" b="1">
              <a:solidFill>
                <a:srgbClr val="000000"/>
              </a:solidFill>
            </a:endParaRPr>
          </a:p>
        </p:txBody>
      </p:sp>
      <p:sp>
        <p:nvSpPr>
          <p:cNvPr id="1048917" name="TextBox 1048916"/>
          <p:cNvSpPr txBox="1"/>
          <p:nvPr/>
        </p:nvSpPr>
        <p:spPr>
          <a:xfrm>
            <a:off x="873578" y="8741367"/>
            <a:ext cx="11828318" cy="1056641"/>
          </a:xfrm>
          <a:prstGeom prst="rect">
            <a:avLst/>
          </a:prstGeom>
        </p:spPr>
        <p:txBody>
          <a:bodyPr wrap="square" rtlCol="0">
            <a:spAutoFit/>
          </a:bodyPr>
          <a:lstStyle/>
          <a:p>
            <a:pPr marL="457200" indent="-457200">
              <a:buFont typeface="Arial"/>
              <a:buChar char="•"/>
            </a:pPr>
            <a:r>
              <a:rPr lang="en-US" sz="3200">
                <a:solidFill>
                  <a:srgbClr val="000000"/>
                </a:solidFill>
              </a:rPr>
              <a:t>Provide a user interface for configuring parameters such as gesture sensitivity, cursor speed, and button responsiveness.</a:t>
            </a:r>
            <a:endParaRPr lang="en-US" sz="2800">
              <a:solidFill>
                <a:srgbClr val="000000"/>
              </a:solidFill>
            </a:endParaRPr>
          </a:p>
        </p:txBody>
      </p:sp>
      <p:sp>
        <p:nvSpPr>
          <p:cNvPr id="1048918" name="TextBox 1048917"/>
          <p:cNvSpPr txBox="1"/>
          <p:nvPr/>
        </p:nvSpPr>
        <p:spPr>
          <a:xfrm>
            <a:off x="977248" y="7436645"/>
            <a:ext cx="11741727" cy="1056639"/>
          </a:xfrm>
          <a:prstGeom prst="rect">
            <a:avLst/>
          </a:prstGeom>
        </p:spPr>
        <p:txBody>
          <a:bodyPr wrap="square" rtlCol="0">
            <a:spAutoFit/>
          </a:bodyPr>
          <a:lstStyle/>
          <a:p>
            <a:pPr marL="457200" indent="-457200">
              <a:buFont typeface="Arial"/>
              <a:buChar char="•"/>
            </a:pPr>
            <a:r>
              <a:rPr lang="en-US" sz="3200">
                <a:solidFill>
                  <a:srgbClr val="000000"/>
                </a:solidFill>
              </a:rPr>
              <a:t>Allow users to adjust sensitivity settings and calibrate</a:t>
            </a:r>
            <a:r>
              <a:rPr lang="en-US" altLang="zh-CN" sz="3200">
                <a:solidFill>
                  <a:srgbClr val="000000"/>
                </a:solidFill>
              </a:rPr>
              <a:t>s </a:t>
            </a:r>
            <a:r>
              <a:rPr lang="en-US" sz="3200">
                <a:solidFill>
                  <a:srgbClr val="000000"/>
                </a:solidFill>
              </a:rPr>
              <a:t>the system according to their preferences.</a:t>
            </a:r>
            <a:endParaRPr lang="en-US" sz="2800">
              <a:solidFill>
                <a:srgbClr val="000000"/>
              </a:solidFill>
            </a:endParaRPr>
          </a:p>
        </p:txBody>
      </p:sp>
      <p:sp>
        <p:nvSpPr>
          <p:cNvPr id="1048919" name="TextBox 1048918"/>
          <p:cNvSpPr txBox="1"/>
          <p:nvPr/>
        </p:nvSpPr>
        <p:spPr>
          <a:xfrm>
            <a:off x="336566" y="422081"/>
            <a:ext cx="17130988" cy="1285241"/>
          </a:xfrm>
          <a:prstGeom prst="rect">
            <a:avLst/>
          </a:prstGeom>
        </p:spPr>
        <p:txBody>
          <a:bodyPr wrap="square" rtlCol="0">
            <a:spAutoFit/>
          </a:bodyPr>
          <a:lstStyle/>
          <a:p>
            <a:r>
              <a:rPr lang="en-US" sz="8000" b="1">
                <a:solidFill>
                  <a:srgbClr val="000000"/>
                </a:solidFill>
              </a:rPr>
              <a:t>Algorithm</a:t>
            </a:r>
            <a:r>
              <a:rPr lang="en-US" altLang="zh-CN" sz="8000" b="1">
                <a:solidFill>
                  <a:srgbClr val="000000"/>
                </a:solidFill>
              </a:rPr>
              <a:t> and Deployment (contd...)</a:t>
            </a:r>
            <a:endParaRPr lang="en-US" sz="2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920"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921"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228" name="组合"/>
          <p:cNvGrpSpPr/>
          <p:nvPr/>
        </p:nvGrpSpPr>
        <p:grpSpPr>
          <a:xfrm>
            <a:off x="13772214" y="-12700"/>
            <a:ext cx="4511040" cy="10299668"/>
            <a:chOff x="13772214" y="-12700"/>
            <a:chExt cx="4511040" cy="10299668"/>
          </a:xfrm>
        </p:grpSpPr>
        <p:sp>
          <p:nvSpPr>
            <p:cNvPr id="1048922"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29" name="组合"/>
          <p:cNvGrpSpPr/>
          <p:nvPr/>
        </p:nvGrpSpPr>
        <p:grpSpPr>
          <a:xfrm>
            <a:off x="14405163" y="-12700"/>
            <a:ext cx="3882866" cy="10299668"/>
            <a:chOff x="14405163" y="-12700"/>
            <a:chExt cx="3882866" cy="10299668"/>
          </a:xfrm>
        </p:grpSpPr>
        <p:sp>
          <p:nvSpPr>
            <p:cNvPr id="1048923"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30" name="组合"/>
          <p:cNvGrpSpPr/>
          <p:nvPr/>
        </p:nvGrpSpPr>
        <p:grpSpPr>
          <a:xfrm>
            <a:off x="13398498" y="4572000"/>
            <a:ext cx="4889470" cy="5715000"/>
            <a:chOff x="13398498" y="4572000"/>
            <a:chExt cx="4889470" cy="5715000"/>
          </a:xfrm>
        </p:grpSpPr>
        <p:sp>
          <p:nvSpPr>
            <p:cNvPr id="1048924"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31" name="组合"/>
          <p:cNvGrpSpPr/>
          <p:nvPr/>
        </p:nvGrpSpPr>
        <p:grpSpPr>
          <a:xfrm>
            <a:off x="14001750" y="-12700"/>
            <a:ext cx="4281488" cy="10299668"/>
            <a:chOff x="14001750" y="-12700"/>
            <a:chExt cx="4281488" cy="10299668"/>
          </a:xfrm>
        </p:grpSpPr>
        <p:sp>
          <p:nvSpPr>
            <p:cNvPr id="1048925"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32" name="组合"/>
          <p:cNvGrpSpPr/>
          <p:nvPr/>
        </p:nvGrpSpPr>
        <p:grpSpPr>
          <a:xfrm>
            <a:off x="16348095" y="-12700"/>
            <a:ext cx="1935194" cy="10299668"/>
            <a:chOff x="16348095" y="-12700"/>
            <a:chExt cx="1935194" cy="10299668"/>
          </a:xfrm>
        </p:grpSpPr>
        <p:sp>
          <p:nvSpPr>
            <p:cNvPr id="1048926"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33" name="组合"/>
          <p:cNvGrpSpPr/>
          <p:nvPr/>
        </p:nvGrpSpPr>
        <p:grpSpPr>
          <a:xfrm>
            <a:off x="16408499" y="-12700"/>
            <a:ext cx="1874710" cy="10299668"/>
            <a:chOff x="16408499" y="-12700"/>
            <a:chExt cx="1874710" cy="10299668"/>
          </a:xfrm>
        </p:grpSpPr>
        <p:sp>
          <p:nvSpPr>
            <p:cNvPr id="1048927"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34" name="组合"/>
          <p:cNvGrpSpPr/>
          <p:nvPr/>
        </p:nvGrpSpPr>
        <p:grpSpPr>
          <a:xfrm>
            <a:off x="15557499" y="5384800"/>
            <a:ext cx="2725767" cy="4902230"/>
            <a:chOff x="15557499" y="5384800"/>
            <a:chExt cx="2725767" cy="4902230"/>
          </a:xfrm>
        </p:grpSpPr>
        <p:sp>
          <p:nvSpPr>
            <p:cNvPr id="1048928"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35" name="组合"/>
          <p:cNvGrpSpPr/>
          <p:nvPr/>
        </p:nvGrpSpPr>
        <p:grpSpPr>
          <a:xfrm>
            <a:off x="0" y="6019800"/>
            <a:ext cx="673132" cy="4267200"/>
            <a:chOff x="0" y="6019800"/>
            <a:chExt cx="673132" cy="4267200"/>
          </a:xfrm>
        </p:grpSpPr>
        <p:sp>
          <p:nvSpPr>
            <p:cNvPr id="1048929"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30" name="矩形"/>
          <p:cNvSpPr/>
          <p:nvPr/>
        </p:nvSpPr>
        <p:spPr>
          <a:xfrm>
            <a:off x="12977433" y="9098238"/>
            <a:ext cx="842127" cy="465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rebuchet MS" charset="0"/>
                <a:ea typeface="宋体" charset="0"/>
                <a:cs typeface="Calibri" charset="0"/>
              </a:rPr>
              <a:t>15</a:t>
            </a:r>
            <a:endParaRPr lang="zh-CN" altLang="en-US" sz="3000" b="0" i="0" u="none" strike="noStrike" kern="1200" cap="none" spc="0" baseline="0">
              <a:solidFill>
                <a:srgbClr val="000000"/>
              </a:solidFill>
              <a:latin typeface="Trebuchet MS" charset="0"/>
              <a:ea typeface="宋体" charset="0"/>
              <a:cs typeface="Calibri" charset="0"/>
            </a:endParaRPr>
          </a:p>
        </p:txBody>
      </p:sp>
      <p:sp>
        <p:nvSpPr>
          <p:cNvPr id="1048931" name="TextBox 1048930"/>
          <p:cNvSpPr txBox="1"/>
          <p:nvPr/>
        </p:nvSpPr>
        <p:spPr>
          <a:xfrm>
            <a:off x="336566" y="2000648"/>
            <a:ext cx="9195955" cy="624840"/>
          </a:xfrm>
          <a:prstGeom prst="rect">
            <a:avLst/>
          </a:prstGeom>
        </p:spPr>
        <p:txBody>
          <a:bodyPr wrap="square" rtlCol="0">
            <a:spAutoFit/>
          </a:bodyPr>
          <a:lstStyle/>
          <a:p>
            <a:pPr marL="571500" indent="-571500">
              <a:buFont typeface="Wingdings" charset="2"/>
              <a:buChar char="n"/>
            </a:pPr>
            <a:r>
              <a:rPr lang="en-US" sz="3600" b="1">
                <a:solidFill>
                  <a:srgbClr val="000000"/>
                </a:solidFill>
              </a:rPr>
              <a:t>Error Handling:</a:t>
            </a:r>
            <a:endParaRPr lang="en-US" sz="2800" b="1">
              <a:solidFill>
                <a:srgbClr val="000000"/>
              </a:solidFill>
            </a:endParaRPr>
          </a:p>
        </p:txBody>
      </p:sp>
      <p:sp>
        <p:nvSpPr>
          <p:cNvPr id="1048932" name="TextBox 1048931"/>
          <p:cNvSpPr txBox="1"/>
          <p:nvPr/>
        </p:nvSpPr>
        <p:spPr>
          <a:xfrm>
            <a:off x="336565" y="4942399"/>
            <a:ext cx="7294262" cy="624840"/>
          </a:xfrm>
          <a:prstGeom prst="rect">
            <a:avLst/>
          </a:prstGeom>
        </p:spPr>
        <p:txBody>
          <a:bodyPr wrap="square" rtlCol="0">
            <a:spAutoFit/>
          </a:bodyPr>
          <a:lstStyle/>
          <a:p>
            <a:pPr marL="571500" indent="-571500">
              <a:buFont typeface="Wingdings" charset="2"/>
              <a:buChar char="n"/>
            </a:pPr>
            <a:r>
              <a:rPr lang="en-US" sz="3600" b="1">
                <a:solidFill>
                  <a:srgbClr val="000000"/>
                </a:solidFill>
              </a:rPr>
              <a:t>Continuous Operation:</a:t>
            </a:r>
            <a:endParaRPr lang="en-US" sz="2800" b="1">
              <a:solidFill>
                <a:srgbClr val="000000"/>
              </a:solidFill>
            </a:endParaRPr>
          </a:p>
        </p:txBody>
      </p:sp>
      <p:sp>
        <p:nvSpPr>
          <p:cNvPr id="1048933" name="TextBox 1048932"/>
          <p:cNvSpPr txBox="1"/>
          <p:nvPr/>
        </p:nvSpPr>
        <p:spPr>
          <a:xfrm>
            <a:off x="673131" y="3118255"/>
            <a:ext cx="12988636" cy="1056639"/>
          </a:xfrm>
          <a:prstGeom prst="rect">
            <a:avLst/>
          </a:prstGeom>
        </p:spPr>
        <p:txBody>
          <a:bodyPr wrap="square" rtlCol="0">
            <a:spAutoFit/>
          </a:bodyPr>
          <a:lstStyle/>
          <a:p>
            <a:pPr marL="457200" indent="-457200">
              <a:buFont typeface="Arial"/>
              <a:buChar char="•"/>
            </a:pPr>
            <a:r>
              <a:rPr lang="en-US" sz="3200">
                <a:solidFill>
                  <a:srgbClr val="000000"/>
                </a:solidFill>
              </a:rPr>
              <a:t>Provide fallback options or prompts for users to correct errors or reinitiate gestures if necessary.</a:t>
            </a:r>
            <a:endParaRPr lang="en-US" sz="2800">
              <a:solidFill>
                <a:srgbClr val="000000"/>
              </a:solidFill>
            </a:endParaRPr>
          </a:p>
        </p:txBody>
      </p:sp>
      <p:sp>
        <p:nvSpPr>
          <p:cNvPr id="1048934" name="TextBox 1048933"/>
          <p:cNvSpPr txBox="1"/>
          <p:nvPr/>
        </p:nvSpPr>
        <p:spPr>
          <a:xfrm>
            <a:off x="831741" y="5928862"/>
            <a:ext cx="13217631" cy="1056640"/>
          </a:xfrm>
          <a:prstGeom prst="rect">
            <a:avLst/>
          </a:prstGeom>
        </p:spPr>
        <p:txBody>
          <a:bodyPr wrap="square" rtlCol="0">
            <a:spAutoFit/>
          </a:bodyPr>
          <a:lstStyle/>
          <a:p>
            <a:pPr marL="457200" indent="-457200">
              <a:buFont typeface="Arial"/>
              <a:buChar char="•"/>
            </a:pPr>
            <a:r>
              <a:rPr lang="en-US" sz="3200">
                <a:solidFill>
                  <a:srgbClr val="000000"/>
                </a:solidFill>
              </a:rPr>
              <a:t>Maintain continuous operation of the system to ensure real-time responsiveness to hand gestures.</a:t>
            </a:r>
            <a:endParaRPr lang="en-US" sz="2800">
              <a:solidFill>
                <a:srgbClr val="000000"/>
              </a:solidFill>
            </a:endParaRPr>
          </a:p>
        </p:txBody>
      </p:sp>
      <p:sp>
        <p:nvSpPr>
          <p:cNvPr id="1048935" name="TextBox 1048934"/>
          <p:cNvSpPr txBox="1"/>
          <p:nvPr/>
        </p:nvSpPr>
        <p:spPr>
          <a:xfrm>
            <a:off x="889256" y="7530665"/>
            <a:ext cx="12711631" cy="1056640"/>
          </a:xfrm>
          <a:prstGeom prst="rect">
            <a:avLst/>
          </a:prstGeom>
        </p:spPr>
        <p:txBody>
          <a:bodyPr wrap="square" rtlCol="0">
            <a:spAutoFit/>
          </a:bodyPr>
          <a:lstStyle/>
          <a:p>
            <a:pPr marL="457200" indent="-457200">
              <a:buFont typeface="Arial"/>
              <a:buChar char="•"/>
            </a:pPr>
            <a:r>
              <a:rPr lang="en-US" sz="3200">
                <a:solidFill>
                  <a:srgbClr val="000000"/>
                </a:solidFill>
              </a:rPr>
              <a:t>Gracefully shutdown the system and </a:t>
            </a:r>
            <a:r>
              <a:rPr lang="en-US" altLang="zh-CN" sz="3200">
                <a:solidFill>
                  <a:srgbClr val="000000"/>
                </a:solidFill>
              </a:rPr>
              <a:t>were </a:t>
            </a:r>
            <a:r>
              <a:rPr lang="en-US" sz="3200">
                <a:solidFill>
                  <a:srgbClr val="000000"/>
                </a:solidFill>
              </a:rPr>
              <a:t>release any allocated resources when the user exits the virtual mouse application.</a:t>
            </a:r>
            <a:endParaRPr lang="en-US" sz="2800">
              <a:solidFill>
                <a:srgbClr val="000000"/>
              </a:solidFill>
            </a:endParaRPr>
          </a:p>
        </p:txBody>
      </p:sp>
      <p:sp>
        <p:nvSpPr>
          <p:cNvPr id="1048936" name="TextBox 1048935"/>
          <p:cNvSpPr txBox="1"/>
          <p:nvPr/>
        </p:nvSpPr>
        <p:spPr>
          <a:xfrm>
            <a:off x="146891" y="242109"/>
            <a:ext cx="17519605" cy="1285241"/>
          </a:xfrm>
          <a:prstGeom prst="rect">
            <a:avLst/>
          </a:prstGeom>
        </p:spPr>
        <p:txBody>
          <a:bodyPr wrap="square" rtlCol="0">
            <a:spAutoFit/>
          </a:bodyPr>
          <a:lstStyle/>
          <a:p>
            <a:r>
              <a:rPr lang="en-US" sz="8000" b="1">
                <a:solidFill>
                  <a:srgbClr val="000000"/>
                </a:solidFill>
              </a:rPr>
              <a:t>Algorithm</a:t>
            </a:r>
            <a:r>
              <a:rPr lang="en-US" altLang="zh-CN" sz="8000" b="1">
                <a:solidFill>
                  <a:srgbClr val="000000"/>
                </a:solidFill>
              </a:rPr>
              <a:t> and Deployment (contd...)</a:t>
            </a:r>
            <a:endParaRPr lang="en-US" sz="2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937"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938"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237" name="组合"/>
          <p:cNvGrpSpPr/>
          <p:nvPr/>
        </p:nvGrpSpPr>
        <p:grpSpPr>
          <a:xfrm>
            <a:off x="13772214" y="-12700"/>
            <a:ext cx="4511040" cy="10299668"/>
            <a:chOff x="13772214" y="-12700"/>
            <a:chExt cx="4511040" cy="10299668"/>
          </a:xfrm>
        </p:grpSpPr>
        <p:sp>
          <p:nvSpPr>
            <p:cNvPr id="1048939"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38" name="组合"/>
          <p:cNvGrpSpPr/>
          <p:nvPr/>
        </p:nvGrpSpPr>
        <p:grpSpPr>
          <a:xfrm>
            <a:off x="14405163" y="-12700"/>
            <a:ext cx="3882866" cy="10299668"/>
            <a:chOff x="14405163" y="-12700"/>
            <a:chExt cx="3882866" cy="10299668"/>
          </a:xfrm>
        </p:grpSpPr>
        <p:sp>
          <p:nvSpPr>
            <p:cNvPr id="1048940"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39" name="组合"/>
          <p:cNvGrpSpPr/>
          <p:nvPr/>
        </p:nvGrpSpPr>
        <p:grpSpPr>
          <a:xfrm>
            <a:off x="13398498" y="4572000"/>
            <a:ext cx="4889470" cy="5715000"/>
            <a:chOff x="13398498" y="4572000"/>
            <a:chExt cx="4889470" cy="5715000"/>
          </a:xfrm>
        </p:grpSpPr>
        <p:sp>
          <p:nvSpPr>
            <p:cNvPr id="1048941"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0" name="组合"/>
          <p:cNvGrpSpPr/>
          <p:nvPr/>
        </p:nvGrpSpPr>
        <p:grpSpPr>
          <a:xfrm>
            <a:off x="14001750" y="-12700"/>
            <a:ext cx="4281488" cy="10299668"/>
            <a:chOff x="14001750" y="-12700"/>
            <a:chExt cx="4281488" cy="10299668"/>
          </a:xfrm>
        </p:grpSpPr>
        <p:sp>
          <p:nvSpPr>
            <p:cNvPr id="1048942"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41" name="组合"/>
          <p:cNvGrpSpPr/>
          <p:nvPr/>
        </p:nvGrpSpPr>
        <p:grpSpPr>
          <a:xfrm>
            <a:off x="16348095" y="-12700"/>
            <a:ext cx="1935194" cy="10299668"/>
            <a:chOff x="16348095" y="-12700"/>
            <a:chExt cx="1935194" cy="10299668"/>
          </a:xfrm>
        </p:grpSpPr>
        <p:sp>
          <p:nvSpPr>
            <p:cNvPr id="1048943"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42" name="组合"/>
          <p:cNvGrpSpPr/>
          <p:nvPr/>
        </p:nvGrpSpPr>
        <p:grpSpPr>
          <a:xfrm>
            <a:off x="16408499" y="-12700"/>
            <a:ext cx="1874710" cy="10299668"/>
            <a:chOff x="16408499" y="-12700"/>
            <a:chExt cx="1874710" cy="10299668"/>
          </a:xfrm>
        </p:grpSpPr>
        <p:sp>
          <p:nvSpPr>
            <p:cNvPr id="1048944"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43" name="组合"/>
          <p:cNvGrpSpPr/>
          <p:nvPr/>
        </p:nvGrpSpPr>
        <p:grpSpPr>
          <a:xfrm>
            <a:off x="15557499" y="5384800"/>
            <a:ext cx="2725767" cy="4902230"/>
            <a:chOff x="15557499" y="5384800"/>
            <a:chExt cx="2725767" cy="4902230"/>
          </a:xfrm>
        </p:grpSpPr>
        <p:sp>
          <p:nvSpPr>
            <p:cNvPr id="1048945"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4" name="组合"/>
          <p:cNvGrpSpPr/>
          <p:nvPr/>
        </p:nvGrpSpPr>
        <p:grpSpPr>
          <a:xfrm>
            <a:off x="0" y="6019800"/>
            <a:ext cx="673132" cy="4267200"/>
            <a:chOff x="0" y="6019800"/>
            <a:chExt cx="673132" cy="4267200"/>
          </a:xfrm>
        </p:grpSpPr>
        <p:sp>
          <p:nvSpPr>
            <p:cNvPr id="1048946"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47" name="矩形"/>
          <p:cNvSpPr/>
          <p:nvPr/>
        </p:nvSpPr>
        <p:spPr>
          <a:xfrm>
            <a:off x="12977433" y="9098238"/>
            <a:ext cx="842127" cy="465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rebuchet MS" charset="0"/>
                <a:ea typeface="宋体" charset="0"/>
                <a:cs typeface="Calibri" charset="0"/>
              </a:rPr>
              <a:t>16</a:t>
            </a:r>
            <a:endParaRPr lang="zh-CN" altLang="en-US" sz="3000" b="0" i="0" u="none" strike="noStrike" kern="1200" cap="none" spc="0" baseline="0">
              <a:solidFill>
                <a:srgbClr val="000000"/>
              </a:solidFill>
              <a:latin typeface="Trebuchet MS" charset="0"/>
              <a:ea typeface="宋体" charset="0"/>
              <a:cs typeface="Calibri" charset="0"/>
            </a:endParaRPr>
          </a:p>
        </p:txBody>
      </p:sp>
      <p:pic>
        <p:nvPicPr>
          <p:cNvPr id="2097159" name="Picture 2097158"/>
          <p:cNvPicPr>
            <a:picLocks/>
          </p:cNvPicPr>
          <p:nvPr/>
        </p:nvPicPr>
        <p:blipFill>
          <a:blip r:embed="rId2"/>
          <a:stretch>
            <a:fillRect/>
          </a:stretch>
        </p:blipFill>
        <p:spPr>
          <a:xfrm flipV="1">
            <a:off x="1840196" y="5677668"/>
            <a:ext cx="11693139" cy="7772689"/>
          </a:xfrm>
          <a:prstGeom prst="rect">
            <a:avLst/>
          </a:prstGeom>
        </p:spPr>
      </p:pic>
      <p:pic>
        <p:nvPicPr>
          <p:cNvPr id="2097160" name="Picture 2097159"/>
          <p:cNvPicPr>
            <a:picLocks/>
          </p:cNvPicPr>
          <p:nvPr/>
        </p:nvPicPr>
        <p:blipFill>
          <a:blip r:embed="rId3"/>
          <a:stretch>
            <a:fillRect/>
          </a:stretch>
        </p:blipFill>
        <p:spPr>
          <a:xfrm>
            <a:off x="574528" y="2622217"/>
            <a:ext cx="12900314" cy="5042565"/>
          </a:xfrm>
          <a:prstGeom prst="rect">
            <a:avLst/>
          </a:prstGeom>
        </p:spPr>
      </p:pic>
      <p:sp>
        <p:nvSpPr>
          <p:cNvPr id="1048948" name="TextBox 1048947"/>
          <p:cNvSpPr txBox="1"/>
          <p:nvPr/>
        </p:nvSpPr>
        <p:spPr>
          <a:xfrm>
            <a:off x="0" y="123404"/>
            <a:ext cx="17381058" cy="1285240"/>
          </a:xfrm>
          <a:prstGeom prst="rect">
            <a:avLst/>
          </a:prstGeom>
        </p:spPr>
        <p:txBody>
          <a:bodyPr wrap="square" rtlCol="0">
            <a:spAutoFit/>
          </a:bodyPr>
          <a:lstStyle>
            <a:defPPr>
              <a:defRPr lang="zh-CN"/>
            </a:defPPr>
            <a:lvl1pPr marL="0" indent="0" algn="l" defTabSz="914400" eaLnBrk="1" fontAlgn="auto" latinLnBrk="0" hangingPunct="1">
              <a:buNone/>
              <a:defRPr sz="1800" kern="1200">
                <a:solidFill>
                  <a:srgbClr val="000000"/>
                </a:solidFill>
                <a:latin typeface="Droid Sans" charset="0"/>
                <a:ea typeface="宋体" charset="0"/>
                <a:cs typeface="Droid Sans" charset="0"/>
              </a:defRPr>
            </a:lvl1pPr>
            <a:lvl2pPr marL="457200" indent="0" algn="l" defTabSz="914400" eaLnBrk="1" fontAlgn="auto" latinLnBrk="0" hangingPunct="1">
              <a:buNone/>
              <a:defRPr sz="1800" kern="1200">
                <a:solidFill>
                  <a:srgbClr val="000000"/>
                </a:solidFill>
                <a:latin typeface="Droid Sans" charset="0"/>
                <a:ea typeface="宋体" charset="0"/>
                <a:cs typeface="Droid Sans" charset="0"/>
              </a:defRPr>
            </a:lvl2pPr>
            <a:lvl3pPr marL="914400" indent="0" algn="l" defTabSz="914400" eaLnBrk="1" fontAlgn="auto" latinLnBrk="0" hangingPunct="1">
              <a:buNone/>
              <a:defRPr sz="1800" kern="1200">
                <a:solidFill>
                  <a:srgbClr val="000000"/>
                </a:solidFill>
                <a:latin typeface="Droid Sans" charset="0"/>
                <a:ea typeface="宋体" charset="0"/>
                <a:cs typeface="Droid Sans" charset="0"/>
              </a:defRPr>
            </a:lvl3pPr>
            <a:lvl4pPr marL="1371600" indent="0" algn="l" defTabSz="914400" eaLnBrk="1" fontAlgn="auto" latinLnBrk="0" hangingPunct="1">
              <a:buNone/>
              <a:defRPr sz="1800" kern="1200">
                <a:solidFill>
                  <a:srgbClr val="000000"/>
                </a:solidFill>
                <a:latin typeface="Droid Sans" charset="0"/>
                <a:ea typeface="宋体" charset="0"/>
                <a:cs typeface="Droid Sans" charset="0"/>
              </a:defRPr>
            </a:lvl4pPr>
            <a:lvl5pPr marL="1828800" indent="0" algn="l" defTabSz="914400" eaLnBrk="1" fontAlgn="auto" latinLnBrk="0" hangingPunct="1">
              <a:buNone/>
              <a:defRPr sz="1800" kern="1200">
                <a:solidFill>
                  <a:srgbClr val="000000"/>
                </a:solidFill>
                <a:latin typeface="Droid Sans" charset="0"/>
                <a:ea typeface="宋体" charset="0"/>
                <a:cs typeface="Droid Sans" charset="0"/>
              </a:defRPr>
            </a:lvl5pPr>
            <a:lvl6pPr marL="2286000" indent="0" algn="l" defTabSz="914400" eaLnBrk="1" fontAlgn="auto" latinLnBrk="0" hangingPunct="1">
              <a:buNone/>
              <a:defRPr sz="1800" kern="1200">
                <a:solidFill>
                  <a:srgbClr val="000000"/>
                </a:solidFill>
                <a:latin typeface="Droid Sans" charset="0"/>
                <a:ea typeface="宋体" charset="0"/>
                <a:cs typeface="Droid Sans" charset="0"/>
              </a:defRPr>
            </a:lvl6pPr>
            <a:lvl7pPr marL="2743200" indent="0" algn="l" defTabSz="914400" eaLnBrk="1" fontAlgn="auto" latinLnBrk="0" hangingPunct="1">
              <a:buNone/>
              <a:defRPr sz="1800" kern="1200">
                <a:solidFill>
                  <a:srgbClr val="000000"/>
                </a:solidFill>
                <a:latin typeface="Droid Sans" charset="0"/>
                <a:ea typeface="宋体" charset="0"/>
                <a:cs typeface="Droid Sans" charset="0"/>
              </a:defRPr>
            </a:lvl7pPr>
            <a:lvl8pPr marL="3200400" indent="0" algn="l" defTabSz="914400" eaLnBrk="1" fontAlgn="auto" latinLnBrk="0" hangingPunct="1">
              <a:buNone/>
              <a:defRPr sz="1800" kern="1200">
                <a:solidFill>
                  <a:srgbClr val="000000"/>
                </a:solidFill>
                <a:latin typeface="Droid Sans" charset="0"/>
                <a:ea typeface="宋体" charset="0"/>
                <a:cs typeface="Droid Sans" charset="0"/>
              </a:defRPr>
            </a:lvl8pPr>
            <a:lvl9pPr marL="3200400" indent="0" algn="l" defTabSz="914400" eaLnBrk="1" fontAlgn="auto" latinLnBrk="0" hangingPunct="1">
              <a:buNone/>
              <a:defRPr sz="1800" kern="1200">
                <a:solidFill>
                  <a:srgbClr val="000000"/>
                </a:solidFill>
                <a:latin typeface="Droid Sans" charset="0"/>
                <a:ea typeface="宋体" charset="0"/>
                <a:cs typeface="Droid Sans" charset="0"/>
              </a:defRPr>
            </a:lvl9pPr>
          </a:lstStyle>
          <a:p>
            <a:r>
              <a:rPr lang="en-US" sz="8000" b="1">
                <a:solidFill>
                  <a:srgbClr val="000000"/>
                </a:solidFill>
                <a:latin typeface="Times New Roman"/>
              </a:rPr>
              <a:t>Algorithm</a:t>
            </a:r>
            <a:r>
              <a:rPr lang="en-US" altLang="zh-CN" sz="8000" b="1">
                <a:solidFill>
                  <a:srgbClr val="000000"/>
                </a:solidFill>
                <a:latin typeface="Times New Roman"/>
              </a:rPr>
              <a:t> and Deployment (contd...)</a:t>
            </a:r>
            <a:endParaRPr lang="en-US" sz="2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949"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950"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246" name="组合"/>
          <p:cNvGrpSpPr/>
          <p:nvPr/>
        </p:nvGrpSpPr>
        <p:grpSpPr>
          <a:xfrm>
            <a:off x="13772214" y="-12700"/>
            <a:ext cx="4511040" cy="10299668"/>
            <a:chOff x="13772214" y="-12700"/>
            <a:chExt cx="4511040" cy="10299668"/>
          </a:xfrm>
        </p:grpSpPr>
        <p:sp>
          <p:nvSpPr>
            <p:cNvPr id="1048951"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47" name="组合"/>
          <p:cNvGrpSpPr/>
          <p:nvPr/>
        </p:nvGrpSpPr>
        <p:grpSpPr>
          <a:xfrm>
            <a:off x="14405163" y="-12700"/>
            <a:ext cx="3882866" cy="10299668"/>
            <a:chOff x="14405163" y="-12700"/>
            <a:chExt cx="3882866" cy="10299668"/>
          </a:xfrm>
        </p:grpSpPr>
        <p:sp>
          <p:nvSpPr>
            <p:cNvPr id="1048952"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48" name="组合"/>
          <p:cNvGrpSpPr/>
          <p:nvPr/>
        </p:nvGrpSpPr>
        <p:grpSpPr>
          <a:xfrm>
            <a:off x="13398498" y="4572000"/>
            <a:ext cx="4889470" cy="5715000"/>
            <a:chOff x="13398498" y="4572000"/>
            <a:chExt cx="4889470" cy="5715000"/>
          </a:xfrm>
        </p:grpSpPr>
        <p:sp>
          <p:nvSpPr>
            <p:cNvPr id="1048953"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9" name="组合"/>
          <p:cNvGrpSpPr/>
          <p:nvPr/>
        </p:nvGrpSpPr>
        <p:grpSpPr>
          <a:xfrm>
            <a:off x="14001750" y="-12700"/>
            <a:ext cx="4281488" cy="10299668"/>
            <a:chOff x="14001750" y="-12700"/>
            <a:chExt cx="4281488" cy="10299668"/>
          </a:xfrm>
        </p:grpSpPr>
        <p:sp>
          <p:nvSpPr>
            <p:cNvPr id="1048954"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50" name="组合"/>
          <p:cNvGrpSpPr/>
          <p:nvPr/>
        </p:nvGrpSpPr>
        <p:grpSpPr>
          <a:xfrm>
            <a:off x="16348095" y="-12700"/>
            <a:ext cx="1935194" cy="10299668"/>
            <a:chOff x="16348095" y="-12700"/>
            <a:chExt cx="1935194" cy="10299668"/>
          </a:xfrm>
        </p:grpSpPr>
        <p:sp>
          <p:nvSpPr>
            <p:cNvPr id="1048955"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51" name="组合"/>
          <p:cNvGrpSpPr/>
          <p:nvPr/>
        </p:nvGrpSpPr>
        <p:grpSpPr>
          <a:xfrm>
            <a:off x="16408499" y="-12700"/>
            <a:ext cx="1874710" cy="10299668"/>
            <a:chOff x="16408499" y="-12700"/>
            <a:chExt cx="1874710" cy="10299668"/>
          </a:xfrm>
        </p:grpSpPr>
        <p:sp>
          <p:nvSpPr>
            <p:cNvPr id="1048956"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52" name="组合"/>
          <p:cNvGrpSpPr/>
          <p:nvPr/>
        </p:nvGrpSpPr>
        <p:grpSpPr>
          <a:xfrm>
            <a:off x="15557499" y="5384800"/>
            <a:ext cx="2725767" cy="4902230"/>
            <a:chOff x="15557499" y="5384800"/>
            <a:chExt cx="2725767" cy="4902230"/>
          </a:xfrm>
        </p:grpSpPr>
        <p:sp>
          <p:nvSpPr>
            <p:cNvPr id="1048957"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53" name="组合"/>
          <p:cNvGrpSpPr/>
          <p:nvPr/>
        </p:nvGrpSpPr>
        <p:grpSpPr>
          <a:xfrm>
            <a:off x="0" y="6019800"/>
            <a:ext cx="673132" cy="4267200"/>
            <a:chOff x="0" y="6019800"/>
            <a:chExt cx="673132" cy="4267200"/>
          </a:xfrm>
        </p:grpSpPr>
        <p:sp>
          <p:nvSpPr>
            <p:cNvPr id="1048958"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59" name="矩形"/>
          <p:cNvSpPr/>
          <p:nvPr/>
        </p:nvSpPr>
        <p:spPr>
          <a:xfrm>
            <a:off x="12977433" y="9098238"/>
            <a:ext cx="842127" cy="465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rebuchet MS" charset="0"/>
                <a:ea typeface="宋体" charset="0"/>
                <a:cs typeface="Calibri" charset="0"/>
              </a:rPr>
              <a:t>17</a:t>
            </a:r>
            <a:endParaRPr lang="zh-CN" altLang="en-US" sz="3000" b="0" i="0" u="none" strike="noStrike" kern="1200" cap="none" spc="0" baseline="0">
              <a:solidFill>
                <a:srgbClr val="000000"/>
              </a:solidFill>
              <a:latin typeface="Trebuchet MS" charset="0"/>
              <a:ea typeface="宋体" charset="0"/>
              <a:cs typeface="Calibri" charset="0"/>
            </a:endParaRPr>
          </a:p>
        </p:txBody>
      </p:sp>
      <p:pic>
        <p:nvPicPr>
          <p:cNvPr id="2097161" name="Picture 2097160"/>
          <p:cNvPicPr>
            <a:picLocks/>
          </p:cNvPicPr>
          <p:nvPr/>
        </p:nvPicPr>
        <p:blipFill>
          <a:blip r:embed="rId2"/>
          <a:stretch>
            <a:fillRect/>
          </a:stretch>
        </p:blipFill>
        <p:spPr>
          <a:xfrm>
            <a:off x="1698172" y="1932980"/>
            <a:ext cx="11049000" cy="8361164"/>
          </a:xfrm>
          <a:prstGeom prst="rect">
            <a:avLst/>
          </a:prstGeom>
        </p:spPr>
      </p:pic>
      <p:sp>
        <p:nvSpPr>
          <p:cNvPr id="1048960" name="TextBox 1048959"/>
          <p:cNvSpPr txBox="1"/>
          <p:nvPr/>
        </p:nvSpPr>
        <p:spPr>
          <a:xfrm>
            <a:off x="-152370" y="-82393"/>
            <a:ext cx="16532467" cy="1285240"/>
          </a:xfrm>
          <a:prstGeom prst="rect">
            <a:avLst/>
          </a:prstGeom>
        </p:spPr>
        <p:txBody>
          <a:bodyPr wrap="square" rtlCol="0">
            <a:spAutoFit/>
          </a:bodyPr>
          <a:lstStyle>
            <a:defPPr>
              <a:defRPr lang="zh-CN"/>
            </a:defPPr>
            <a:lvl1pPr marL="0" indent="0" algn="l" defTabSz="914400" eaLnBrk="1" fontAlgn="auto" latinLnBrk="0" hangingPunct="1">
              <a:buNone/>
              <a:defRPr sz="1800" kern="1200">
                <a:solidFill>
                  <a:srgbClr val="000000"/>
                </a:solidFill>
                <a:latin typeface="Droid Sans" charset="0"/>
                <a:ea typeface="宋体" charset="0"/>
                <a:cs typeface="Droid Sans" charset="0"/>
              </a:defRPr>
            </a:lvl1pPr>
            <a:lvl2pPr marL="457200" indent="0" algn="l" defTabSz="914400" eaLnBrk="1" fontAlgn="auto" latinLnBrk="0" hangingPunct="1">
              <a:buNone/>
              <a:defRPr sz="1800" kern="1200">
                <a:solidFill>
                  <a:srgbClr val="000000"/>
                </a:solidFill>
                <a:latin typeface="Droid Sans" charset="0"/>
                <a:ea typeface="宋体" charset="0"/>
                <a:cs typeface="Droid Sans" charset="0"/>
              </a:defRPr>
            </a:lvl2pPr>
            <a:lvl3pPr marL="914400" indent="0" algn="l" defTabSz="914400" eaLnBrk="1" fontAlgn="auto" latinLnBrk="0" hangingPunct="1">
              <a:buNone/>
              <a:defRPr sz="1800" kern="1200">
                <a:solidFill>
                  <a:srgbClr val="000000"/>
                </a:solidFill>
                <a:latin typeface="Droid Sans" charset="0"/>
                <a:ea typeface="宋体" charset="0"/>
                <a:cs typeface="Droid Sans" charset="0"/>
              </a:defRPr>
            </a:lvl3pPr>
            <a:lvl4pPr marL="1371600" indent="0" algn="l" defTabSz="914400" eaLnBrk="1" fontAlgn="auto" latinLnBrk="0" hangingPunct="1">
              <a:buNone/>
              <a:defRPr sz="1800" kern="1200">
                <a:solidFill>
                  <a:srgbClr val="000000"/>
                </a:solidFill>
                <a:latin typeface="Droid Sans" charset="0"/>
                <a:ea typeface="宋体" charset="0"/>
                <a:cs typeface="Droid Sans" charset="0"/>
              </a:defRPr>
            </a:lvl4pPr>
            <a:lvl5pPr marL="1828800" indent="0" algn="l" defTabSz="914400" eaLnBrk="1" fontAlgn="auto" latinLnBrk="0" hangingPunct="1">
              <a:buNone/>
              <a:defRPr sz="1800" kern="1200">
                <a:solidFill>
                  <a:srgbClr val="000000"/>
                </a:solidFill>
                <a:latin typeface="Droid Sans" charset="0"/>
                <a:ea typeface="宋体" charset="0"/>
                <a:cs typeface="Droid Sans" charset="0"/>
              </a:defRPr>
            </a:lvl5pPr>
            <a:lvl6pPr marL="2286000" indent="0" algn="l" defTabSz="914400" eaLnBrk="1" fontAlgn="auto" latinLnBrk="0" hangingPunct="1">
              <a:buNone/>
              <a:defRPr sz="1800" kern="1200">
                <a:solidFill>
                  <a:srgbClr val="000000"/>
                </a:solidFill>
                <a:latin typeface="Droid Sans" charset="0"/>
                <a:ea typeface="宋体" charset="0"/>
                <a:cs typeface="Droid Sans" charset="0"/>
              </a:defRPr>
            </a:lvl6pPr>
            <a:lvl7pPr marL="2743200" indent="0" algn="l" defTabSz="914400" eaLnBrk="1" fontAlgn="auto" latinLnBrk="0" hangingPunct="1">
              <a:buNone/>
              <a:defRPr sz="1800" kern="1200">
                <a:solidFill>
                  <a:srgbClr val="000000"/>
                </a:solidFill>
                <a:latin typeface="Droid Sans" charset="0"/>
                <a:ea typeface="宋体" charset="0"/>
                <a:cs typeface="Droid Sans" charset="0"/>
              </a:defRPr>
            </a:lvl7pPr>
            <a:lvl8pPr marL="3200400" indent="0" algn="l" defTabSz="914400" eaLnBrk="1" fontAlgn="auto" latinLnBrk="0" hangingPunct="1">
              <a:buNone/>
              <a:defRPr sz="1800" kern="1200">
                <a:solidFill>
                  <a:srgbClr val="000000"/>
                </a:solidFill>
                <a:latin typeface="Droid Sans" charset="0"/>
                <a:ea typeface="宋体" charset="0"/>
                <a:cs typeface="Droid Sans" charset="0"/>
              </a:defRPr>
            </a:lvl8pPr>
            <a:lvl9pPr marL="3200400" indent="0" algn="l" defTabSz="914400" eaLnBrk="1" fontAlgn="auto" latinLnBrk="0" hangingPunct="1">
              <a:buNone/>
              <a:defRPr sz="1800" kern="1200">
                <a:solidFill>
                  <a:srgbClr val="000000"/>
                </a:solidFill>
                <a:latin typeface="Droid Sans" charset="0"/>
                <a:ea typeface="宋体" charset="0"/>
                <a:cs typeface="Droid Sans" charset="0"/>
              </a:defRPr>
            </a:lvl9pPr>
          </a:lstStyle>
          <a:p>
            <a:r>
              <a:rPr lang="en-US" sz="8000" b="1">
                <a:solidFill>
                  <a:srgbClr val="000000"/>
                </a:solidFill>
                <a:latin typeface="Times New Roman"/>
              </a:rPr>
              <a:t>Algorithm</a:t>
            </a:r>
            <a:r>
              <a:rPr lang="en-US" altLang="zh-CN" sz="8000" b="1">
                <a:solidFill>
                  <a:srgbClr val="000000"/>
                </a:solidFill>
                <a:latin typeface="Times New Roman"/>
              </a:rPr>
              <a:t> and Deployment (contd...)</a:t>
            </a:r>
            <a:endParaRPr lang="en-US"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TextBox 1048662"/>
          <p:cNvSpPr txBox="1"/>
          <p:nvPr/>
        </p:nvSpPr>
        <p:spPr>
          <a:xfrm>
            <a:off x="1398439" y="3224514"/>
            <a:ext cx="9732318" cy="3825240"/>
          </a:xfrm>
          <a:prstGeom prst="rect">
            <a:avLst/>
          </a:prstGeom>
        </p:spPr>
        <p:txBody>
          <a:bodyPr wrap="square" rtlCol="0">
            <a:spAutoFit/>
          </a:bodyPr>
          <a:lstStyle/>
          <a:p>
            <a:pPr marL="457200" indent="-457200">
              <a:buFont typeface="Arial"/>
              <a:buChar char="•"/>
            </a:pPr>
            <a:r>
              <a:rPr lang="en-US" altLang="zh-CN" sz="3600">
                <a:solidFill>
                  <a:srgbClr val="000000"/>
                </a:solidFill>
              </a:rPr>
              <a:t>Problem statement</a:t>
            </a:r>
            <a:endParaRPr lang="en-US" sz="4000">
              <a:solidFill>
                <a:srgbClr val="000000"/>
              </a:solidFill>
            </a:endParaRPr>
          </a:p>
          <a:p>
            <a:pPr marL="457200" indent="-457200">
              <a:buFont typeface="Arial"/>
              <a:buChar char="•"/>
            </a:pPr>
            <a:r>
              <a:rPr lang="en-US" altLang="zh-CN" sz="3600">
                <a:solidFill>
                  <a:srgbClr val="000000"/>
                </a:solidFill>
              </a:rPr>
              <a:t>Proposed system</a:t>
            </a:r>
            <a:endParaRPr lang="en-US" sz="4000">
              <a:solidFill>
                <a:srgbClr val="000000"/>
              </a:solidFill>
            </a:endParaRPr>
          </a:p>
          <a:p>
            <a:pPr marL="457200" indent="-457200">
              <a:buFont typeface="Arial"/>
              <a:buChar char="•"/>
            </a:pPr>
            <a:r>
              <a:rPr lang="en-US" altLang="zh-CN" sz="3600">
                <a:solidFill>
                  <a:srgbClr val="000000"/>
                </a:solidFill>
              </a:rPr>
              <a:t>System development approach</a:t>
            </a:r>
            <a:endParaRPr lang="en-US" sz="4000">
              <a:solidFill>
                <a:srgbClr val="000000"/>
              </a:solidFill>
            </a:endParaRPr>
          </a:p>
          <a:p>
            <a:pPr marL="457200" indent="-457200">
              <a:buFont typeface="Arial"/>
              <a:buChar char="•"/>
            </a:pPr>
            <a:r>
              <a:rPr lang="en-US" altLang="zh-CN" sz="3600">
                <a:solidFill>
                  <a:srgbClr val="000000"/>
                </a:solidFill>
              </a:rPr>
              <a:t>Algorithm and deployment</a:t>
            </a:r>
            <a:endParaRPr lang="en-US" sz="4000">
              <a:solidFill>
                <a:srgbClr val="000000"/>
              </a:solidFill>
            </a:endParaRPr>
          </a:p>
          <a:p>
            <a:pPr marL="457200" indent="-457200">
              <a:buFont typeface="Arial"/>
              <a:buChar char="•"/>
            </a:pPr>
            <a:r>
              <a:rPr lang="en-US" altLang="zh-CN" sz="3600">
                <a:solidFill>
                  <a:srgbClr val="000000"/>
                </a:solidFill>
              </a:rPr>
              <a:t>Result </a:t>
            </a:r>
            <a:endParaRPr lang="en-US" sz="4000">
              <a:solidFill>
                <a:srgbClr val="000000"/>
              </a:solidFill>
            </a:endParaRPr>
          </a:p>
          <a:p>
            <a:pPr marL="457200" indent="-457200">
              <a:buFont typeface="Arial"/>
              <a:buChar char="•"/>
            </a:pPr>
            <a:r>
              <a:rPr lang="en-US" altLang="zh-CN" sz="3600">
                <a:solidFill>
                  <a:srgbClr val="000000"/>
                </a:solidFill>
              </a:rPr>
              <a:t>Conclusion</a:t>
            </a:r>
            <a:endParaRPr lang="en-US" sz="2800">
              <a:solidFill>
                <a:srgbClr val="000000"/>
              </a:solidFill>
            </a:endParaRPr>
          </a:p>
          <a:p>
            <a:pPr marL="457200" indent="-457200">
              <a:buFont typeface="Arial"/>
              <a:buChar char="•"/>
            </a:pPr>
            <a:r>
              <a:rPr lang="en-US" altLang="zh-CN" sz="3600">
                <a:solidFill>
                  <a:srgbClr val="000000"/>
                </a:solidFill>
              </a:rPr>
              <a:t>Reference</a:t>
            </a:r>
            <a:endParaRPr lang="en-US" sz="2800">
              <a:solidFill>
                <a:srgbClr val="000000"/>
              </a:solidFill>
            </a:endParaRPr>
          </a:p>
        </p:txBody>
      </p:sp>
      <p:sp>
        <p:nvSpPr>
          <p:cNvPr id="1048664"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665"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94" name="组合"/>
          <p:cNvGrpSpPr/>
          <p:nvPr/>
        </p:nvGrpSpPr>
        <p:grpSpPr>
          <a:xfrm>
            <a:off x="13772214" y="-12700"/>
            <a:ext cx="4511040" cy="10299668"/>
            <a:chOff x="13772214" y="-12700"/>
            <a:chExt cx="4511040" cy="10299668"/>
          </a:xfrm>
        </p:grpSpPr>
        <p:sp>
          <p:nvSpPr>
            <p:cNvPr id="1048666"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95" name="组合"/>
          <p:cNvGrpSpPr/>
          <p:nvPr/>
        </p:nvGrpSpPr>
        <p:grpSpPr>
          <a:xfrm>
            <a:off x="14405163" y="-12700"/>
            <a:ext cx="3882866" cy="10299668"/>
            <a:chOff x="14405163" y="-12700"/>
            <a:chExt cx="3882866" cy="10299668"/>
          </a:xfrm>
        </p:grpSpPr>
        <p:sp>
          <p:nvSpPr>
            <p:cNvPr id="1048667"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96" name="组合"/>
          <p:cNvGrpSpPr/>
          <p:nvPr/>
        </p:nvGrpSpPr>
        <p:grpSpPr>
          <a:xfrm>
            <a:off x="13398498" y="4572000"/>
            <a:ext cx="4889470" cy="5715000"/>
            <a:chOff x="13398498" y="4572000"/>
            <a:chExt cx="4889470" cy="5715000"/>
          </a:xfrm>
        </p:grpSpPr>
        <p:sp>
          <p:nvSpPr>
            <p:cNvPr id="1048668"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97" name="组合"/>
          <p:cNvGrpSpPr/>
          <p:nvPr/>
        </p:nvGrpSpPr>
        <p:grpSpPr>
          <a:xfrm>
            <a:off x="14001750" y="-12700"/>
            <a:ext cx="4281488" cy="10299668"/>
            <a:chOff x="14001750" y="-12700"/>
            <a:chExt cx="4281488" cy="10299668"/>
          </a:xfrm>
        </p:grpSpPr>
        <p:sp>
          <p:nvSpPr>
            <p:cNvPr id="1048669"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98" name="组合"/>
          <p:cNvGrpSpPr/>
          <p:nvPr/>
        </p:nvGrpSpPr>
        <p:grpSpPr>
          <a:xfrm>
            <a:off x="16348095" y="-12700"/>
            <a:ext cx="1935194" cy="10299668"/>
            <a:chOff x="16348095" y="-12700"/>
            <a:chExt cx="1935194" cy="10299668"/>
          </a:xfrm>
        </p:grpSpPr>
        <p:sp>
          <p:nvSpPr>
            <p:cNvPr id="1048670"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99" name="组合"/>
          <p:cNvGrpSpPr/>
          <p:nvPr/>
        </p:nvGrpSpPr>
        <p:grpSpPr>
          <a:xfrm>
            <a:off x="16408499" y="-12700"/>
            <a:ext cx="1874710" cy="10299668"/>
            <a:chOff x="16408499" y="-12700"/>
            <a:chExt cx="1874710" cy="10299668"/>
          </a:xfrm>
        </p:grpSpPr>
        <p:sp>
          <p:nvSpPr>
            <p:cNvPr id="1048671"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00" name="组合"/>
          <p:cNvGrpSpPr/>
          <p:nvPr/>
        </p:nvGrpSpPr>
        <p:grpSpPr>
          <a:xfrm>
            <a:off x="15557499" y="5384800"/>
            <a:ext cx="2725767" cy="4902230"/>
            <a:chOff x="15557499" y="5384800"/>
            <a:chExt cx="2725767" cy="4902230"/>
          </a:xfrm>
        </p:grpSpPr>
        <p:sp>
          <p:nvSpPr>
            <p:cNvPr id="1048672"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01" name="组合"/>
          <p:cNvGrpSpPr/>
          <p:nvPr/>
        </p:nvGrpSpPr>
        <p:grpSpPr>
          <a:xfrm>
            <a:off x="0" y="6019800"/>
            <a:ext cx="673132" cy="4267200"/>
            <a:chOff x="0" y="6019800"/>
            <a:chExt cx="673132" cy="4267200"/>
          </a:xfrm>
        </p:grpSpPr>
        <p:sp>
          <p:nvSpPr>
            <p:cNvPr id="1048673"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74"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2</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675" name="TextBox 1048674"/>
          <p:cNvSpPr txBox="1"/>
          <p:nvPr/>
        </p:nvSpPr>
        <p:spPr>
          <a:xfrm flipH="1">
            <a:off x="1307272" y="1278127"/>
            <a:ext cx="3498773" cy="2466340"/>
          </a:xfrm>
          <a:prstGeom prst="rect">
            <a:avLst/>
          </a:prstGeom>
        </p:spPr>
        <p:txBody>
          <a:bodyPr wrap="square" rtlCol="0">
            <a:spAutoFit/>
          </a:bodyPr>
          <a:lstStyle/>
          <a:p>
            <a:r>
              <a:rPr lang="en-US" altLang="zh-CN" sz="6600" b="1">
                <a:solidFill>
                  <a:srgbClr val="000000"/>
                </a:solidFill>
              </a:rPr>
              <a:t>Outline:</a:t>
            </a:r>
            <a:endParaRPr lang="en-US" sz="7200" b="1">
              <a:solidFill>
                <a:srgbClr val="000000"/>
              </a:solidFill>
            </a:endParaRPr>
          </a:p>
          <a:p>
            <a:endParaRPr lang="en-US" sz="6600" b="1">
              <a:solidFill>
                <a:srgbClr val="000000"/>
              </a:solidFill>
            </a:endParaRPr>
          </a:p>
          <a:p>
            <a:endParaRPr lang="en-US" sz="2800" b="1">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961"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962"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255" name="组合"/>
          <p:cNvGrpSpPr/>
          <p:nvPr/>
        </p:nvGrpSpPr>
        <p:grpSpPr>
          <a:xfrm>
            <a:off x="13772214" y="-12700"/>
            <a:ext cx="4511040" cy="10299668"/>
            <a:chOff x="13772214" y="-12700"/>
            <a:chExt cx="4511040" cy="10299668"/>
          </a:xfrm>
        </p:grpSpPr>
        <p:sp>
          <p:nvSpPr>
            <p:cNvPr id="1048963"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56" name="组合"/>
          <p:cNvGrpSpPr/>
          <p:nvPr/>
        </p:nvGrpSpPr>
        <p:grpSpPr>
          <a:xfrm>
            <a:off x="14405163" y="-12700"/>
            <a:ext cx="3882866" cy="10299668"/>
            <a:chOff x="14405163" y="-12700"/>
            <a:chExt cx="3882866" cy="10299668"/>
          </a:xfrm>
        </p:grpSpPr>
        <p:sp>
          <p:nvSpPr>
            <p:cNvPr id="1048964"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57" name="组合"/>
          <p:cNvGrpSpPr/>
          <p:nvPr/>
        </p:nvGrpSpPr>
        <p:grpSpPr>
          <a:xfrm>
            <a:off x="13398498" y="4572000"/>
            <a:ext cx="4889470" cy="5715000"/>
            <a:chOff x="13398498" y="4572000"/>
            <a:chExt cx="4889470" cy="5715000"/>
          </a:xfrm>
        </p:grpSpPr>
        <p:sp>
          <p:nvSpPr>
            <p:cNvPr id="1048965"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58" name="组合"/>
          <p:cNvGrpSpPr/>
          <p:nvPr/>
        </p:nvGrpSpPr>
        <p:grpSpPr>
          <a:xfrm>
            <a:off x="14001750" y="-12700"/>
            <a:ext cx="4281488" cy="10299668"/>
            <a:chOff x="14001750" y="-12700"/>
            <a:chExt cx="4281488" cy="10299668"/>
          </a:xfrm>
        </p:grpSpPr>
        <p:sp>
          <p:nvSpPr>
            <p:cNvPr id="1048966"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59" name="组合"/>
          <p:cNvGrpSpPr/>
          <p:nvPr/>
        </p:nvGrpSpPr>
        <p:grpSpPr>
          <a:xfrm>
            <a:off x="16348095" y="-12700"/>
            <a:ext cx="1935194" cy="10299668"/>
            <a:chOff x="16348095" y="-12700"/>
            <a:chExt cx="1935194" cy="10299668"/>
          </a:xfrm>
        </p:grpSpPr>
        <p:sp>
          <p:nvSpPr>
            <p:cNvPr id="1048967"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60" name="组合"/>
          <p:cNvGrpSpPr/>
          <p:nvPr/>
        </p:nvGrpSpPr>
        <p:grpSpPr>
          <a:xfrm>
            <a:off x="16408499" y="-12700"/>
            <a:ext cx="1874710" cy="10299668"/>
            <a:chOff x="16408499" y="-12700"/>
            <a:chExt cx="1874710" cy="10299668"/>
          </a:xfrm>
        </p:grpSpPr>
        <p:sp>
          <p:nvSpPr>
            <p:cNvPr id="1048968"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61" name="组合"/>
          <p:cNvGrpSpPr/>
          <p:nvPr/>
        </p:nvGrpSpPr>
        <p:grpSpPr>
          <a:xfrm>
            <a:off x="15557499" y="5384800"/>
            <a:ext cx="2725767" cy="4902230"/>
            <a:chOff x="15557499" y="5384800"/>
            <a:chExt cx="2725767" cy="4902230"/>
          </a:xfrm>
        </p:grpSpPr>
        <p:sp>
          <p:nvSpPr>
            <p:cNvPr id="1048969"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62" name="组合"/>
          <p:cNvGrpSpPr/>
          <p:nvPr/>
        </p:nvGrpSpPr>
        <p:grpSpPr>
          <a:xfrm>
            <a:off x="0" y="6019800"/>
            <a:ext cx="673132" cy="4267200"/>
            <a:chOff x="0" y="6019800"/>
            <a:chExt cx="673132" cy="4267200"/>
          </a:xfrm>
        </p:grpSpPr>
        <p:sp>
          <p:nvSpPr>
            <p:cNvPr id="1048970"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71"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21</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972" name="TextBox 1048971"/>
          <p:cNvSpPr txBox="1"/>
          <p:nvPr/>
        </p:nvSpPr>
        <p:spPr>
          <a:xfrm>
            <a:off x="673132" y="3055620"/>
            <a:ext cx="10148455" cy="688339"/>
          </a:xfrm>
          <a:prstGeom prst="rect">
            <a:avLst/>
          </a:prstGeom>
        </p:spPr>
        <p:txBody>
          <a:bodyPr wrap="square" rtlCol="0">
            <a:spAutoFit/>
          </a:bodyPr>
          <a:lstStyle/>
          <a:p>
            <a:pPr marL="571500" indent="-571500">
              <a:buFont typeface="Arial"/>
              <a:buChar char="•"/>
            </a:pPr>
            <a:r>
              <a:rPr lang="en-US" sz="4000">
                <a:solidFill>
                  <a:srgbClr val="000000"/>
                </a:solidFill>
              </a:rPr>
              <a:t>Set up hardware and software.</a:t>
            </a:r>
            <a:endParaRPr lang="en-US" sz="2800">
              <a:solidFill>
                <a:srgbClr val="000000"/>
              </a:solidFill>
            </a:endParaRPr>
          </a:p>
        </p:txBody>
      </p:sp>
      <p:sp>
        <p:nvSpPr>
          <p:cNvPr id="1048973" name="TextBox 1048972"/>
          <p:cNvSpPr txBox="1"/>
          <p:nvPr/>
        </p:nvSpPr>
        <p:spPr>
          <a:xfrm>
            <a:off x="673132" y="4890135"/>
            <a:ext cx="11786533" cy="624840"/>
          </a:xfrm>
          <a:prstGeom prst="rect">
            <a:avLst/>
          </a:prstGeom>
        </p:spPr>
        <p:txBody>
          <a:bodyPr wrap="square" rtlCol="0">
            <a:spAutoFit/>
          </a:bodyPr>
          <a:lstStyle/>
          <a:p>
            <a:pPr marL="571500" indent="-571500">
              <a:buFont typeface="Arial"/>
              <a:buChar char="•"/>
            </a:pPr>
            <a:r>
              <a:rPr lang="en-US" sz="3600">
                <a:solidFill>
                  <a:srgbClr val="000000"/>
                </a:solidFill>
              </a:rPr>
              <a:t>Test the virtual mouse functionality.</a:t>
            </a:r>
            <a:endParaRPr lang="en-US" sz="2800">
              <a:solidFill>
                <a:srgbClr val="000000"/>
              </a:solidFill>
            </a:endParaRPr>
          </a:p>
        </p:txBody>
      </p:sp>
      <p:sp>
        <p:nvSpPr>
          <p:cNvPr id="1048974" name="TextBox 1048973"/>
          <p:cNvSpPr txBox="1"/>
          <p:nvPr/>
        </p:nvSpPr>
        <p:spPr>
          <a:xfrm>
            <a:off x="673132" y="6741161"/>
            <a:ext cx="8511887" cy="688339"/>
          </a:xfrm>
          <a:prstGeom prst="rect">
            <a:avLst/>
          </a:prstGeom>
        </p:spPr>
        <p:txBody>
          <a:bodyPr wrap="square" rtlCol="0">
            <a:spAutoFit/>
          </a:bodyPr>
          <a:lstStyle/>
          <a:p>
            <a:pPr marL="571500" indent="-571500">
              <a:buFont typeface="Arial"/>
              <a:buChar char="•"/>
            </a:pPr>
            <a:r>
              <a:rPr lang="en-US" sz="4000">
                <a:solidFill>
                  <a:srgbClr val="000000"/>
                </a:solidFill>
              </a:rPr>
              <a:t>Document and deploy for use.</a:t>
            </a:r>
            <a:endParaRPr lang="en-US" sz="2800">
              <a:solidFill>
                <a:srgbClr val="000000"/>
              </a:solidFill>
            </a:endParaRPr>
          </a:p>
        </p:txBody>
      </p:sp>
      <p:sp>
        <p:nvSpPr>
          <p:cNvPr id="1048975" name="TextBox 1048974"/>
          <p:cNvSpPr txBox="1"/>
          <p:nvPr/>
        </p:nvSpPr>
        <p:spPr>
          <a:xfrm>
            <a:off x="350992" y="467360"/>
            <a:ext cx="16646408" cy="1285241"/>
          </a:xfrm>
          <a:prstGeom prst="rect">
            <a:avLst/>
          </a:prstGeom>
        </p:spPr>
        <p:txBody>
          <a:bodyPr wrap="square" rtlCol="0">
            <a:spAutoFit/>
          </a:bodyPr>
          <a:lstStyle>
            <a:defPPr>
              <a:defRPr lang="zh-CN"/>
            </a:defPPr>
            <a:lvl1pPr marL="0" indent="0" algn="l" defTabSz="914400" eaLnBrk="1" fontAlgn="auto" latinLnBrk="0" hangingPunct="1">
              <a:buNone/>
              <a:defRPr sz="1800" kern="1200">
                <a:solidFill>
                  <a:srgbClr val="000000"/>
                </a:solidFill>
                <a:latin typeface="Droid Sans" charset="0"/>
                <a:ea typeface="宋体" charset="0"/>
                <a:cs typeface="Droid Sans" charset="0"/>
              </a:defRPr>
            </a:lvl1pPr>
            <a:lvl2pPr marL="457200" indent="0" algn="l" defTabSz="914400" eaLnBrk="1" fontAlgn="auto" latinLnBrk="0" hangingPunct="1">
              <a:buNone/>
              <a:defRPr sz="1800" kern="1200">
                <a:solidFill>
                  <a:srgbClr val="000000"/>
                </a:solidFill>
                <a:latin typeface="Droid Sans" charset="0"/>
                <a:ea typeface="宋体" charset="0"/>
                <a:cs typeface="Droid Sans" charset="0"/>
              </a:defRPr>
            </a:lvl2pPr>
            <a:lvl3pPr marL="914400" indent="0" algn="l" defTabSz="914400" eaLnBrk="1" fontAlgn="auto" latinLnBrk="0" hangingPunct="1">
              <a:buNone/>
              <a:defRPr sz="1800" kern="1200">
                <a:solidFill>
                  <a:srgbClr val="000000"/>
                </a:solidFill>
                <a:latin typeface="Droid Sans" charset="0"/>
                <a:ea typeface="宋体" charset="0"/>
                <a:cs typeface="Droid Sans" charset="0"/>
              </a:defRPr>
            </a:lvl3pPr>
            <a:lvl4pPr marL="1371600" indent="0" algn="l" defTabSz="914400" eaLnBrk="1" fontAlgn="auto" latinLnBrk="0" hangingPunct="1">
              <a:buNone/>
              <a:defRPr sz="1800" kern="1200">
                <a:solidFill>
                  <a:srgbClr val="000000"/>
                </a:solidFill>
                <a:latin typeface="Droid Sans" charset="0"/>
                <a:ea typeface="宋体" charset="0"/>
                <a:cs typeface="Droid Sans" charset="0"/>
              </a:defRPr>
            </a:lvl4pPr>
            <a:lvl5pPr marL="1828800" indent="0" algn="l" defTabSz="914400" eaLnBrk="1" fontAlgn="auto" latinLnBrk="0" hangingPunct="1">
              <a:buNone/>
              <a:defRPr sz="1800" kern="1200">
                <a:solidFill>
                  <a:srgbClr val="000000"/>
                </a:solidFill>
                <a:latin typeface="Droid Sans" charset="0"/>
                <a:ea typeface="宋体" charset="0"/>
                <a:cs typeface="Droid Sans" charset="0"/>
              </a:defRPr>
            </a:lvl5pPr>
            <a:lvl6pPr marL="2286000" indent="0" algn="l" defTabSz="914400" eaLnBrk="1" fontAlgn="auto" latinLnBrk="0" hangingPunct="1">
              <a:buNone/>
              <a:defRPr sz="1800" kern="1200">
                <a:solidFill>
                  <a:srgbClr val="000000"/>
                </a:solidFill>
                <a:latin typeface="Droid Sans" charset="0"/>
                <a:ea typeface="宋体" charset="0"/>
                <a:cs typeface="Droid Sans" charset="0"/>
              </a:defRPr>
            </a:lvl6pPr>
            <a:lvl7pPr marL="2743200" indent="0" algn="l" defTabSz="914400" eaLnBrk="1" fontAlgn="auto" latinLnBrk="0" hangingPunct="1">
              <a:buNone/>
              <a:defRPr sz="1800" kern="1200">
                <a:solidFill>
                  <a:srgbClr val="000000"/>
                </a:solidFill>
                <a:latin typeface="Droid Sans" charset="0"/>
                <a:ea typeface="宋体" charset="0"/>
                <a:cs typeface="Droid Sans" charset="0"/>
              </a:defRPr>
            </a:lvl7pPr>
            <a:lvl8pPr marL="3200400" indent="0" algn="l" defTabSz="914400" eaLnBrk="1" fontAlgn="auto" latinLnBrk="0" hangingPunct="1">
              <a:buNone/>
              <a:defRPr sz="1800" kern="1200">
                <a:solidFill>
                  <a:srgbClr val="000000"/>
                </a:solidFill>
                <a:latin typeface="Droid Sans" charset="0"/>
                <a:ea typeface="宋体" charset="0"/>
                <a:cs typeface="Droid Sans" charset="0"/>
              </a:defRPr>
            </a:lvl8pPr>
            <a:lvl9pPr marL="3200400" indent="0" algn="l" defTabSz="914400" eaLnBrk="1" fontAlgn="auto" latinLnBrk="0" hangingPunct="1">
              <a:buNone/>
              <a:defRPr sz="1800" kern="1200">
                <a:solidFill>
                  <a:srgbClr val="000000"/>
                </a:solidFill>
                <a:latin typeface="Droid Sans" charset="0"/>
                <a:ea typeface="宋体" charset="0"/>
                <a:cs typeface="Droid Sans" charset="0"/>
              </a:defRPr>
            </a:lvl9pPr>
          </a:lstStyle>
          <a:p>
            <a:r>
              <a:rPr lang="en-US" sz="8000" b="1">
                <a:solidFill>
                  <a:srgbClr val="000000"/>
                </a:solidFill>
                <a:latin typeface="Times New Roman"/>
              </a:rPr>
              <a:t>Algorithm</a:t>
            </a:r>
            <a:r>
              <a:rPr lang="en-US" altLang="zh-CN" sz="8000" b="1">
                <a:solidFill>
                  <a:srgbClr val="000000"/>
                </a:solidFill>
                <a:latin typeface="Times New Roman"/>
              </a:rPr>
              <a:t> and Deployment (contd...)</a:t>
            </a:r>
            <a:endParaRPr lang="en-US" sz="2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5"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626"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68" name="组合"/>
          <p:cNvGrpSpPr/>
          <p:nvPr/>
        </p:nvGrpSpPr>
        <p:grpSpPr>
          <a:xfrm>
            <a:off x="13772214" y="-12700"/>
            <a:ext cx="4511040" cy="10299668"/>
            <a:chOff x="13772214" y="-12700"/>
            <a:chExt cx="4511040" cy="10299668"/>
          </a:xfrm>
        </p:grpSpPr>
        <p:sp>
          <p:nvSpPr>
            <p:cNvPr id="1048627"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69" name="组合"/>
          <p:cNvGrpSpPr/>
          <p:nvPr/>
        </p:nvGrpSpPr>
        <p:grpSpPr>
          <a:xfrm>
            <a:off x="14405163" y="-12700"/>
            <a:ext cx="3882866" cy="10299668"/>
            <a:chOff x="14405163" y="-12700"/>
            <a:chExt cx="3882866" cy="10299668"/>
          </a:xfrm>
        </p:grpSpPr>
        <p:sp>
          <p:nvSpPr>
            <p:cNvPr id="1048628"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70" name="组合"/>
          <p:cNvGrpSpPr/>
          <p:nvPr/>
        </p:nvGrpSpPr>
        <p:grpSpPr>
          <a:xfrm>
            <a:off x="13398498" y="4572000"/>
            <a:ext cx="4889470" cy="5715000"/>
            <a:chOff x="13398498" y="4572000"/>
            <a:chExt cx="4889470" cy="5715000"/>
          </a:xfrm>
        </p:grpSpPr>
        <p:sp>
          <p:nvSpPr>
            <p:cNvPr id="1048629"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71" name="组合"/>
          <p:cNvGrpSpPr/>
          <p:nvPr/>
        </p:nvGrpSpPr>
        <p:grpSpPr>
          <a:xfrm>
            <a:off x="14001750" y="-12700"/>
            <a:ext cx="4281488" cy="10299668"/>
            <a:chOff x="14001750" y="-12700"/>
            <a:chExt cx="4281488" cy="10299668"/>
          </a:xfrm>
        </p:grpSpPr>
        <p:sp>
          <p:nvSpPr>
            <p:cNvPr id="1048630"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72" name="组合"/>
          <p:cNvGrpSpPr/>
          <p:nvPr/>
        </p:nvGrpSpPr>
        <p:grpSpPr>
          <a:xfrm>
            <a:off x="16348095" y="-12700"/>
            <a:ext cx="1935194" cy="10299668"/>
            <a:chOff x="16348095" y="-12700"/>
            <a:chExt cx="1935194" cy="10299668"/>
          </a:xfrm>
        </p:grpSpPr>
        <p:sp>
          <p:nvSpPr>
            <p:cNvPr id="1048631"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73" name="组合"/>
          <p:cNvGrpSpPr/>
          <p:nvPr/>
        </p:nvGrpSpPr>
        <p:grpSpPr>
          <a:xfrm>
            <a:off x="16408499" y="-12700"/>
            <a:ext cx="1874710" cy="10299668"/>
            <a:chOff x="16408499" y="-12700"/>
            <a:chExt cx="1874710" cy="10299668"/>
          </a:xfrm>
        </p:grpSpPr>
        <p:sp>
          <p:nvSpPr>
            <p:cNvPr id="1048632"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74" name="组合"/>
          <p:cNvGrpSpPr/>
          <p:nvPr/>
        </p:nvGrpSpPr>
        <p:grpSpPr>
          <a:xfrm>
            <a:off x="15557499" y="5384800"/>
            <a:ext cx="2725767" cy="4902230"/>
            <a:chOff x="15557499" y="5384800"/>
            <a:chExt cx="2725767" cy="4902230"/>
          </a:xfrm>
        </p:grpSpPr>
        <p:sp>
          <p:nvSpPr>
            <p:cNvPr id="1048633"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75" name="组合"/>
          <p:cNvGrpSpPr/>
          <p:nvPr/>
        </p:nvGrpSpPr>
        <p:grpSpPr>
          <a:xfrm>
            <a:off x="0" y="6019800"/>
            <a:ext cx="673132" cy="4267200"/>
            <a:chOff x="0" y="6019800"/>
            <a:chExt cx="673132" cy="4267200"/>
          </a:xfrm>
        </p:grpSpPr>
        <p:sp>
          <p:nvSpPr>
            <p:cNvPr id="1048634"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35" name="矩形"/>
          <p:cNvSpPr/>
          <p:nvPr/>
        </p:nvSpPr>
        <p:spPr>
          <a:xfrm>
            <a:off x="12977433" y="9098238"/>
            <a:ext cx="842127" cy="465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rebuchet MS" charset="0"/>
                <a:ea typeface="宋体" charset="0"/>
                <a:cs typeface="Calibri" charset="0"/>
              </a:rPr>
              <a:t>19</a:t>
            </a:r>
            <a:endParaRPr lang="zh-CN" altLang="en-US" sz="3000" b="0" i="0" u="none" strike="noStrike" kern="1200" cap="none" spc="0" baseline="0">
              <a:solidFill>
                <a:srgbClr val="000000"/>
              </a:solidFill>
              <a:latin typeface="Trebuchet MS" charset="0"/>
              <a:ea typeface="宋体" charset="0"/>
              <a:cs typeface="Calibri" charset="0"/>
            </a:endParaRPr>
          </a:p>
        </p:txBody>
      </p:sp>
      <p:sp>
        <p:nvSpPr>
          <p:cNvPr id="1048636" name="TextBox 1048635"/>
          <p:cNvSpPr txBox="1"/>
          <p:nvPr/>
        </p:nvSpPr>
        <p:spPr>
          <a:xfrm>
            <a:off x="915585" y="4213858"/>
            <a:ext cx="7290954" cy="929641"/>
          </a:xfrm>
          <a:prstGeom prst="rect">
            <a:avLst/>
          </a:prstGeom>
        </p:spPr>
        <p:txBody>
          <a:bodyPr wrap="square" rtlCol="0">
            <a:spAutoFit/>
          </a:bodyPr>
          <a:lstStyle/>
          <a:p>
            <a:r>
              <a:rPr lang="en-US" sz="2800" b="1">
                <a:solidFill>
                  <a:srgbClr val="000000"/>
                </a:solidFill>
              </a:rPr>
              <a:t>(Virtual Screen Matching) Rectangular Region for Moving through the Window</a:t>
            </a:r>
          </a:p>
        </p:txBody>
      </p:sp>
      <p:pic>
        <p:nvPicPr>
          <p:cNvPr id="2097153" name="Picture 2097152"/>
          <p:cNvPicPr>
            <a:picLocks/>
          </p:cNvPicPr>
          <p:nvPr/>
        </p:nvPicPr>
        <p:blipFill>
          <a:blip r:embed="rId2"/>
          <a:stretch>
            <a:fillRect/>
          </a:stretch>
        </p:blipFill>
        <p:spPr>
          <a:xfrm>
            <a:off x="1159936" y="1971471"/>
            <a:ext cx="3279898" cy="1999078"/>
          </a:xfrm>
          <a:prstGeom prst="rect">
            <a:avLst/>
          </a:prstGeom>
        </p:spPr>
      </p:pic>
      <p:sp>
        <p:nvSpPr>
          <p:cNvPr id="1048637" name="TextBox 1048636"/>
          <p:cNvSpPr txBox="1"/>
          <p:nvPr/>
        </p:nvSpPr>
        <p:spPr>
          <a:xfrm>
            <a:off x="915585" y="7821349"/>
            <a:ext cx="7048500" cy="929640"/>
          </a:xfrm>
          <a:prstGeom prst="rect">
            <a:avLst/>
          </a:prstGeom>
        </p:spPr>
        <p:txBody>
          <a:bodyPr wrap="square" rtlCol="0">
            <a:spAutoFit/>
          </a:bodyPr>
          <a:lstStyle/>
          <a:p>
            <a:r>
              <a:rPr lang="en-US" sz="2800" b="1">
                <a:solidFill>
                  <a:srgbClr val="000000"/>
                </a:solidFill>
              </a:rPr>
              <a:t>Detecting Which Finger Is Up and Performing the Particular Mouse Function</a:t>
            </a:r>
          </a:p>
        </p:txBody>
      </p:sp>
      <p:pic>
        <p:nvPicPr>
          <p:cNvPr id="2097154" name="Picture 2097153"/>
          <p:cNvPicPr>
            <a:picLocks/>
          </p:cNvPicPr>
          <p:nvPr/>
        </p:nvPicPr>
        <p:blipFill>
          <a:blip r:embed="rId3"/>
          <a:stretch>
            <a:fillRect/>
          </a:stretch>
        </p:blipFill>
        <p:spPr>
          <a:xfrm>
            <a:off x="915585" y="5699718"/>
            <a:ext cx="3818948" cy="2136197"/>
          </a:xfrm>
          <a:prstGeom prst="rect">
            <a:avLst/>
          </a:prstGeom>
        </p:spPr>
      </p:pic>
      <p:sp>
        <p:nvSpPr>
          <p:cNvPr id="1048638" name="TextBox 1048637"/>
          <p:cNvSpPr txBox="1"/>
          <p:nvPr/>
        </p:nvSpPr>
        <p:spPr>
          <a:xfrm>
            <a:off x="8572172" y="4278577"/>
            <a:ext cx="5984750" cy="929640"/>
          </a:xfrm>
          <a:prstGeom prst="rect">
            <a:avLst/>
          </a:prstGeom>
        </p:spPr>
        <p:txBody>
          <a:bodyPr wrap="square" rtlCol="0">
            <a:spAutoFit/>
          </a:bodyPr>
          <a:lstStyle/>
          <a:p>
            <a:r>
              <a:rPr lang="en-US" sz="2800" b="1">
                <a:solidFill>
                  <a:srgbClr val="000000"/>
                </a:solidFill>
              </a:rPr>
              <a:t>For the Mouse to Perform the Scroll down Function</a:t>
            </a:r>
          </a:p>
        </p:txBody>
      </p:sp>
      <p:pic>
        <p:nvPicPr>
          <p:cNvPr id="2097155" name="Picture 2097154"/>
          <p:cNvPicPr>
            <a:picLocks/>
          </p:cNvPicPr>
          <p:nvPr/>
        </p:nvPicPr>
        <p:blipFill>
          <a:blip r:embed="rId4"/>
          <a:stretch>
            <a:fillRect/>
          </a:stretch>
        </p:blipFill>
        <p:spPr>
          <a:xfrm>
            <a:off x="9144000" y="1890802"/>
            <a:ext cx="3449404" cy="2081017"/>
          </a:xfrm>
          <a:prstGeom prst="rect">
            <a:avLst/>
          </a:prstGeom>
        </p:spPr>
      </p:pic>
      <p:sp>
        <p:nvSpPr>
          <p:cNvPr id="1048639" name="TextBox 1048638"/>
          <p:cNvSpPr txBox="1"/>
          <p:nvPr/>
        </p:nvSpPr>
        <p:spPr>
          <a:xfrm>
            <a:off x="8720695" y="7821349"/>
            <a:ext cx="5836227" cy="929640"/>
          </a:xfrm>
          <a:prstGeom prst="rect">
            <a:avLst/>
          </a:prstGeom>
        </p:spPr>
        <p:txBody>
          <a:bodyPr wrap="square" rtlCol="0">
            <a:spAutoFit/>
          </a:bodyPr>
          <a:lstStyle/>
          <a:p>
            <a:r>
              <a:rPr lang="en-US" sz="2800" b="1">
                <a:solidFill>
                  <a:srgbClr val="000000"/>
                </a:solidFill>
              </a:rPr>
              <a:t>For No Action to be performed on the Screen</a:t>
            </a:r>
          </a:p>
        </p:txBody>
      </p:sp>
      <p:pic>
        <p:nvPicPr>
          <p:cNvPr id="2097156" name="Picture 2097155"/>
          <p:cNvPicPr>
            <a:picLocks/>
          </p:cNvPicPr>
          <p:nvPr/>
        </p:nvPicPr>
        <p:blipFill>
          <a:blip r:embed="rId5"/>
          <a:stretch>
            <a:fillRect/>
          </a:stretch>
        </p:blipFill>
        <p:spPr>
          <a:xfrm>
            <a:off x="9144000" y="5830387"/>
            <a:ext cx="3688255" cy="1990962"/>
          </a:xfrm>
          <a:prstGeom prst="rect">
            <a:avLst/>
          </a:prstGeom>
        </p:spPr>
      </p:pic>
      <p:sp>
        <p:nvSpPr>
          <p:cNvPr id="1048640" name="TextBox 1048639"/>
          <p:cNvSpPr txBox="1"/>
          <p:nvPr/>
        </p:nvSpPr>
        <p:spPr>
          <a:xfrm>
            <a:off x="673132" y="250767"/>
            <a:ext cx="5593772" cy="1285240"/>
          </a:xfrm>
          <a:prstGeom prst="rect">
            <a:avLst/>
          </a:prstGeom>
        </p:spPr>
        <p:txBody>
          <a:bodyPr wrap="square" rtlCol="0">
            <a:spAutoFit/>
          </a:bodyPr>
          <a:lstStyle>
            <a:defPPr>
              <a:defRPr lang="zh-CN"/>
            </a:defPPr>
            <a:lvl1pPr marL="0" indent="0" algn="l" defTabSz="914400" eaLnBrk="1" fontAlgn="auto" latinLnBrk="0" hangingPunct="1">
              <a:buNone/>
              <a:defRPr sz="1800" kern="1200">
                <a:solidFill>
                  <a:srgbClr val="000000"/>
                </a:solidFill>
                <a:latin typeface="Droid Sans" charset="0"/>
                <a:ea typeface="宋体" charset="0"/>
                <a:cs typeface="Droid Sans" charset="0"/>
              </a:defRPr>
            </a:lvl1pPr>
            <a:lvl2pPr marL="457200" indent="0" algn="l" defTabSz="914400" eaLnBrk="1" fontAlgn="auto" latinLnBrk="0" hangingPunct="1">
              <a:buNone/>
              <a:defRPr sz="1800" kern="1200">
                <a:solidFill>
                  <a:srgbClr val="000000"/>
                </a:solidFill>
                <a:latin typeface="Droid Sans" charset="0"/>
                <a:ea typeface="宋体" charset="0"/>
                <a:cs typeface="Droid Sans" charset="0"/>
              </a:defRPr>
            </a:lvl2pPr>
            <a:lvl3pPr marL="914400" indent="0" algn="l" defTabSz="914400" eaLnBrk="1" fontAlgn="auto" latinLnBrk="0" hangingPunct="1">
              <a:buNone/>
              <a:defRPr sz="1800" kern="1200">
                <a:solidFill>
                  <a:srgbClr val="000000"/>
                </a:solidFill>
                <a:latin typeface="Droid Sans" charset="0"/>
                <a:ea typeface="宋体" charset="0"/>
                <a:cs typeface="Droid Sans" charset="0"/>
              </a:defRPr>
            </a:lvl3pPr>
            <a:lvl4pPr marL="1371600" indent="0" algn="l" defTabSz="914400" eaLnBrk="1" fontAlgn="auto" latinLnBrk="0" hangingPunct="1">
              <a:buNone/>
              <a:defRPr sz="1800" kern="1200">
                <a:solidFill>
                  <a:srgbClr val="000000"/>
                </a:solidFill>
                <a:latin typeface="Droid Sans" charset="0"/>
                <a:ea typeface="宋体" charset="0"/>
                <a:cs typeface="Droid Sans" charset="0"/>
              </a:defRPr>
            </a:lvl4pPr>
            <a:lvl5pPr marL="1828800" indent="0" algn="l" defTabSz="914400" eaLnBrk="1" fontAlgn="auto" latinLnBrk="0" hangingPunct="1">
              <a:buNone/>
              <a:defRPr sz="1800" kern="1200">
                <a:solidFill>
                  <a:srgbClr val="000000"/>
                </a:solidFill>
                <a:latin typeface="Droid Sans" charset="0"/>
                <a:ea typeface="宋体" charset="0"/>
                <a:cs typeface="Droid Sans" charset="0"/>
              </a:defRPr>
            </a:lvl5pPr>
            <a:lvl6pPr marL="2286000" indent="0" algn="l" defTabSz="914400" eaLnBrk="1" fontAlgn="auto" latinLnBrk="0" hangingPunct="1">
              <a:buNone/>
              <a:defRPr sz="1800" kern="1200">
                <a:solidFill>
                  <a:srgbClr val="000000"/>
                </a:solidFill>
                <a:latin typeface="Droid Sans" charset="0"/>
                <a:ea typeface="宋体" charset="0"/>
                <a:cs typeface="Droid Sans" charset="0"/>
              </a:defRPr>
            </a:lvl6pPr>
            <a:lvl7pPr marL="2743200" indent="0" algn="l" defTabSz="914400" eaLnBrk="1" fontAlgn="auto" latinLnBrk="0" hangingPunct="1">
              <a:buNone/>
              <a:defRPr sz="1800" kern="1200">
                <a:solidFill>
                  <a:srgbClr val="000000"/>
                </a:solidFill>
                <a:latin typeface="Droid Sans" charset="0"/>
                <a:ea typeface="宋体" charset="0"/>
                <a:cs typeface="Droid Sans" charset="0"/>
              </a:defRPr>
            </a:lvl7pPr>
            <a:lvl8pPr marL="3200400" indent="0" algn="l" defTabSz="914400" eaLnBrk="1" fontAlgn="auto" latinLnBrk="0" hangingPunct="1">
              <a:buNone/>
              <a:defRPr sz="1800" kern="1200">
                <a:solidFill>
                  <a:srgbClr val="000000"/>
                </a:solidFill>
                <a:latin typeface="Droid Sans" charset="0"/>
                <a:ea typeface="宋体" charset="0"/>
                <a:cs typeface="Droid Sans" charset="0"/>
              </a:defRPr>
            </a:lvl8pPr>
            <a:lvl9pPr marL="3200400" indent="0" algn="l" defTabSz="914400" eaLnBrk="1" fontAlgn="auto" latinLnBrk="0" hangingPunct="1">
              <a:buNone/>
              <a:defRPr sz="1800" kern="1200">
                <a:solidFill>
                  <a:srgbClr val="000000"/>
                </a:solidFill>
                <a:latin typeface="Droid Sans" charset="0"/>
                <a:ea typeface="宋体" charset="0"/>
                <a:cs typeface="Droid Sans" charset="0"/>
              </a:defRPr>
            </a:lvl9pPr>
          </a:lstStyle>
          <a:p>
            <a:r>
              <a:rPr lang="en-US" sz="8000" b="1">
                <a:solidFill>
                  <a:srgbClr val="000000"/>
                </a:solidFill>
                <a:latin typeface="Times New Roman"/>
              </a:rPr>
              <a:t>Result</a:t>
            </a:r>
            <a:r>
              <a:rPr lang="en-US" altLang="zh-CN" sz="8000" b="1">
                <a:solidFill>
                  <a:srgbClr val="000000"/>
                </a:solidFill>
                <a:latin typeface="Times New Roman"/>
              </a:rPr>
              <a:t>:</a:t>
            </a:r>
            <a:endParaRPr lang="en-US" sz="2800"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2"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613"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59" name="组合"/>
          <p:cNvGrpSpPr/>
          <p:nvPr/>
        </p:nvGrpSpPr>
        <p:grpSpPr>
          <a:xfrm>
            <a:off x="13772214" y="-12700"/>
            <a:ext cx="4511040" cy="10299668"/>
            <a:chOff x="13772214" y="-12700"/>
            <a:chExt cx="4511040" cy="10299668"/>
          </a:xfrm>
        </p:grpSpPr>
        <p:sp>
          <p:nvSpPr>
            <p:cNvPr id="1048614"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60" name="组合"/>
          <p:cNvGrpSpPr/>
          <p:nvPr/>
        </p:nvGrpSpPr>
        <p:grpSpPr>
          <a:xfrm>
            <a:off x="14405163" y="-12700"/>
            <a:ext cx="3882866" cy="10299668"/>
            <a:chOff x="14405163" y="-12700"/>
            <a:chExt cx="3882866" cy="10299668"/>
          </a:xfrm>
        </p:grpSpPr>
        <p:sp>
          <p:nvSpPr>
            <p:cNvPr id="1048615"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61" name="组合"/>
          <p:cNvGrpSpPr/>
          <p:nvPr/>
        </p:nvGrpSpPr>
        <p:grpSpPr>
          <a:xfrm>
            <a:off x="13398498" y="4572000"/>
            <a:ext cx="4889470" cy="5715000"/>
            <a:chOff x="13398498" y="4572000"/>
            <a:chExt cx="4889470" cy="5715000"/>
          </a:xfrm>
        </p:grpSpPr>
        <p:sp>
          <p:nvSpPr>
            <p:cNvPr id="1048616"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62" name="组合"/>
          <p:cNvGrpSpPr/>
          <p:nvPr/>
        </p:nvGrpSpPr>
        <p:grpSpPr>
          <a:xfrm>
            <a:off x="14001750" y="-12700"/>
            <a:ext cx="4281488" cy="10299668"/>
            <a:chOff x="14001750" y="-12700"/>
            <a:chExt cx="4281488" cy="10299668"/>
          </a:xfrm>
        </p:grpSpPr>
        <p:sp>
          <p:nvSpPr>
            <p:cNvPr id="1048617"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63" name="组合"/>
          <p:cNvGrpSpPr/>
          <p:nvPr/>
        </p:nvGrpSpPr>
        <p:grpSpPr>
          <a:xfrm>
            <a:off x="16348095" y="-12700"/>
            <a:ext cx="1935194" cy="10299668"/>
            <a:chOff x="16348095" y="-12700"/>
            <a:chExt cx="1935194" cy="10299668"/>
          </a:xfrm>
        </p:grpSpPr>
        <p:sp>
          <p:nvSpPr>
            <p:cNvPr id="1048618"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64" name="组合"/>
          <p:cNvGrpSpPr/>
          <p:nvPr/>
        </p:nvGrpSpPr>
        <p:grpSpPr>
          <a:xfrm>
            <a:off x="16408499" y="-12700"/>
            <a:ext cx="1874710" cy="10299668"/>
            <a:chOff x="16408499" y="-12700"/>
            <a:chExt cx="1874710" cy="10299668"/>
          </a:xfrm>
        </p:grpSpPr>
        <p:sp>
          <p:nvSpPr>
            <p:cNvPr id="1048619"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65" name="组合"/>
          <p:cNvGrpSpPr/>
          <p:nvPr/>
        </p:nvGrpSpPr>
        <p:grpSpPr>
          <a:xfrm>
            <a:off x="15557499" y="5384800"/>
            <a:ext cx="2725767" cy="4902230"/>
            <a:chOff x="15557499" y="5384800"/>
            <a:chExt cx="2725767" cy="4902230"/>
          </a:xfrm>
        </p:grpSpPr>
        <p:sp>
          <p:nvSpPr>
            <p:cNvPr id="1048620"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66" name="组合"/>
          <p:cNvGrpSpPr/>
          <p:nvPr/>
        </p:nvGrpSpPr>
        <p:grpSpPr>
          <a:xfrm>
            <a:off x="0" y="6019800"/>
            <a:ext cx="673132" cy="4267200"/>
            <a:chOff x="0" y="6019800"/>
            <a:chExt cx="673132" cy="4267200"/>
          </a:xfrm>
        </p:grpSpPr>
        <p:sp>
          <p:nvSpPr>
            <p:cNvPr id="1048621"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22"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23</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623" name="TextBox 1048622"/>
          <p:cNvSpPr txBox="1"/>
          <p:nvPr/>
        </p:nvSpPr>
        <p:spPr>
          <a:xfrm>
            <a:off x="673132" y="764424"/>
            <a:ext cx="7736069" cy="1285240"/>
          </a:xfrm>
          <a:prstGeom prst="rect">
            <a:avLst/>
          </a:prstGeom>
        </p:spPr>
        <p:txBody>
          <a:bodyPr wrap="square" rtlCol="0">
            <a:spAutoFit/>
          </a:bodyPr>
          <a:lstStyle/>
          <a:p>
            <a:r>
              <a:rPr lang="en-US" altLang="zh-CN" sz="8000" b="1">
                <a:solidFill>
                  <a:srgbClr val="000000"/>
                </a:solidFill>
              </a:rPr>
              <a:t>Conclusion:</a:t>
            </a:r>
            <a:endParaRPr lang="en-US" sz="2800" b="1">
              <a:solidFill>
                <a:srgbClr val="000000"/>
              </a:solidFill>
            </a:endParaRPr>
          </a:p>
        </p:txBody>
      </p:sp>
      <p:sp>
        <p:nvSpPr>
          <p:cNvPr id="1048624" name="TextBox 1048623"/>
          <p:cNvSpPr txBox="1"/>
          <p:nvPr/>
        </p:nvSpPr>
        <p:spPr>
          <a:xfrm>
            <a:off x="1263945" y="2640331"/>
            <a:ext cx="13364572" cy="3863338"/>
          </a:xfrm>
          <a:prstGeom prst="rect">
            <a:avLst/>
          </a:prstGeom>
        </p:spPr>
        <p:txBody>
          <a:bodyPr vert="horz" wrap="square" rtlCol="0" anchor="ctr">
            <a:spAutoFit/>
          </a:bodyPr>
          <a:lstStyle/>
          <a:p>
            <a:pPr algn="l">
              <a:lnSpc>
                <a:spcPct val="150000"/>
              </a:lnSpc>
            </a:pPr>
            <a:r>
              <a:rPr lang="en-US" altLang="zh-CN" sz="2800">
                <a:solidFill>
                  <a:srgbClr val="000000"/>
                </a:solidFill>
              </a:rPr>
              <a:t>             I</a:t>
            </a:r>
            <a:r>
              <a:rPr lang="en-US" sz="2800">
                <a:solidFill>
                  <a:srgbClr val="000000"/>
                </a:solidFill>
              </a:rPr>
              <a:t>n conclusion,the virtual mouse system </a:t>
            </a:r>
            <a:r>
              <a:rPr lang="en-US" altLang="zh-CN" sz="2800">
                <a:solidFill>
                  <a:srgbClr val="000000"/>
                </a:solidFill>
              </a:rPr>
              <a:t>that they </a:t>
            </a:r>
            <a:r>
              <a:rPr lang="en-US" sz="2800">
                <a:solidFill>
                  <a:srgbClr val="000000"/>
                </a:solidFill>
              </a:rPr>
              <a:t>represents </a:t>
            </a:r>
            <a:r>
              <a:rPr lang="en-US" altLang="zh-CN" sz="2800">
                <a:solidFill>
                  <a:srgbClr val="000000"/>
                </a:solidFill>
              </a:rPr>
              <a:t> the </a:t>
            </a:r>
            <a:r>
              <a:rPr lang="en-US" sz="2800">
                <a:solidFill>
                  <a:srgbClr val="000000"/>
                </a:solidFill>
              </a:rPr>
              <a:t>significant advancement in computer interaction technology.By harnessing the power of hand gestures, we've created a user-friendly and accessible solution that eliminates the need for traditional mouse hardware.Our system not only enhances the computing experience for users of all abilities but also opens up new possibilities for intuitive and adaptable interaction.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95"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596"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50" name="组合"/>
          <p:cNvGrpSpPr/>
          <p:nvPr/>
        </p:nvGrpSpPr>
        <p:grpSpPr>
          <a:xfrm>
            <a:off x="13772214" y="-12700"/>
            <a:ext cx="4511040" cy="10299668"/>
            <a:chOff x="13772214" y="-12700"/>
            <a:chExt cx="4511040" cy="10299668"/>
          </a:xfrm>
        </p:grpSpPr>
        <p:sp>
          <p:nvSpPr>
            <p:cNvPr id="1048597"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51" name="组合"/>
          <p:cNvGrpSpPr/>
          <p:nvPr/>
        </p:nvGrpSpPr>
        <p:grpSpPr>
          <a:xfrm>
            <a:off x="14405163" y="-12700"/>
            <a:ext cx="3882866" cy="10299668"/>
            <a:chOff x="14405163" y="-12700"/>
            <a:chExt cx="3882866" cy="10299668"/>
          </a:xfrm>
        </p:grpSpPr>
        <p:sp>
          <p:nvSpPr>
            <p:cNvPr id="1048598"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52" name="组合"/>
          <p:cNvGrpSpPr/>
          <p:nvPr/>
        </p:nvGrpSpPr>
        <p:grpSpPr>
          <a:xfrm>
            <a:off x="13398498" y="4572000"/>
            <a:ext cx="4889470" cy="5715000"/>
            <a:chOff x="13398498" y="4572000"/>
            <a:chExt cx="4889470" cy="5715000"/>
          </a:xfrm>
        </p:grpSpPr>
        <p:sp>
          <p:nvSpPr>
            <p:cNvPr id="1048599"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53" name="组合"/>
          <p:cNvGrpSpPr/>
          <p:nvPr/>
        </p:nvGrpSpPr>
        <p:grpSpPr>
          <a:xfrm>
            <a:off x="14001750" y="-12700"/>
            <a:ext cx="4281488" cy="10299668"/>
            <a:chOff x="14001750" y="-12700"/>
            <a:chExt cx="4281488" cy="10299668"/>
          </a:xfrm>
        </p:grpSpPr>
        <p:sp>
          <p:nvSpPr>
            <p:cNvPr id="1048600"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54" name="组合"/>
          <p:cNvGrpSpPr/>
          <p:nvPr/>
        </p:nvGrpSpPr>
        <p:grpSpPr>
          <a:xfrm>
            <a:off x="16348095" y="-12700"/>
            <a:ext cx="1935194" cy="10299668"/>
            <a:chOff x="16348095" y="-12700"/>
            <a:chExt cx="1935194" cy="10299668"/>
          </a:xfrm>
        </p:grpSpPr>
        <p:sp>
          <p:nvSpPr>
            <p:cNvPr id="1048601"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55" name="组合"/>
          <p:cNvGrpSpPr/>
          <p:nvPr/>
        </p:nvGrpSpPr>
        <p:grpSpPr>
          <a:xfrm>
            <a:off x="16408499" y="-12700"/>
            <a:ext cx="1874710" cy="10299668"/>
            <a:chOff x="16408499" y="-12700"/>
            <a:chExt cx="1874710" cy="10299668"/>
          </a:xfrm>
        </p:grpSpPr>
        <p:sp>
          <p:nvSpPr>
            <p:cNvPr id="1048602"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56" name="组合"/>
          <p:cNvGrpSpPr/>
          <p:nvPr/>
        </p:nvGrpSpPr>
        <p:grpSpPr>
          <a:xfrm>
            <a:off x="15557499" y="5384800"/>
            <a:ext cx="2725767" cy="4902230"/>
            <a:chOff x="15557499" y="5384800"/>
            <a:chExt cx="2725767" cy="4902230"/>
          </a:xfrm>
        </p:grpSpPr>
        <p:sp>
          <p:nvSpPr>
            <p:cNvPr id="1048603"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57" name="组合"/>
          <p:cNvGrpSpPr/>
          <p:nvPr/>
        </p:nvGrpSpPr>
        <p:grpSpPr>
          <a:xfrm>
            <a:off x="0" y="6019800"/>
            <a:ext cx="673132" cy="4267200"/>
            <a:chOff x="0" y="6019800"/>
            <a:chExt cx="673132" cy="4267200"/>
          </a:xfrm>
        </p:grpSpPr>
        <p:sp>
          <p:nvSpPr>
            <p:cNvPr id="1048604"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05" name="矩形"/>
          <p:cNvSpPr/>
          <p:nvPr/>
        </p:nvSpPr>
        <p:spPr>
          <a:xfrm>
            <a:off x="12977433" y="9098238"/>
            <a:ext cx="842127" cy="465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rebuchet MS" charset="0"/>
                <a:ea typeface="宋体" charset="0"/>
                <a:cs typeface="Calibri" charset="0"/>
              </a:rPr>
              <a:t>18</a:t>
            </a:r>
            <a:endParaRPr lang="zh-CN" altLang="en-US" sz="3000" b="0" i="0" u="none" strike="noStrike" kern="1200" cap="none" spc="0" baseline="0">
              <a:solidFill>
                <a:srgbClr val="000000"/>
              </a:solidFill>
              <a:latin typeface="Trebuchet MS" charset="0"/>
              <a:ea typeface="宋体" charset="0"/>
              <a:cs typeface="Calibri" charset="0"/>
            </a:endParaRPr>
          </a:p>
        </p:txBody>
      </p:sp>
      <p:sp>
        <p:nvSpPr>
          <p:cNvPr id="1048606" name="TextBox 1048605"/>
          <p:cNvSpPr txBox="1"/>
          <p:nvPr/>
        </p:nvSpPr>
        <p:spPr>
          <a:xfrm>
            <a:off x="1125680" y="576707"/>
            <a:ext cx="5697681" cy="1285239"/>
          </a:xfrm>
          <a:prstGeom prst="rect">
            <a:avLst/>
          </a:prstGeom>
        </p:spPr>
        <p:txBody>
          <a:bodyPr wrap="square" rtlCol="0">
            <a:spAutoFit/>
          </a:bodyPr>
          <a:lstStyle/>
          <a:p>
            <a:r>
              <a:rPr lang="en-US" sz="8000" b="1">
                <a:solidFill>
                  <a:srgbClr val="000000"/>
                </a:solidFill>
              </a:rPr>
              <a:t>Reference:</a:t>
            </a:r>
            <a:endParaRPr lang="en-US" sz="2800" b="1">
              <a:solidFill>
                <a:srgbClr val="000000"/>
              </a:solidFill>
            </a:endParaRPr>
          </a:p>
        </p:txBody>
      </p:sp>
      <p:sp>
        <p:nvSpPr>
          <p:cNvPr id="1048607" name="TextBox 1048606"/>
          <p:cNvSpPr txBox="1"/>
          <p:nvPr/>
        </p:nvSpPr>
        <p:spPr>
          <a:xfrm>
            <a:off x="1125679" y="3516902"/>
            <a:ext cx="6892636" cy="510541"/>
          </a:xfrm>
          <a:prstGeom prst="rect">
            <a:avLst/>
          </a:prstGeom>
        </p:spPr>
        <p:txBody>
          <a:bodyPr wrap="square" rtlCol="0">
            <a:spAutoFit/>
          </a:bodyPr>
          <a:lstStyle/>
          <a:p>
            <a:pPr marL="457200" indent="-457200">
              <a:buFont typeface="Arial"/>
              <a:buChar char="•"/>
            </a:pPr>
            <a:r>
              <a:rPr lang="en-US" sz="2800">
                <a:solidFill>
                  <a:srgbClr val="000000"/>
                </a:solidFill>
              </a:rPr>
              <a:t>https://www.tensorflow.org/</a:t>
            </a:r>
          </a:p>
        </p:txBody>
      </p:sp>
      <p:sp>
        <p:nvSpPr>
          <p:cNvPr id="1048608" name="TextBox 1048607"/>
          <p:cNvSpPr txBox="1"/>
          <p:nvPr/>
        </p:nvSpPr>
        <p:spPr>
          <a:xfrm>
            <a:off x="1125679" y="4316730"/>
            <a:ext cx="7966364" cy="510540"/>
          </a:xfrm>
          <a:prstGeom prst="rect">
            <a:avLst/>
          </a:prstGeom>
        </p:spPr>
        <p:txBody>
          <a:bodyPr wrap="square" rtlCol="0">
            <a:spAutoFit/>
          </a:bodyPr>
          <a:lstStyle/>
          <a:p>
            <a:pPr marL="457200" indent="-457200">
              <a:buFont typeface="Arial"/>
              <a:buChar char="•"/>
            </a:pPr>
            <a:r>
              <a:rPr lang="en-US" sz="2800">
                <a:solidFill>
                  <a:srgbClr val="000000"/>
                </a:solidFill>
              </a:rPr>
              <a:t>https://numpy.org/</a:t>
            </a:r>
          </a:p>
        </p:txBody>
      </p:sp>
      <p:sp>
        <p:nvSpPr>
          <p:cNvPr id="1048609" name="TextBox 1048608"/>
          <p:cNvSpPr txBox="1"/>
          <p:nvPr/>
        </p:nvSpPr>
        <p:spPr>
          <a:xfrm>
            <a:off x="1125679" y="5129530"/>
            <a:ext cx="6754091" cy="510541"/>
          </a:xfrm>
          <a:prstGeom prst="rect">
            <a:avLst/>
          </a:prstGeom>
        </p:spPr>
        <p:txBody>
          <a:bodyPr wrap="square" rtlCol="0">
            <a:spAutoFit/>
          </a:bodyPr>
          <a:lstStyle/>
          <a:p>
            <a:pPr marL="457200" indent="-457200">
              <a:buFont typeface="Arial"/>
              <a:buChar char="•"/>
            </a:pPr>
            <a:r>
              <a:rPr lang="en-US" sz="2800">
                <a:solidFill>
                  <a:srgbClr val="000000"/>
                </a:solidFill>
              </a:rPr>
              <a:t>https://scikit-learn.org/stable/</a:t>
            </a:r>
          </a:p>
        </p:txBody>
      </p:sp>
      <p:sp>
        <p:nvSpPr>
          <p:cNvPr id="1048610" name="TextBox 1048609"/>
          <p:cNvSpPr txBox="1"/>
          <p:nvPr/>
        </p:nvSpPr>
        <p:spPr>
          <a:xfrm>
            <a:off x="1125679" y="6019799"/>
            <a:ext cx="4857750" cy="510540"/>
          </a:xfrm>
          <a:prstGeom prst="rect">
            <a:avLst/>
          </a:prstGeom>
        </p:spPr>
        <p:txBody>
          <a:bodyPr wrap="square" rtlCol="0">
            <a:spAutoFit/>
          </a:bodyPr>
          <a:lstStyle/>
          <a:p>
            <a:pPr marL="457200" indent="-457200">
              <a:buFont typeface="Arial"/>
              <a:buChar char="•"/>
            </a:pPr>
            <a:r>
              <a:rPr lang="en-US" sz="2800">
                <a:solidFill>
                  <a:srgbClr val="000000"/>
                </a:solidFill>
              </a:rPr>
              <a:t>https://keras.io/</a:t>
            </a:r>
          </a:p>
        </p:txBody>
      </p:sp>
      <p:sp>
        <p:nvSpPr>
          <p:cNvPr id="1048611" name="TextBox 1048610"/>
          <p:cNvSpPr txBox="1"/>
          <p:nvPr/>
        </p:nvSpPr>
        <p:spPr>
          <a:xfrm>
            <a:off x="1125680" y="6964680"/>
            <a:ext cx="10616046" cy="929640"/>
          </a:xfrm>
          <a:prstGeom prst="rect">
            <a:avLst/>
          </a:prstGeom>
        </p:spPr>
        <p:txBody>
          <a:bodyPr wrap="square" rtlCol="0">
            <a:spAutoFit/>
          </a:bodyPr>
          <a:lstStyle/>
          <a:p>
            <a:pPr marL="457200" indent="-457200">
              <a:buFont typeface="Arial"/>
              <a:buChar char="•"/>
            </a:pPr>
            <a:r>
              <a:rPr lang="en-US" sz="2800">
                <a:solidFill>
                  <a:srgbClr val="000000"/>
                </a:solidFill>
              </a:rPr>
              <a:t>https://www.kaggle.com/datasets/aryarishabh/hand-gesture-recognition-dataset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4"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585"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41" name="组合"/>
          <p:cNvGrpSpPr/>
          <p:nvPr/>
        </p:nvGrpSpPr>
        <p:grpSpPr>
          <a:xfrm>
            <a:off x="13772214" y="-12700"/>
            <a:ext cx="4511040" cy="10299668"/>
            <a:chOff x="13772214" y="-12700"/>
            <a:chExt cx="4511040" cy="10299668"/>
          </a:xfrm>
        </p:grpSpPr>
        <p:sp>
          <p:nvSpPr>
            <p:cNvPr id="1048586"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42" name="组合"/>
          <p:cNvGrpSpPr/>
          <p:nvPr/>
        </p:nvGrpSpPr>
        <p:grpSpPr>
          <a:xfrm>
            <a:off x="14405163" y="-12700"/>
            <a:ext cx="3882866" cy="10299668"/>
            <a:chOff x="14405163" y="-12700"/>
            <a:chExt cx="3882866" cy="10299668"/>
          </a:xfrm>
        </p:grpSpPr>
        <p:sp>
          <p:nvSpPr>
            <p:cNvPr id="1048587"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43" name="组合"/>
          <p:cNvGrpSpPr/>
          <p:nvPr/>
        </p:nvGrpSpPr>
        <p:grpSpPr>
          <a:xfrm>
            <a:off x="13398498" y="4572000"/>
            <a:ext cx="4889470" cy="5715000"/>
            <a:chOff x="13398498" y="4572000"/>
            <a:chExt cx="4889470" cy="5715000"/>
          </a:xfrm>
        </p:grpSpPr>
        <p:sp>
          <p:nvSpPr>
            <p:cNvPr id="1048588"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44" name="组合"/>
          <p:cNvGrpSpPr/>
          <p:nvPr/>
        </p:nvGrpSpPr>
        <p:grpSpPr>
          <a:xfrm>
            <a:off x="14001750" y="-12700"/>
            <a:ext cx="4281488" cy="10299668"/>
            <a:chOff x="14001750" y="-12700"/>
            <a:chExt cx="4281488" cy="10299668"/>
          </a:xfrm>
        </p:grpSpPr>
        <p:sp>
          <p:nvSpPr>
            <p:cNvPr id="1048589"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45" name="组合"/>
          <p:cNvGrpSpPr/>
          <p:nvPr/>
        </p:nvGrpSpPr>
        <p:grpSpPr>
          <a:xfrm>
            <a:off x="16348095" y="-12700"/>
            <a:ext cx="1935194" cy="10299668"/>
            <a:chOff x="16348095" y="-12700"/>
            <a:chExt cx="1935194" cy="10299668"/>
          </a:xfrm>
        </p:grpSpPr>
        <p:sp>
          <p:nvSpPr>
            <p:cNvPr id="1048590"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46" name="组合"/>
          <p:cNvGrpSpPr/>
          <p:nvPr/>
        </p:nvGrpSpPr>
        <p:grpSpPr>
          <a:xfrm>
            <a:off x="16408499" y="-12700"/>
            <a:ext cx="1874710" cy="10299668"/>
            <a:chOff x="16408499" y="-12700"/>
            <a:chExt cx="1874710" cy="10299668"/>
          </a:xfrm>
        </p:grpSpPr>
        <p:sp>
          <p:nvSpPr>
            <p:cNvPr id="1048591"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47" name="组合"/>
          <p:cNvGrpSpPr/>
          <p:nvPr/>
        </p:nvGrpSpPr>
        <p:grpSpPr>
          <a:xfrm>
            <a:off x="15557499" y="5384800"/>
            <a:ext cx="2725767" cy="4902230"/>
            <a:chOff x="15557499" y="5384800"/>
            <a:chExt cx="2725767" cy="4902230"/>
          </a:xfrm>
        </p:grpSpPr>
        <p:sp>
          <p:nvSpPr>
            <p:cNvPr id="1048592"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48" name="组合"/>
          <p:cNvGrpSpPr/>
          <p:nvPr/>
        </p:nvGrpSpPr>
        <p:grpSpPr>
          <a:xfrm>
            <a:off x="0" y="6019800"/>
            <a:ext cx="673132" cy="4267200"/>
            <a:chOff x="0" y="6019800"/>
            <a:chExt cx="673132" cy="4267200"/>
          </a:xfrm>
        </p:grpSpPr>
        <p:sp>
          <p:nvSpPr>
            <p:cNvPr id="1048593"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594"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25</a:t>
            </a:r>
            <a:endParaRPr lang="zh-CN" altLang="en-US" sz="3000" b="0" i="0" u="none" strike="noStrike" kern="1200" cap="none" spc="0" baseline="0">
              <a:solidFill>
                <a:srgbClr val="000000"/>
              </a:solidFill>
              <a:latin typeface="Times New Roman" charset="0"/>
              <a:ea typeface="宋体" charset="0"/>
              <a:cs typeface="Calibri" charset="0"/>
            </a:endParaRPr>
          </a:p>
        </p:txBody>
      </p:sp>
      <p:pic>
        <p:nvPicPr>
          <p:cNvPr id="2097152" name="Picture 2097151"/>
          <p:cNvPicPr>
            <a:picLocks/>
          </p:cNvPicPr>
          <p:nvPr/>
        </p:nvPicPr>
        <p:blipFill>
          <a:blip r:embed="rId2"/>
          <a:stretch>
            <a:fillRect/>
          </a:stretch>
        </p:blipFill>
        <p:spPr>
          <a:xfrm>
            <a:off x="505733" y="1712400"/>
            <a:ext cx="13027603" cy="61921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6"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677"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03" name="组合"/>
          <p:cNvGrpSpPr/>
          <p:nvPr/>
        </p:nvGrpSpPr>
        <p:grpSpPr>
          <a:xfrm>
            <a:off x="13772214" y="-12700"/>
            <a:ext cx="4511040" cy="10299668"/>
            <a:chOff x="13772214" y="-12700"/>
            <a:chExt cx="4511040" cy="10299668"/>
          </a:xfrm>
        </p:grpSpPr>
        <p:sp>
          <p:nvSpPr>
            <p:cNvPr id="1048678"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04" name="组合"/>
          <p:cNvGrpSpPr/>
          <p:nvPr/>
        </p:nvGrpSpPr>
        <p:grpSpPr>
          <a:xfrm>
            <a:off x="14405163" y="-12700"/>
            <a:ext cx="3882866" cy="10299668"/>
            <a:chOff x="14405163" y="-12700"/>
            <a:chExt cx="3882866" cy="10299668"/>
          </a:xfrm>
        </p:grpSpPr>
        <p:sp>
          <p:nvSpPr>
            <p:cNvPr id="1048679"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05" name="组合"/>
          <p:cNvGrpSpPr/>
          <p:nvPr/>
        </p:nvGrpSpPr>
        <p:grpSpPr>
          <a:xfrm>
            <a:off x="13398498" y="4572000"/>
            <a:ext cx="4889470" cy="5715000"/>
            <a:chOff x="13398498" y="4572000"/>
            <a:chExt cx="4889470" cy="5715000"/>
          </a:xfrm>
        </p:grpSpPr>
        <p:sp>
          <p:nvSpPr>
            <p:cNvPr id="1048680"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06" name="组合"/>
          <p:cNvGrpSpPr/>
          <p:nvPr/>
        </p:nvGrpSpPr>
        <p:grpSpPr>
          <a:xfrm rot="75450">
            <a:off x="14001750" y="-12700"/>
            <a:ext cx="4281488" cy="10299668"/>
            <a:chOff x="14001750" y="-12700"/>
            <a:chExt cx="4281488" cy="10299668"/>
          </a:xfrm>
        </p:grpSpPr>
        <p:sp>
          <p:nvSpPr>
            <p:cNvPr id="1048681"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07" name="组合"/>
          <p:cNvGrpSpPr/>
          <p:nvPr/>
        </p:nvGrpSpPr>
        <p:grpSpPr>
          <a:xfrm>
            <a:off x="16348095" y="-12700"/>
            <a:ext cx="1935194" cy="10299668"/>
            <a:chOff x="16348095" y="-12700"/>
            <a:chExt cx="1935194" cy="10299668"/>
          </a:xfrm>
        </p:grpSpPr>
        <p:sp>
          <p:nvSpPr>
            <p:cNvPr id="1048682"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08" name="组合"/>
          <p:cNvGrpSpPr/>
          <p:nvPr/>
        </p:nvGrpSpPr>
        <p:grpSpPr>
          <a:xfrm>
            <a:off x="16408499" y="-12700"/>
            <a:ext cx="1874710" cy="10299668"/>
            <a:chOff x="16408499" y="-12700"/>
            <a:chExt cx="1874710" cy="10299668"/>
          </a:xfrm>
        </p:grpSpPr>
        <p:sp>
          <p:nvSpPr>
            <p:cNvPr id="1048683"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09" name="组合"/>
          <p:cNvGrpSpPr/>
          <p:nvPr/>
        </p:nvGrpSpPr>
        <p:grpSpPr>
          <a:xfrm>
            <a:off x="15127583" y="5384800"/>
            <a:ext cx="3155683" cy="4902230"/>
            <a:chOff x="15557499" y="5384800"/>
            <a:chExt cx="2725767" cy="4902230"/>
          </a:xfrm>
        </p:grpSpPr>
        <p:sp>
          <p:nvSpPr>
            <p:cNvPr id="1048684"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0" name="组合"/>
          <p:cNvGrpSpPr/>
          <p:nvPr/>
        </p:nvGrpSpPr>
        <p:grpSpPr>
          <a:xfrm>
            <a:off x="0" y="6019800"/>
            <a:ext cx="673132" cy="4267200"/>
            <a:chOff x="0" y="6019800"/>
            <a:chExt cx="673132" cy="4267200"/>
          </a:xfrm>
        </p:grpSpPr>
        <p:sp>
          <p:nvSpPr>
            <p:cNvPr id="1048685"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86"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3</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687" name="TextBox 1048686"/>
          <p:cNvSpPr txBox="1"/>
          <p:nvPr/>
        </p:nvSpPr>
        <p:spPr>
          <a:xfrm>
            <a:off x="1143799" y="610198"/>
            <a:ext cx="8606888" cy="1170940"/>
          </a:xfrm>
          <a:prstGeom prst="rect">
            <a:avLst/>
          </a:prstGeom>
        </p:spPr>
        <p:txBody>
          <a:bodyPr wrap="square" rtlCol="0">
            <a:spAutoFit/>
          </a:bodyPr>
          <a:lstStyle/>
          <a:p>
            <a:r>
              <a:rPr lang="en-US" sz="7200" b="1">
                <a:solidFill>
                  <a:srgbClr val="000000"/>
                </a:solidFill>
              </a:rPr>
              <a:t>Problem statement</a:t>
            </a:r>
            <a:r>
              <a:rPr lang="en-US" altLang="zh-CN" sz="7200" b="1">
                <a:solidFill>
                  <a:srgbClr val="000000"/>
                </a:solidFill>
              </a:rPr>
              <a:t>:</a:t>
            </a:r>
            <a:endParaRPr lang="en-US" sz="2800" b="1">
              <a:solidFill>
                <a:srgbClr val="000000"/>
              </a:solidFill>
            </a:endParaRPr>
          </a:p>
        </p:txBody>
      </p:sp>
      <p:sp>
        <p:nvSpPr>
          <p:cNvPr id="1048688" name="TextBox 1048687"/>
          <p:cNvSpPr txBox="1"/>
          <p:nvPr/>
        </p:nvSpPr>
        <p:spPr>
          <a:xfrm>
            <a:off x="1143799" y="3516272"/>
            <a:ext cx="14372086" cy="3075941"/>
          </a:xfrm>
          <a:prstGeom prst="rect">
            <a:avLst/>
          </a:prstGeom>
        </p:spPr>
        <p:txBody>
          <a:bodyPr wrap="square" rtlCol="0">
            <a:spAutoFit/>
          </a:bodyPr>
          <a:lstStyle/>
          <a:p>
            <a:r>
              <a:rPr lang="en-US" altLang="zh-CN" sz="4000">
                <a:solidFill>
                  <a:srgbClr val="000000"/>
                </a:solidFill>
              </a:rPr>
              <a:t>            In tra</a:t>
            </a:r>
            <a:r>
              <a:rPr lang="en-US" sz="4000">
                <a:solidFill>
                  <a:srgbClr val="000000"/>
                </a:solidFill>
              </a:rPr>
              <a:t>ditional computer mice require physical manipulation</a:t>
            </a:r>
            <a:r>
              <a:rPr lang="en-US" altLang="zh-CN" sz="4000">
                <a:solidFill>
                  <a:srgbClr val="000000"/>
                </a:solidFill>
              </a:rPr>
              <a:t> ,</a:t>
            </a:r>
            <a:r>
              <a:rPr lang="en-US" sz="4000">
                <a:solidFill>
                  <a:srgbClr val="000000"/>
                </a:solidFill>
              </a:rPr>
              <a:t> limiting mobility</a:t>
            </a:r>
            <a:r>
              <a:rPr lang="en-US" altLang="zh-CN" sz="4000">
                <a:solidFill>
                  <a:srgbClr val="000000"/>
                </a:solidFill>
              </a:rPr>
              <a:t> and accessibility for</a:t>
            </a:r>
            <a:endParaRPr lang="en-US" sz="3600">
              <a:solidFill>
                <a:srgbClr val="000000"/>
              </a:solidFill>
            </a:endParaRPr>
          </a:p>
          <a:p>
            <a:r>
              <a:rPr lang="en-US" sz="4000">
                <a:solidFill>
                  <a:srgbClr val="000000"/>
                </a:solidFill>
              </a:rPr>
              <a:t>users.</a:t>
            </a:r>
            <a:r>
              <a:rPr lang="en-US" altLang="zh-CN" sz="4000">
                <a:solidFill>
                  <a:srgbClr val="000000"/>
                </a:solidFill>
              </a:rPr>
              <a:t> </a:t>
            </a:r>
            <a:r>
              <a:rPr lang="en-US" sz="4000">
                <a:solidFill>
                  <a:srgbClr val="000000"/>
                </a:solidFill>
              </a:rPr>
              <a:t>In this project,virtual mouse aim</a:t>
            </a:r>
            <a:r>
              <a:rPr lang="en-US" altLang="zh-CN" sz="4000">
                <a:solidFill>
                  <a:srgbClr val="000000"/>
                </a:solidFill>
              </a:rPr>
              <a:t> </a:t>
            </a:r>
            <a:r>
              <a:rPr lang="en-US" sz="4000">
                <a:solidFill>
                  <a:srgbClr val="000000"/>
                </a:solidFill>
              </a:rPr>
              <a:t>to overco</a:t>
            </a:r>
            <a:r>
              <a:rPr lang="en-US" altLang="zh-CN" sz="4000">
                <a:solidFill>
                  <a:srgbClr val="000000"/>
                </a:solidFill>
              </a:rPr>
              <a:t>me</a:t>
            </a:r>
            <a:endParaRPr lang="en-US" sz="3600">
              <a:solidFill>
                <a:srgbClr val="000000"/>
              </a:solidFill>
            </a:endParaRPr>
          </a:p>
          <a:p>
            <a:r>
              <a:rPr lang="en-US" altLang="zh-CN" sz="4000">
                <a:solidFill>
                  <a:srgbClr val="000000"/>
                </a:solidFill>
              </a:rPr>
              <a:t>these </a:t>
            </a:r>
            <a:r>
              <a:rPr lang="en-US" sz="4000">
                <a:solidFill>
                  <a:srgbClr val="000000"/>
                </a:solidFill>
              </a:rPr>
              <a:t>limitations </a:t>
            </a:r>
            <a:r>
              <a:rPr lang="en-US" altLang="zh-CN" sz="4000">
                <a:solidFill>
                  <a:srgbClr val="000000"/>
                </a:solidFill>
              </a:rPr>
              <a:t>by providing an alternative method</a:t>
            </a:r>
            <a:endParaRPr lang="en-US" sz="3600">
              <a:solidFill>
                <a:srgbClr val="000000"/>
              </a:solidFill>
            </a:endParaRPr>
          </a:p>
          <a:p>
            <a:r>
              <a:rPr lang="en-US" sz="4000">
                <a:solidFill>
                  <a:srgbClr val="000000"/>
                </a:solidFill>
              </a:rPr>
              <a:t>of cursor control using gestures or input devices.</a:t>
            </a:r>
            <a:endParaRPr lang="en-US" sz="2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9"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690"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12" name="组合"/>
          <p:cNvGrpSpPr/>
          <p:nvPr/>
        </p:nvGrpSpPr>
        <p:grpSpPr>
          <a:xfrm>
            <a:off x="13772214" y="-12700"/>
            <a:ext cx="4511040" cy="10299668"/>
            <a:chOff x="13772214" y="-12700"/>
            <a:chExt cx="4511040" cy="10299668"/>
          </a:xfrm>
        </p:grpSpPr>
        <p:sp>
          <p:nvSpPr>
            <p:cNvPr id="1048691"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13" name="组合"/>
          <p:cNvGrpSpPr/>
          <p:nvPr/>
        </p:nvGrpSpPr>
        <p:grpSpPr>
          <a:xfrm>
            <a:off x="14405163" y="-12700"/>
            <a:ext cx="3882866" cy="10299668"/>
            <a:chOff x="14405163" y="-12700"/>
            <a:chExt cx="3882866" cy="10299668"/>
          </a:xfrm>
        </p:grpSpPr>
        <p:sp>
          <p:nvSpPr>
            <p:cNvPr id="1048692"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14" name="组合"/>
          <p:cNvGrpSpPr/>
          <p:nvPr/>
        </p:nvGrpSpPr>
        <p:grpSpPr>
          <a:xfrm>
            <a:off x="13398498" y="4572000"/>
            <a:ext cx="4889470" cy="5715000"/>
            <a:chOff x="13398498" y="4572000"/>
            <a:chExt cx="4889470" cy="5715000"/>
          </a:xfrm>
        </p:grpSpPr>
        <p:sp>
          <p:nvSpPr>
            <p:cNvPr id="1048693"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5" name="组合"/>
          <p:cNvGrpSpPr/>
          <p:nvPr/>
        </p:nvGrpSpPr>
        <p:grpSpPr>
          <a:xfrm>
            <a:off x="14001750" y="-12700"/>
            <a:ext cx="4281488" cy="10299668"/>
            <a:chOff x="14001750" y="-12700"/>
            <a:chExt cx="4281488" cy="10299668"/>
          </a:xfrm>
        </p:grpSpPr>
        <p:sp>
          <p:nvSpPr>
            <p:cNvPr id="1048694"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16" name="组合"/>
          <p:cNvGrpSpPr/>
          <p:nvPr/>
        </p:nvGrpSpPr>
        <p:grpSpPr>
          <a:xfrm>
            <a:off x="16348095" y="-12700"/>
            <a:ext cx="1935194" cy="10299668"/>
            <a:chOff x="16348095" y="-12700"/>
            <a:chExt cx="1935194" cy="10299668"/>
          </a:xfrm>
        </p:grpSpPr>
        <p:sp>
          <p:nvSpPr>
            <p:cNvPr id="1048695"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17" name="组合"/>
          <p:cNvGrpSpPr/>
          <p:nvPr/>
        </p:nvGrpSpPr>
        <p:grpSpPr>
          <a:xfrm>
            <a:off x="16408499" y="-12700"/>
            <a:ext cx="1874710" cy="10299668"/>
            <a:chOff x="16408499" y="-12700"/>
            <a:chExt cx="1874710" cy="10299668"/>
          </a:xfrm>
        </p:grpSpPr>
        <p:sp>
          <p:nvSpPr>
            <p:cNvPr id="1048696"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18" name="组合"/>
          <p:cNvGrpSpPr/>
          <p:nvPr/>
        </p:nvGrpSpPr>
        <p:grpSpPr>
          <a:xfrm>
            <a:off x="15557499" y="5384800"/>
            <a:ext cx="2725767" cy="4902230"/>
            <a:chOff x="15557499" y="5384800"/>
            <a:chExt cx="2725767" cy="4902230"/>
          </a:xfrm>
        </p:grpSpPr>
        <p:sp>
          <p:nvSpPr>
            <p:cNvPr id="1048697"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9" name="组合"/>
          <p:cNvGrpSpPr/>
          <p:nvPr/>
        </p:nvGrpSpPr>
        <p:grpSpPr>
          <a:xfrm>
            <a:off x="0" y="6019800"/>
            <a:ext cx="673132" cy="4267200"/>
            <a:chOff x="0" y="6019800"/>
            <a:chExt cx="673132" cy="4267200"/>
          </a:xfrm>
        </p:grpSpPr>
        <p:sp>
          <p:nvSpPr>
            <p:cNvPr id="1048698"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99"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4</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700" name="TextBox 1048699"/>
          <p:cNvSpPr txBox="1"/>
          <p:nvPr/>
        </p:nvSpPr>
        <p:spPr>
          <a:xfrm>
            <a:off x="913028" y="2317591"/>
            <a:ext cx="11516591" cy="1056640"/>
          </a:xfrm>
          <a:prstGeom prst="rect">
            <a:avLst/>
          </a:prstGeom>
        </p:spPr>
        <p:txBody>
          <a:bodyPr wrap="square" rtlCol="0">
            <a:spAutoFit/>
          </a:bodyPr>
          <a:lstStyle/>
          <a:p>
            <a:pPr marL="457200" indent="-457200">
              <a:buFont typeface="Arial"/>
              <a:buChar char="•"/>
            </a:pPr>
            <a:r>
              <a:rPr lang="en-US" sz="3200">
                <a:solidFill>
                  <a:srgbClr val="000000"/>
                </a:solidFill>
              </a:rPr>
              <a:t>To provide an alternative method of cursor control without a physical mouse.</a:t>
            </a:r>
            <a:endParaRPr lang="en-US" sz="2800">
              <a:solidFill>
                <a:srgbClr val="000000"/>
              </a:solidFill>
            </a:endParaRPr>
          </a:p>
        </p:txBody>
      </p:sp>
      <p:sp>
        <p:nvSpPr>
          <p:cNvPr id="1048701" name="TextBox 1048700"/>
          <p:cNvSpPr txBox="1"/>
          <p:nvPr/>
        </p:nvSpPr>
        <p:spPr>
          <a:xfrm>
            <a:off x="913028" y="6372861"/>
            <a:ext cx="12053454" cy="1056639"/>
          </a:xfrm>
          <a:prstGeom prst="rect">
            <a:avLst/>
          </a:prstGeom>
        </p:spPr>
        <p:txBody>
          <a:bodyPr wrap="square" rtlCol="0">
            <a:spAutoFit/>
          </a:bodyPr>
          <a:lstStyle/>
          <a:p>
            <a:pPr marL="457200" indent="-457200">
              <a:buFont typeface="Arial"/>
              <a:buChar char="•"/>
            </a:pPr>
            <a:r>
              <a:rPr lang="en-US" sz="3200">
                <a:solidFill>
                  <a:srgbClr val="000000"/>
                </a:solidFill>
              </a:rPr>
              <a:t>By using sensors and smart algorithms, hand movements will translate into mouse actions, offering users more flexibility.</a:t>
            </a:r>
            <a:endParaRPr lang="en-US" sz="2800">
              <a:solidFill>
                <a:srgbClr val="000000"/>
              </a:solidFill>
            </a:endParaRPr>
          </a:p>
        </p:txBody>
      </p:sp>
      <p:sp>
        <p:nvSpPr>
          <p:cNvPr id="1048702" name="TextBox 1048701"/>
          <p:cNvSpPr txBox="1"/>
          <p:nvPr/>
        </p:nvSpPr>
        <p:spPr>
          <a:xfrm>
            <a:off x="913028" y="4328160"/>
            <a:ext cx="12515887" cy="1056640"/>
          </a:xfrm>
          <a:prstGeom prst="rect">
            <a:avLst/>
          </a:prstGeom>
        </p:spPr>
        <p:txBody>
          <a:bodyPr wrap="square" rtlCol="0">
            <a:spAutoFit/>
          </a:bodyPr>
          <a:lstStyle/>
          <a:p>
            <a:pPr marL="457200" indent="-457200">
              <a:buFont typeface="Arial"/>
              <a:buChar char="•"/>
            </a:pPr>
            <a:r>
              <a:rPr lang="en-US" sz="3200">
                <a:solidFill>
                  <a:srgbClr val="000000"/>
                </a:solidFill>
              </a:rPr>
              <a:t>Our system aims to create a virtual mouse controlled by hand gestures, making computer interaction more intuitive </a:t>
            </a:r>
            <a:r>
              <a:rPr lang="en-US" altLang="zh-CN" sz="3200">
                <a:solidFill>
                  <a:srgbClr val="000000"/>
                </a:solidFill>
              </a:rPr>
              <a:t>.</a:t>
            </a:r>
            <a:endParaRPr lang="en-US" sz="2800">
              <a:solidFill>
                <a:srgbClr val="000000"/>
              </a:solidFill>
            </a:endParaRPr>
          </a:p>
        </p:txBody>
      </p:sp>
      <p:sp>
        <p:nvSpPr>
          <p:cNvPr id="1048703" name="TextBox 1048702"/>
          <p:cNvSpPr txBox="1"/>
          <p:nvPr/>
        </p:nvSpPr>
        <p:spPr>
          <a:xfrm>
            <a:off x="913028" y="662673"/>
            <a:ext cx="7851253" cy="1069339"/>
          </a:xfrm>
          <a:prstGeom prst="rect">
            <a:avLst/>
          </a:prstGeom>
        </p:spPr>
        <p:txBody>
          <a:bodyPr wrap="square" rtlCol="0">
            <a:spAutoFit/>
          </a:bodyPr>
          <a:lstStyle/>
          <a:p>
            <a:r>
              <a:rPr lang="en-US" sz="6600" b="1">
                <a:solidFill>
                  <a:srgbClr val="000000"/>
                </a:solidFill>
              </a:rPr>
              <a:t>Proposed System: </a:t>
            </a:r>
            <a:endParaRPr lang="en-US" sz="2800"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4"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705"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21" name="组合"/>
          <p:cNvGrpSpPr/>
          <p:nvPr/>
        </p:nvGrpSpPr>
        <p:grpSpPr>
          <a:xfrm>
            <a:off x="13772214" y="-12700"/>
            <a:ext cx="4511040" cy="10299668"/>
            <a:chOff x="13772214" y="-12700"/>
            <a:chExt cx="4511040" cy="10299668"/>
          </a:xfrm>
        </p:grpSpPr>
        <p:sp>
          <p:nvSpPr>
            <p:cNvPr id="1048706"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22" name="组合"/>
          <p:cNvGrpSpPr/>
          <p:nvPr/>
        </p:nvGrpSpPr>
        <p:grpSpPr>
          <a:xfrm>
            <a:off x="14405163" y="-12700"/>
            <a:ext cx="3882866" cy="10299668"/>
            <a:chOff x="14405163" y="-12700"/>
            <a:chExt cx="3882866" cy="10299668"/>
          </a:xfrm>
        </p:grpSpPr>
        <p:sp>
          <p:nvSpPr>
            <p:cNvPr id="1048707"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23" name="组合"/>
          <p:cNvGrpSpPr/>
          <p:nvPr/>
        </p:nvGrpSpPr>
        <p:grpSpPr>
          <a:xfrm>
            <a:off x="13398498" y="4572000"/>
            <a:ext cx="4889470" cy="5715000"/>
            <a:chOff x="13398498" y="4572000"/>
            <a:chExt cx="4889470" cy="5715000"/>
          </a:xfrm>
        </p:grpSpPr>
        <p:sp>
          <p:nvSpPr>
            <p:cNvPr id="1048708"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24" name="组合"/>
          <p:cNvGrpSpPr/>
          <p:nvPr/>
        </p:nvGrpSpPr>
        <p:grpSpPr>
          <a:xfrm>
            <a:off x="14001750" y="-12700"/>
            <a:ext cx="4281488" cy="10299668"/>
            <a:chOff x="14001750" y="-12700"/>
            <a:chExt cx="4281488" cy="10299668"/>
          </a:xfrm>
        </p:grpSpPr>
        <p:sp>
          <p:nvSpPr>
            <p:cNvPr id="1048709"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25" name="组合"/>
          <p:cNvGrpSpPr/>
          <p:nvPr/>
        </p:nvGrpSpPr>
        <p:grpSpPr>
          <a:xfrm>
            <a:off x="16348095" y="-12700"/>
            <a:ext cx="1935194" cy="10299668"/>
            <a:chOff x="16348095" y="-12700"/>
            <a:chExt cx="1935194" cy="10299668"/>
          </a:xfrm>
        </p:grpSpPr>
        <p:sp>
          <p:nvSpPr>
            <p:cNvPr id="1048710"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26" name="组合"/>
          <p:cNvGrpSpPr/>
          <p:nvPr/>
        </p:nvGrpSpPr>
        <p:grpSpPr>
          <a:xfrm>
            <a:off x="16408499" y="-12700"/>
            <a:ext cx="1874710" cy="10299668"/>
            <a:chOff x="16408499" y="-12700"/>
            <a:chExt cx="1874710" cy="10299668"/>
          </a:xfrm>
        </p:grpSpPr>
        <p:sp>
          <p:nvSpPr>
            <p:cNvPr id="1048711"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27" name="组合"/>
          <p:cNvGrpSpPr/>
          <p:nvPr/>
        </p:nvGrpSpPr>
        <p:grpSpPr>
          <a:xfrm>
            <a:off x="15557499" y="5384800"/>
            <a:ext cx="2725767" cy="4902230"/>
            <a:chOff x="15557499" y="5384800"/>
            <a:chExt cx="2725767" cy="4902230"/>
          </a:xfrm>
        </p:grpSpPr>
        <p:sp>
          <p:nvSpPr>
            <p:cNvPr id="1048712"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28" name="组合"/>
          <p:cNvGrpSpPr/>
          <p:nvPr/>
        </p:nvGrpSpPr>
        <p:grpSpPr>
          <a:xfrm>
            <a:off x="0" y="6019800"/>
            <a:ext cx="673132" cy="4267200"/>
            <a:chOff x="0" y="6019800"/>
            <a:chExt cx="673132" cy="4267200"/>
          </a:xfrm>
        </p:grpSpPr>
        <p:sp>
          <p:nvSpPr>
            <p:cNvPr id="1048713"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14"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5</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715" name="TextBox 1048714"/>
          <p:cNvSpPr txBox="1"/>
          <p:nvPr/>
        </p:nvSpPr>
        <p:spPr>
          <a:xfrm>
            <a:off x="296714" y="1274806"/>
            <a:ext cx="7876262" cy="815340"/>
          </a:xfrm>
          <a:prstGeom prst="rect">
            <a:avLst/>
          </a:prstGeom>
        </p:spPr>
        <p:txBody>
          <a:bodyPr wrap="square" rtlCol="0">
            <a:spAutoFit/>
          </a:bodyPr>
          <a:lstStyle/>
          <a:p>
            <a:r>
              <a:rPr lang="en-US" sz="4800" b="0">
                <a:solidFill>
                  <a:srgbClr val="000000"/>
                </a:solidFill>
              </a:rPr>
              <a:t>Key Components:</a:t>
            </a:r>
            <a:endParaRPr lang="en-US" sz="2800" b="0">
              <a:solidFill>
                <a:srgbClr val="000000"/>
              </a:solidFill>
            </a:endParaRPr>
          </a:p>
        </p:txBody>
      </p:sp>
      <p:sp>
        <p:nvSpPr>
          <p:cNvPr id="1048716" name="TextBox 1048715"/>
          <p:cNvSpPr txBox="1"/>
          <p:nvPr/>
        </p:nvSpPr>
        <p:spPr>
          <a:xfrm>
            <a:off x="571716" y="2534314"/>
            <a:ext cx="4572000" cy="574040"/>
          </a:xfrm>
          <a:prstGeom prst="rect">
            <a:avLst/>
          </a:prstGeom>
        </p:spPr>
        <p:txBody>
          <a:bodyPr wrap="square" rtlCol="0">
            <a:spAutoFit/>
          </a:bodyPr>
          <a:lstStyle/>
          <a:p>
            <a:pPr marL="457200" indent="-457200">
              <a:buFont typeface="Wingdings" charset="2"/>
              <a:buChar char="n"/>
            </a:pPr>
            <a:r>
              <a:rPr lang="en-US" sz="3200" b="1" dirty="0">
                <a:solidFill>
                  <a:srgbClr val="000000"/>
                </a:solidFill>
              </a:rPr>
              <a:t>Gesture Recognition: </a:t>
            </a:r>
            <a:endParaRPr lang="en-US" sz="2800" b="1" dirty="0">
              <a:solidFill>
                <a:srgbClr val="000000"/>
              </a:solidFill>
            </a:endParaRPr>
          </a:p>
        </p:txBody>
      </p:sp>
      <p:sp>
        <p:nvSpPr>
          <p:cNvPr id="1048717" name="TextBox 1048716"/>
          <p:cNvSpPr txBox="1"/>
          <p:nvPr/>
        </p:nvSpPr>
        <p:spPr>
          <a:xfrm>
            <a:off x="1241169" y="3425523"/>
            <a:ext cx="10768636" cy="574039"/>
          </a:xfrm>
          <a:prstGeom prst="rect">
            <a:avLst/>
          </a:prstGeom>
        </p:spPr>
        <p:txBody>
          <a:bodyPr wrap="square" rtlCol="0">
            <a:spAutoFit/>
          </a:bodyPr>
          <a:lstStyle/>
          <a:p>
            <a:pPr marL="457200" indent="-457200">
              <a:buFont typeface="Arial"/>
              <a:buChar char="•"/>
            </a:pPr>
            <a:r>
              <a:rPr lang="en-US" sz="3200">
                <a:solidFill>
                  <a:srgbClr val="000000"/>
                </a:solidFill>
              </a:rPr>
              <a:t>Interpret hand movements for cursor control.</a:t>
            </a:r>
            <a:endParaRPr lang="en-US" sz="2800">
              <a:solidFill>
                <a:srgbClr val="000000"/>
              </a:solidFill>
            </a:endParaRPr>
          </a:p>
        </p:txBody>
      </p:sp>
      <p:sp>
        <p:nvSpPr>
          <p:cNvPr id="1048718" name="TextBox 1048717"/>
          <p:cNvSpPr txBox="1"/>
          <p:nvPr/>
        </p:nvSpPr>
        <p:spPr>
          <a:xfrm>
            <a:off x="571716" y="4316730"/>
            <a:ext cx="4572000" cy="574039"/>
          </a:xfrm>
          <a:prstGeom prst="rect">
            <a:avLst/>
          </a:prstGeom>
        </p:spPr>
        <p:txBody>
          <a:bodyPr wrap="square" rtlCol="0">
            <a:spAutoFit/>
          </a:bodyPr>
          <a:lstStyle/>
          <a:p>
            <a:pPr marL="457200" indent="-457200">
              <a:buFont typeface="Wingdings" charset="2"/>
              <a:buChar char="n"/>
            </a:pPr>
            <a:r>
              <a:rPr lang="en-US" sz="3200" b="1">
                <a:solidFill>
                  <a:srgbClr val="000000"/>
                </a:solidFill>
              </a:rPr>
              <a:t>Camera Integration: </a:t>
            </a:r>
            <a:endParaRPr lang="en-US" sz="2800" b="1">
              <a:solidFill>
                <a:srgbClr val="000000"/>
              </a:solidFill>
            </a:endParaRPr>
          </a:p>
        </p:txBody>
      </p:sp>
      <p:sp>
        <p:nvSpPr>
          <p:cNvPr id="1048719" name="TextBox 1048718"/>
          <p:cNvSpPr txBox="1"/>
          <p:nvPr/>
        </p:nvSpPr>
        <p:spPr>
          <a:xfrm>
            <a:off x="1261200" y="5207937"/>
            <a:ext cx="12851590" cy="574040"/>
          </a:xfrm>
          <a:prstGeom prst="rect">
            <a:avLst/>
          </a:prstGeom>
        </p:spPr>
        <p:txBody>
          <a:bodyPr wrap="square" rtlCol="0">
            <a:spAutoFit/>
          </a:bodyPr>
          <a:lstStyle/>
          <a:p>
            <a:pPr marL="457200" indent="-457200">
              <a:buFont typeface="Arial"/>
              <a:buChar char="•"/>
            </a:pPr>
            <a:r>
              <a:rPr lang="en-US" sz="3200">
                <a:solidFill>
                  <a:srgbClr val="000000"/>
                </a:solidFill>
              </a:rPr>
              <a:t>Track hand movements accurately using computer cameras.</a:t>
            </a:r>
            <a:endParaRPr lang="en-US" sz="2800">
              <a:solidFill>
                <a:srgbClr val="000000"/>
              </a:solidFill>
            </a:endParaRPr>
          </a:p>
        </p:txBody>
      </p:sp>
      <p:sp>
        <p:nvSpPr>
          <p:cNvPr id="1048720" name="TextBox 1048719"/>
          <p:cNvSpPr txBox="1"/>
          <p:nvPr/>
        </p:nvSpPr>
        <p:spPr>
          <a:xfrm>
            <a:off x="673131" y="6099145"/>
            <a:ext cx="7013864" cy="574041"/>
          </a:xfrm>
          <a:prstGeom prst="rect">
            <a:avLst/>
          </a:prstGeom>
        </p:spPr>
        <p:txBody>
          <a:bodyPr wrap="square" rtlCol="0">
            <a:spAutoFit/>
          </a:bodyPr>
          <a:lstStyle/>
          <a:p>
            <a:pPr marL="457200" indent="-457200">
              <a:buFont typeface="Wingdings" charset="2"/>
              <a:buChar char="n"/>
            </a:pPr>
            <a:r>
              <a:rPr lang="en-US" sz="3200" b="1">
                <a:solidFill>
                  <a:srgbClr val="000000"/>
                </a:solidFill>
              </a:rPr>
              <a:t>Touchpad Compatibility: </a:t>
            </a:r>
            <a:endParaRPr lang="en-US" sz="2800" b="1">
              <a:solidFill>
                <a:srgbClr val="000000"/>
              </a:solidFill>
            </a:endParaRPr>
          </a:p>
        </p:txBody>
      </p:sp>
      <p:sp>
        <p:nvSpPr>
          <p:cNvPr id="1048721" name="TextBox 1048720"/>
          <p:cNvSpPr txBox="1"/>
          <p:nvPr/>
        </p:nvSpPr>
        <p:spPr>
          <a:xfrm>
            <a:off x="1236108" y="6990350"/>
            <a:ext cx="11599412" cy="574040"/>
          </a:xfrm>
          <a:prstGeom prst="rect">
            <a:avLst/>
          </a:prstGeom>
        </p:spPr>
        <p:txBody>
          <a:bodyPr wrap="square" rtlCol="0">
            <a:spAutoFit/>
          </a:bodyPr>
          <a:lstStyle/>
          <a:p>
            <a:pPr marL="457200" indent="-457200">
              <a:buFont typeface="Arial"/>
              <a:buChar char="•"/>
            </a:pPr>
            <a:r>
              <a:rPr lang="en-US" sz="3200">
                <a:solidFill>
                  <a:srgbClr val="000000"/>
                </a:solidFill>
              </a:rPr>
              <a:t>Extend functionality to touchpad-equipped devices.</a:t>
            </a:r>
            <a:endParaRPr lang="en-US" sz="2800">
              <a:solidFill>
                <a:srgbClr val="000000"/>
              </a:solidFill>
            </a:endParaRPr>
          </a:p>
        </p:txBody>
      </p:sp>
      <p:sp>
        <p:nvSpPr>
          <p:cNvPr id="1048722" name="TextBox 1048721"/>
          <p:cNvSpPr txBox="1"/>
          <p:nvPr/>
        </p:nvSpPr>
        <p:spPr>
          <a:xfrm>
            <a:off x="1241169" y="8642247"/>
            <a:ext cx="11267656" cy="574041"/>
          </a:xfrm>
          <a:prstGeom prst="rect">
            <a:avLst/>
          </a:prstGeom>
        </p:spPr>
        <p:txBody>
          <a:bodyPr wrap="square" rtlCol="0">
            <a:spAutoFit/>
          </a:bodyPr>
          <a:lstStyle/>
          <a:p>
            <a:pPr marL="457200" indent="-457200">
              <a:buFont typeface="Arial"/>
              <a:buChar char="•"/>
            </a:pPr>
            <a:r>
              <a:rPr lang="en-US" sz="3200">
                <a:solidFill>
                  <a:srgbClr val="000000"/>
                </a:solidFill>
              </a:rPr>
              <a:t>Accessibility Features and Customization Options</a:t>
            </a:r>
            <a:endParaRPr lang="en-US" sz="2800">
              <a:solidFill>
                <a:srgbClr val="000000"/>
              </a:solidFill>
            </a:endParaRPr>
          </a:p>
        </p:txBody>
      </p:sp>
      <p:sp>
        <p:nvSpPr>
          <p:cNvPr id="1048723" name="TextBox 1048722"/>
          <p:cNvSpPr txBox="1"/>
          <p:nvPr/>
        </p:nvSpPr>
        <p:spPr>
          <a:xfrm>
            <a:off x="742150" y="7881559"/>
            <a:ext cx="4217285" cy="574039"/>
          </a:xfrm>
          <a:prstGeom prst="rect">
            <a:avLst/>
          </a:prstGeom>
        </p:spPr>
        <p:txBody>
          <a:bodyPr wrap="square" rtlCol="0">
            <a:spAutoFit/>
          </a:bodyPr>
          <a:lstStyle/>
          <a:p>
            <a:pPr marL="457200" indent="-457200">
              <a:buFont typeface="Wingdings" charset="2"/>
              <a:buChar char="n"/>
            </a:pPr>
            <a:r>
              <a:rPr lang="en-US" sz="3200" b="1">
                <a:solidFill>
                  <a:srgbClr val="000000"/>
                </a:solidFill>
              </a:rPr>
              <a:t>Other:</a:t>
            </a:r>
            <a:endParaRPr lang="en-US" sz="2800" b="1">
              <a:solidFill>
                <a:srgbClr val="000000"/>
              </a:solidFill>
            </a:endParaRPr>
          </a:p>
        </p:txBody>
      </p:sp>
      <p:sp>
        <p:nvSpPr>
          <p:cNvPr id="1048724" name="TextBox 1048723"/>
          <p:cNvSpPr txBox="1"/>
          <p:nvPr/>
        </p:nvSpPr>
        <p:spPr>
          <a:xfrm>
            <a:off x="683059" y="127213"/>
            <a:ext cx="13877003" cy="923330"/>
          </a:xfrm>
          <a:prstGeom prst="rect">
            <a:avLst/>
          </a:prstGeom>
        </p:spPr>
        <p:txBody>
          <a:bodyPr wrap="square" rtlCol="0">
            <a:spAutoFit/>
          </a:bodyPr>
          <a:lstStyle/>
          <a:p>
            <a:r>
              <a:rPr lang="en-US" sz="5400" b="1" dirty="0">
                <a:solidFill>
                  <a:srgbClr val="000000"/>
                </a:solidFill>
              </a:rPr>
              <a:t>Proposed System</a:t>
            </a:r>
            <a:r>
              <a:rPr lang="en-US" altLang="zh-CN" sz="5400" b="1" dirty="0">
                <a:solidFill>
                  <a:srgbClr val="000000"/>
                </a:solidFill>
              </a:rPr>
              <a:t>/Solution </a:t>
            </a:r>
            <a:r>
              <a:rPr lang="en-US" altLang="zh-CN" sz="5400" b="1" dirty="0" smtClean="0">
                <a:solidFill>
                  <a:srgbClr val="000000"/>
                </a:solidFill>
              </a:rPr>
              <a:t>(cond...)</a:t>
            </a:r>
            <a:endParaRPr lang="en-US" sz="5400"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5"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726"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30" name="组合"/>
          <p:cNvGrpSpPr/>
          <p:nvPr/>
        </p:nvGrpSpPr>
        <p:grpSpPr>
          <a:xfrm>
            <a:off x="13772214" y="-12700"/>
            <a:ext cx="4511040" cy="10299668"/>
            <a:chOff x="13772214" y="-12700"/>
            <a:chExt cx="4511040" cy="10299668"/>
          </a:xfrm>
        </p:grpSpPr>
        <p:sp>
          <p:nvSpPr>
            <p:cNvPr id="1048727"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31" name="组合"/>
          <p:cNvGrpSpPr/>
          <p:nvPr/>
        </p:nvGrpSpPr>
        <p:grpSpPr>
          <a:xfrm>
            <a:off x="14405163" y="-12700"/>
            <a:ext cx="3882866" cy="10299668"/>
            <a:chOff x="14405163" y="-12700"/>
            <a:chExt cx="3882866" cy="10299668"/>
          </a:xfrm>
        </p:grpSpPr>
        <p:sp>
          <p:nvSpPr>
            <p:cNvPr id="1048728"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32" name="组合"/>
          <p:cNvGrpSpPr/>
          <p:nvPr/>
        </p:nvGrpSpPr>
        <p:grpSpPr>
          <a:xfrm>
            <a:off x="13398498" y="4572000"/>
            <a:ext cx="4889470" cy="5715000"/>
            <a:chOff x="13398498" y="4572000"/>
            <a:chExt cx="4889470" cy="5715000"/>
          </a:xfrm>
        </p:grpSpPr>
        <p:sp>
          <p:nvSpPr>
            <p:cNvPr id="1048729"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33" name="组合"/>
          <p:cNvGrpSpPr/>
          <p:nvPr/>
        </p:nvGrpSpPr>
        <p:grpSpPr>
          <a:xfrm>
            <a:off x="14001750" y="-12700"/>
            <a:ext cx="4281488" cy="10299668"/>
            <a:chOff x="14001750" y="-12700"/>
            <a:chExt cx="4281488" cy="10299668"/>
          </a:xfrm>
        </p:grpSpPr>
        <p:sp>
          <p:nvSpPr>
            <p:cNvPr id="1048730"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34" name="组合"/>
          <p:cNvGrpSpPr/>
          <p:nvPr/>
        </p:nvGrpSpPr>
        <p:grpSpPr>
          <a:xfrm>
            <a:off x="16348095" y="-12700"/>
            <a:ext cx="1935194" cy="10299668"/>
            <a:chOff x="16348095" y="-12700"/>
            <a:chExt cx="1935194" cy="10299668"/>
          </a:xfrm>
        </p:grpSpPr>
        <p:sp>
          <p:nvSpPr>
            <p:cNvPr id="1048731"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35" name="组合"/>
          <p:cNvGrpSpPr/>
          <p:nvPr/>
        </p:nvGrpSpPr>
        <p:grpSpPr>
          <a:xfrm>
            <a:off x="16408499" y="-12700"/>
            <a:ext cx="1874710" cy="10299668"/>
            <a:chOff x="16408499" y="-12700"/>
            <a:chExt cx="1874710" cy="10299668"/>
          </a:xfrm>
        </p:grpSpPr>
        <p:sp>
          <p:nvSpPr>
            <p:cNvPr id="1048732"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36" name="组合"/>
          <p:cNvGrpSpPr/>
          <p:nvPr/>
        </p:nvGrpSpPr>
        <p:grpSpPr>
          <a:xfrm>
            <a:off x="15557499" y="5384800"/>
            <a:ext cx="2725767" cy="4902230"/>
            <a:chOff x="15557499" y="5384800"/>
            <a:chExt cx="2725767" cy="4902230"/>
          </a:xfrm>
        </p:grpSpPr>
        <p:sp>
          <p:nvSpPr>
            <p:cNvPr id="1048733"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37" name="组合"/>
          <p:cNvGrpSpPr/>
          <p:nvPr/>
        </p:nvGrpSpPr>
        <p:grpSpPr>
          <a:xfrm>
            <a:off x="0" y="6019800"/>
            <a:ext cx="673132" cy="4267200"/>
            <a:chOff x="0" y="6019800"/>
            <a:chExt cx="673132" cy="4267200"/>
          </a:xfrm>
        </p:grpSpPr>
        <p:sp>
          <p:nvSpPr>
            <p:cNvPr id="1048734"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35"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6</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736" name="TextBox 1048735"/>
          <p:cNvSpPr txBox="1"/>
          <p:nvPr/>
        </p:nvSpPr>
        <p:spPr>
          <a:xfrm>
            <a:off x="673131" y="1267083"/>
            <a:ext cx="8161558" cy="891541"/>
          </a:xfrm>
          <a:prstGeom prst="rect">
            <a:avLst/>
          </a:prstGeom>
        </p:spPr>
        <p:txBody>
          <a:bodyPr wrap="square" rtlCol="0">
            <a:spAutoFit/>
          </a:bodyPr>
          <a:lstStyle/>
          <a:p>
            <a:r>
              <a:rPr lang="en-US" sz="5400" b="0">
                <a:solidFill>
                  <a:srgbClr val="000000"/>
                </a:solidFill>
              </a:rPr>
              <a:t>System Workflow:</a:t>
            </a:r>
            <a:endParaRPr lang="en-US" sz="2800" b="0">
              <a:solidFill>
                <a:srgbClr val="000000"/>
              </a:solidFill>
            </a:endParaRPr>
          </a:p>
        </p:txBody>
      </p:sp>
      <p:sp>
        <p:nvSpPr>
          <p:cNvPr id="1048737" name="TextBox 1048736"/>
          <p:cNvSpPr txBox="1"/>
          <p:nvPr/>
        </p:nvSpPr>
        <p:spPr>
          <a:xfrm>
            <a:off x="673130" y="2569872"/>
            <a:ext cx="4572000" cy="510540"/>
          </a:xfrm>
          <a:prstGeom prst="rect">
            <a:avLst/>
          </a:prstGeom>
        </p:spPr>
        <p:txBody>
          <a:bodyPr wrap="square" rtlCol="0">
            <a:spAutoFit/>
          </a:bodyPr>
          <a:lstStyle/>
          <a:p>
            <a:pPr marL="457200" indent="-457200">
              <a:buFont typeface="Wingdings" charset="2"/>
              <a:buChar char="n"/>
            </a:pPr>
            <a:r>
              <a:rPr lang="en-US" sz="2800" b="1">
                <a:solidFill>
                  <a:srgbClr val="000000"/>
                </a:solidFill>
              </a:rPr>
              <a:t>Data Collection: </a:t>
            </a:r>
          </a:p>
        </p:txBody>
      </p:sp>
      <p:sp>
        <p:nvSpPr>
          <p:cNvPr id="1048738" name="TextBox 1048737"/>
          <p:cNvSpPr txBox="1"/>
          <p:nvPr/>
        </p:nvSpPr>
        <p:spPr>
          <a:xfrm>
            <a:off x="1194496" y="3125389"/>
            <a:ext cx="10875818" cy="510540"/>
          </a:xfrm>
          <a:prstGeom prst="rect">
            <a:avLst/>
          </a:prstGeom>
        </p:spPr>
        <p:txBody>
          <a:bodyPr wrap="square" rtlCol="0">
            <a:spAutoFit/>
          </a:bodyPr>
          <a:lstStyle/>
          <a:p>
            <a:pPr marL="457200" indent="-457200">
              <a:buFont typeface="Arial"/>
              <a:buChar char="•"/>
            </a:pPr>
            <a:r>
              <a:rPr lang="en-US" sz="2800">
                <a:solidFill>
                  <a:srgbClr val="000000"/>
                </a:solidFill>
              </a:rPr>
              <a:t>Sensors gather data on</a:t>
            </a:r>
            <a:r>
              <a:rPr lang="en-US" altLang="zh-CN" sz="2800">
                <a:solidFill>
                  <a:srgbClr val="000000"/>
                </a:solidFill>
              </a:rPr>
              <a:t> the </a:t>
            </a:r>
            <a:r>
              <a:rPr lang="en-US" sz="2800">
                <a:solidFill>
                  <a:srgbClr val="000000"/>
                </a:solidFill>
              </a:rPr>
              <a:t> hand movements continuously.</a:t>
            </a:r>
          </a:p>
        </p:txBody>
      </p:sp>
      <p:sp>
        <p:nvSpPr>
          <p:cNvPr id="1048739" name="TextBox 1048738"/>
          <p:cNvSpPr txBox="1"/>
          <p:nvPr/>
        </p:nvSpPr>
        <p:spPr>
          <a:xfrm>
            <a:off x="673131" y="4023085"/>
            <a:ext cx="4572000" cy="510540"/>
          </a:xfrm>
          <a:prstGeom prst="rect">
            <a:avLst/>
          </a:prstGeom>
        </p:spPr>
        <p:txBody>
          <a:bodyPr wrap="square" rtlCol="0">
            <a:spAutoFit/>
          </a:bodyPr>
          <a:lstStyle/>
          <a:p>
            <a:pPr marL="457200" indent="-457200">
              <a:buFont typeface="Wingdings" charset="2"/>
              <a:buChar char="n"/>
            </a:pPr>
            <a:r>
              <a:rPr lang="en-US" sz="2800" b="1">
                <a:solidFill>
                  <a:srgbClr val="000000"/>
                </a:solidFill>
              </a:rPr>
              <a:t>Gesture Analysis: </a:t>
            </a:r>
          </a:p>
        </p:txBody>
      </p:sp>
      <p:sp>
        <p:nvSpPr>
          <p:cNvPr id="1048740" name="TextBox 1048739"/>
          <p:cNvSpPr txBox="1"/>
          <p:nvPr/>
        </p:nvSpPr>
        <p:spPr>
          <a:xfrm>
            <a:off x="1194497" y="4555071"/>
            <a:ext cx="10918725" cy="929640"/>
          </a:xfrm>
          <a:prstGeom prst="rect">
            <a:avLst/>
          </a:prstGeom>
        </p:spPr>
        <p:txBody>
          <a:bodyPr wrap="square" rtlCol="0">
            <a:spAutoFit/>
          </a:bodyPr>
          <a:lstStyle/>
          <a:p>
            <a:pPr marL="457200" indent="-457200">
              <a:buFont typeface="Arial"/>
              <a:buChar char="•"/>
            </a:pPr>
            <a:r>
              <a:rPr lang="en-US" sz="2800">
                <a:solidFill>
                  <a:srgbClr val="000000"/>
                </a:solidFill>
              </a:rPr>
              <a:t>Algorithms process this data to figure out the gestures being made.</a:t>
            </a:r>
          </a:p>
        </p:txBody>
      </p:sp>
      <p:sp>
        <p:nvSpPr>
          <p:cNvPr id="1048741" name="TextBox 1048740"/>
          <p:cNvSpPr txBox="1"/>
          <p:nvPr/>
        </p:nvSpPr>
        <p:spPr>
          <a:xfrm>
            <a:off x="673132" y="5963822"/>
            <a:ext cx="9378973" cy="510540"/>
          </a:xfrm>
          <a:prstGeom prst="rect">
            <a:avLst/>
          </a:prstGeom>
        </p:spPr>
        <p:txBody>
          <a:bodyPr wrap="square" rtlCol="0">
            <a:spAutoFit/>
          </a:bodyPr>
          <a:lstStyle/>
          <a:p>
            <a:pPr marL="457200" indent="-457200">
              <a:buFont typeface="Wingdings" charset="2"/>
              <a:buChar char="n"/>
            </a:pPr>
            <a:r>
              <a:rPr lang="en-US" sz="2800" b="1">
                <a:solidFill>
                  <a:srgbClr val="000000"/>
                </a:solidFill>
              </a:rPr>
              <a:t>Mouse Actions: </a:t>
            </a:r>
          </a:p>
        </p:txBody>
      </p:sp>
      <p:sp>
        <p:nvSpPr>
          <p:cNvPr id="1048742" name="TextBox 1048741"/>
          <p:cNvSpPr txBox="1"/>
          <p:nvPr/>
        </p:nvSpPr>
        <p:spPr>
          <a:xfrm>
            <a:off x="1194497" y="6587014"/>
            <a:ext cx="10179522" cy="929640"/>
          </a:xfrm>
          <a:prstGeom prst="rect">
            <a:avLst/>
          </a:prstGeom>
        </p:spPr>
        <p:txBody>
          <a:bodyPr wrap="square" rtlCol="0">
            <a:spAutoFit/>
          </a:bodyPr>
          <a:lstStyle/>
          <a:p>
            <a:pPr marL="457200" indent="-457200">
              <a:buFont typeface="Arial"/>
              <a:buChar char="•"/>
            </a:pPr>
            <a:r>
              <a:rPr lang="en-US" sz="2800">
                <a:solidFill>
                  <a:srgbClr val="000000"/>
                </a:solidFill>
              </a:rPr>
              <a:t>Based on the gestures, the system simulates mouse actions like moving the cursor or clicking.</a:t>
            </a:r>
          </a:p>
        </p:txBody>
      </p:sp>
      <p:sp>
        <p:nvSpPr>
          <p:cNvPr id="1048743" name="TextBox 1048742"/>
          <p:cNvSpPr txBox="1"/>
          <p:nvPr/>
        </p:nvSpPr>
        <p:spPr>
          <a:xfrm>
            <a:off x="673131" y="7904558"/>
            <a:ext cx="3847959" cy="510540"/>
          </a:xfrm>
          <a:prstGeom prst="rect">
            <a:avLst/>
          </a:prstGeom>
        </p:spPr>
        <p:txBody>
          <a:bodyPr wrap="square" rtlCol="0">
            <a:spAutoFit/>
          </a:bodyPr>
          <a:lstStyle/>
          <a:p>
            <a:pPr marL="457200" indent="-457200">
              <a:buFont typeface="Wingdings" charset="2"/>
              <a:buChar char="n"/>
            </a:pPr>
            <a:r>
              <a:rPr lang="en-US" sz="2800" b="1">
                <a:solidFill>
                  <a:srgbClr val="000000"/>
                </a:solidFill>
              </a:rPr>
              <a:t>Feedback: </a:t>
            </a:r>
          </a:p>
        </p:txBody>
      </p:sp>
      <p:sp>
        <p:nvSpPr>
          <p:cNvPr id="1048744" name="TextBox 1048743"/>
          <p:cNvSpPr txBox="1"/>
          <p:nvPr/>
        </p:nvSpPr>
        <p:spPr>
          <a:xfrm>
            <a:off x="1194497" y="8568646"/>
            <a:ext cx="11552972" cy="929641"/>
          </a:xfrm>
          <a:prstGeom prst="rect">
            <a:avLst/>
          </a:prstGeom>
        </p:spPr>
        <p:txBody>
          <a:bodyPr wrap="square" rtlCol="0">
            <a:spAutoFit/>
          </a:bodyPr>
          <a:lstStyle/>
          <a:p>
            <a:pPr marL="457200" indent="-457200">
              <a:buFont typeface="Arial"/>
              <a:buChar char="•"/>
            </a:pPr>
            <a:r>
              <a:rPr lang="en-US" sz="2800">
                <a:solidFill>
                  <a:srgbClr val="000000"/>
                </a:solidFill>
              </a:rPr>
              <a:t>User</a:t>
            </a:r>
            <a:r>
              <a:rPr lang="en-US" altLang="zh-CN" sz="2800">
                <a:solidFill>
                  <a:srgbClr val="000000"/>
                </a:solidFill>
              </a:rPr>
              <a:t>s s</a:t>
            </a:r>
            <a:r>
              <a:rPr lang="en-US" sz="2800">
                <a:solidFill>
                  <a:srgbClr val="000000"/>
                </a:solidFill>
              </a:rPr>
              <a:t>ee these action</a:t>
            </a:r>
            <a:r>
              <a:rPr lang="en-US" altLang="zh-CN" sz="2800">
                <a:solidFill>
                  <a:srgbClr val="000000"/>
                </a:solidFill>
              </a:rPr>
              <a:t> </a:t>
            </a:r>
            <a:r>
              <a:rPr lang="en-US" sz="2800">
                <a:solidFill>
                  <a:srgbClr val="000000"/>
                </a:solidFill>
              </a:rPr>
              <a:t>reflected on their screens, confirming system's accuracy.</a:t>
            </a:r>
          </a:p>
        </p:txBody>
      </p:sp>
      <p:sp>
        <p:nvSpPr>
          <p:cNvPr id="1048745" name="TextBox 1048744"/>
          <p:cNvSpPr txBox="1"/>
          <p:nvPr/>
        </p:nvSpPr>
        <p:spPr>
          <a:xfrm>
            <a:off x="119595" y="177003"/>
            <a:ext cx="15723638" cy="1069340"/>
          </a:xfrm>
          <a:prstGeom prst="rect">
            <a:avLst/>
          </a:prstGeom>
        </p:spPr>
        <p:txBody>
          <a:bodyPr wrap="square" rtlCol="0">
            <a:spAutoFit/>
          </a:bodyPr>
          <a:lstStyle/>
          <a:p>
            <a:r>
              <a:rPr lang="en-US" sz="6600" b="1">
                <a:solidFill>
                  <a:srgbClr val="000000"/>
                </a:solidFill>
              </a:rPr>
              <a:t>Proposed System</a:t>
            </a:r>
            <a:r>
              <a:rPr lang="en-US" altLang="zh-CN" sz="6600" b="1">
                <a:solidFill>
                  <a:srgbClr val="000000"/>
                </a:solidFill>
              </a:rPr>
              <a:t>/Solution (contd...)</a:t>
            </a: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46"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747"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39" name="组合"/>
          <p:cNvGrpSpPr/>
          <p:nvPr/>
        </p:nvGrpSpPr>
        <p:grpSpPr>
          <a:xfrm>
            <a:off x="13772214" y="-12700"/>
            <a:ext cx="4511040" cy="10299668"/>
            <a:chOff x="13772214" y="-12700"/>
            <a:chExt cx="4511040" cy="10299668"/>
          </a:xfrm>
        </p:grpSpPr>
        <p:sp>
          <p:nvSpPr>
            <p:cNvPr id="1048748"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40" name="组合"/>
          <p:cNvGrpSpPr/>
          <p:nvPr/>
        </p:nvGrpSpPr>
        <p:grpSpPr>
          <a:xfrm>
            <a:off x="14405163" y="-12700"/>
            <a:ext cx="3882866" cy="10299668"/>
            <a:chOff x="14405163" y="-12700"/>
            <a:chExt cx="3882866" cy="10299668"/>
          </a:xfrm>
        </p:grpSpPr>
        <p:sp>
          <p:nvSpPr>
            <p:cNvPr id="1048749"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41" name="组合"/>
          <p:cNvGrpSpPr/>
          <p:nvPr/>
        </p:nvGrpSpPr>
        <p:grpSpPr>
          <a:xfrm>
            <a:off x="13398498" y="4572000"/>
            <a:ext cx="4889470" cy="5715000"/>
            <a:chOff x="13398498" y="4572000"/>
            <a:chExt cx="4889470" cy="5715000"/>
          </a:xfrm>
        </p:grpSpPr>
        <p:sp>
          <p:nvSpPr>
            <p:cNvPr id="1048750"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42" name="组合"/>
          <p:cNvGrpSpPr/>
          <p:nvPr/>
        </p:nvGrpSpPr>
        <p:grpSpPr>
          <a:xfrm>
            <a:off x="14001750" y="-12700"/>
            <a:ext cx="4281488" cy="10299668"/>
            <a:chOff x="14001750" y="-12700"/>
            <a:chExt cx="4281488" cy="10299668"/>
          </a:xfrm>
        </p:grpSpPr>
        <p:sp>
          <p:nvSpPr>
            <p:cNvPr id="1048751"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43" name="组合"/>
          <p:cNvGrpSpPr/>
          <p:nvPr/>
        </p:nvGrpSpPr>
        <p:grpSpPr>
          <a:xfrm>
            <a:off x="16348095" y="-12700"/>
            <a:ext cx="1935194" cy="10299668"/>
            <a:chOff x="16348095" y="-12700"/>
            <a:chExt cx="1935194" cy="10299668"/>
          </a:xfrm>
        </p:grpSpPr>
        <p:sp>
          <p:nvSpPr>
            <p:cNvPr id="1048752"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44" name="组合"/>
          <p:cNvGrpSpPr/>
          <p:nvPr/>
        </p:nvGrpSpPr>
        <p:grpSpPr>
          <a:xfrm>
            <a:off x="16408499" y="-12700"/>
            <a:ext cx="1874710" cy="10299668"/>
            <a:chOff x="16408499" y="-12700"/>
            <a:chExt cx="1874710" cy="10299668"/>
          </a:xfrm>
        </p:grpSpPr>
        <p:sp>
          <p:nvSpPr>
            <p:cNvPr id="1048753"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45" name="组合"/>
          <p:cNvGrpSpPr/>
          <p:nvPr/>
        </p:nvGrpSpPr>
        <p:grpSpPr>
          <a:xfrm>
            <a:off x="15557499" y="5384800"/>
            <a:ext cx="2725767" cy="4902230"/>
            <a:chOff x="15557499" y="5384800"/>
            <a:chExt cx="2725767" cy="4902230"/>
          </a:xfrm>
        </p:grpSpPr>
        <p:sp>
          <p:nvSpPr>
            <p:cNvPr id="1048754"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46" name="组合"/>
          <p:cNvGrpSpPr/>
          <p:nvPr/>
        </p:nvGrpSpPr>
        <p:grpSpPr>
          <a:xfrm>
            <a:off x="0" y="6019800"/>
            <a:ext cx="673132" cy="4267200"/>
            <a:chOff x="0" y="6019800"/>
            <a:chExt cx="673132" cy="4267200"/>
          </a:xfrm>
        </p:grpSpPr>
        <p:sp>
          <p:nvSpPr>
            <p:cNvPr id="1048755"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56"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7</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757" name="TextBox 1048756"/>
          <p:cNvSpPr txBox="1"/>
          <p:nvPr/>
        </p:nvSpPr>
        <p:spPr>
          <a:xfrm>
            <a:off x="1152675" y="1577654"/>
            <a:ext cx="9422718" cy="891540"/>
          </a:xfrm>
          <a:prstGeom prst="rect">
            <a:avLst/>
          </a:prstGeom>
        </p:spPr>
        <p:txBody>
          <a:bodyPr wrap="square" rtlCol="0">
            <a:spAutoFit/>
          </a:bodyPr>
          <a:lstStyle/>
          <a:p>
            <a:r>
              <a:rPr lang="en-US" sz="5400" b="0">
                <a:solidFill>
                  <a:srgbClr val="000000"/>
                </a:solidFill>
              </a:rPr>
              <a:t>Expected Outcomes:</a:t>
            </a:r>
            <a:endParaRPr lang="en-US" sz="2800" b="0">
              <a:solidFill>
                <a:srgbClr val="000000"/>
              </a:solidFill>
            </a:endParaRPr>
          </a:p>
        </p:txBody>
      </p:sp>
      <p:sp>
        <p:nvSpPr>
          <p:cNvPr id="1048758" name="TextBox 1048757"/>
          <p:cNvSpPr txBox="1"/>
          <p:nvPr/>
        </p:nvSpPr>
        <p:spPr>
          <a:xfrm>
            <a:off x="1066899" y="2871357"/>
            <a:ext cx="4797136" cy="510540"/>
          </a:xfrm>
          <a:prstGeom prst="rect">
            <a:avLst/>
          </a:prstGeom>
        </p:spPr>
        <p:txBody>
          <a:bodyPr wrap="square" rtlCol="0">
            <a:spAutoFit/>
          </a:bodyPr>
          <a:lstStyle/>
          <a:p>
            <a:pPr marL="457200" indent="-457200">
              <a:buFont typeface="Wingdings" charset="2"/>
              <a:buChar char="n"/>
            </a:pPr>
            <a:r>
              <a:rPr lang="en-US" sz="2800" b="1">
                <a:solidFill>
                  <a:srgbClr val="000000"/>
                </a:solidFill>
              </a:rPr>
              <a:t>Improved Accessibility: </a:t>
            </a:r>
          </a:p>
        </p:txBody>
      </p:sp>
      <p:sp>
        <p:nvSpPr>
          <p:cNvPr id="1048759" name="TextBox 1048758"/>
          <p:cNvSpPr txBox="1"/>
          <p:nvPr/>
        </p:nvSpPr>
        <p:spPr>
          <a:xfrm>
            <a:off x="1679862" y="3635271"/>
            <a:ext cx="11602832" cy="929641"/>
          </a:xfrm>
          <a:prstGeom prst="rect">
            <a:avLst/>
          </a:prstGeom>
        </p:spPr>
        <p:txBody>
          <a:bodyPr wrap="square" rtlCol="0">
            <a:spAutoFit/>
          </a:bodyPr>
          <a:lstStyle/>
          <a:p>
            <a:pPr marL="457200" indent="-457200">
              <a:buFont typeface="Arial"/>
              <a:buChar char="•"/>
            </a:pPr>
            <a:r>
              <a:rPr lang="en-US" sz="2800">
                <a:solidFill>
                  <a:srgbClr val="000000"/>
                </a:solidFill>
              </a:rPr>
              <a:t>Our system will make</a:t>
            </a:r>
            <a:r>
              <a:rPr lang="en-US" altLang="zh-CN" sz="2800">
                <a:solidFill>
                  <a:srgbClr val="000000"/>
                </a:solidFill>
              </a:rPr>
              <a:t> </a:t>
            </a:r>
            <a:r>
              <a:rPr lang="en-US" sz="2800">
                <a:solidFill>
                  <a:srgbClr val="000000"/>
                </a:solidFill>
              </a:rPr>
              <a:t>computer interaction easier for people with physical limitations.</a:t>
            </a:r>
          </a:p>
        </p:txBody>
      </p:sp>
      <p:sp>
        <p:nvSpPr>
          <p:cNvPr id="1048760" name="TextBox 1048759"/>
          <p:cNvSpPr txBox="1"/>
          <p:nvPr/>
        </p:nvSpPr>
        <p:spPr>
          <a:xfrm>
            <a:off x="1066899" y="5137133"/>
            <a:ext cx="4572000" cy="510540"/>
          </a:xfrm>
          <a:prstGeom prst="rect">
            <a:avLst/>
          </a:prstGeom>
        </p:spPr>
        <p:txBody>
          <a:bodyPr wrap="square" rtlCol="0">
            <a:spAutoFit/>
          </a:bodyPr>
          <a:lstStyle/>
          <a:p>
            <a:pPr marL="457200" indent="-457200">
              <a:buFont typeface="Wingdings" charset="2"/>
              <a:buChar char="n"/>
            </a:pPr>
            <a:r>
              <a:rPr lang="en-US" sz="2800" b="1">
                <a:solidFill>
                  <a:srgbClr val="000000"/>
                </a:solidFill>
              </a:rPr>
              <a:t>User-Friendly:</a:t>
            </a:r>
          </a:p>
        </p:txBody>
      </p:sp>
      <p:sp>
        <p:nvSpPr>
          <p:cNvPr id="1048761" name="TextBox 1048760"/>
          <p:cNvSpPr txBox="1"/>
          <p:nvPr/>
        </p:nvSpPr>
        <p:spPr>
          <a:xfrm>
            <a:off x="1679862" y="5730989"/>
            <a:ext cx="11280614" cy="929639"/>
          </a:xfrm>
          <a:prstGeom prst="rect">
            <a:avLst/>
          </a:prstGeom>
        </p:spPr>
        <p:txBody>
          <a:bodyPr wrap="square" rtlCol="0">
            <a:spAutoFit/>
          </a:bodyPr>
          <a:lstStyle/>
          <a:p>
            <a:pPr marL="457200" indent="-457200">
              <a:buFont typeface="Arial"/>
              <a:buChar char="•"/>
            </a:pPr>
            <a:r>
              <a:rPr lang="en-US" sz="2800">
                <a:solidFill>
                  <a:srgbClr val="000000"/>
                </a:solidFill>
              </a:rPr>
              <a:t>Controlling virtual mouse will feel natural and easy, thank</a:t>
            </a:r>
            <a:r>
              <a:rPr lang="en-US" altLang="zh-CN" sz="2800">
                <a:solidFill>
                  <a:srgbClr val="000000"/>
                </a:solidFill>
              </a:rPr>
              <a:t>s</a:t>
            </a:r>
            <a:r>
              <a:rPr lang="en-US" sz="2800">
                <a:solidFill>
                  <a:srgbClr val="000000"/>
                </a:solidFill>
              </a:rPr>
              <a:t> to hand gestures.</a:t>
            </a:r>
          </a:p>
        </p:txBody>
      </p:sp>
      <p:sp>
        <p:nvSpPr>
          <p:cNvPr id="1048762" name="TextBox 1048761"/>
          <p:cNvSpPr txBox="1"/>
          <p:nvPr/>
        </p:nvSpPr>
        <p:spPr>
          <a:xfrm>
            <a:off x="1066898" y="7174230"/>
            <a:ext cx="5195454" cy="510540"/>
          </a:xfrm>
          <a:prstGeom prst="rect">
            <a:avLst/>
          </a:prstGeom>
        </p:spPr>
        <p:txBody>
          <a:bodyPr wrap="square" rtlCol="0">
            <a:spAutoFit/>
          </a:bodyPr>
          <a:lstStyle/>
          <a:p>
            <a:pPr marL="457200" indent="-457200">
              <a:buFont typeface="Wingdings" charset="2"/>
              <a:buChar char="n"/>
            </a:pPr>
            <a:r>
              <a:rPr lang="en-US" sz="2800" b="1">
                <a:solidFill>
                  <a:srgbClr val="000000"/>
                </a:solidFill>
              </a:rPr>
              <a:t>Compatibility:</a:t>
            </a:r>
          </a:p>
        </p:txBody>
      </p:sp>
      <p:sp>
        <p:nvSpPr>
          <p:cNvPr id="1048763" name="TextBox 1048762"/>
          <p:cNvSpPr txBox="1"/>
          <p:nvPr/>
        </p:nvSpPr>
        <p:spPr>
          <a:xfrm>
            <a:off x="1679862" y="7835915"/>
            <a:ext cx="11413734" cy="510540"/>
          </a:xfrm>
          <a:prstGeom prst="rect">
            <a:avLst/>
          </a:prstGeom>
        </p:spPr>
        <p:txBody>
          <a:bodyPr wrap="square" rtlCol="0">
            <a:spAutoFit/>
          </a:bodyPr>
          <a:lstStyle/>
          <a:p>
            <a:pPr marL="457200" indent="-457200">
              <a:buFont typeface="Arial"/>
              <a:buChar char="•"/>
            </a:pPr>
            <a:r>
              <a:rPr lang="en-US" sz="2800">
                <a:solidFill>
                  <a:srgbClr val="000000"/>
                </a:solidFill>
              </a:rPr>
              <a:t>It will work</a:t>
            </a:r>
            <a:r>
              <a:rPr lang="en-US" altLang="zh-CN" sz="2800">
                <a:solidFill>
                  <a:srgbClr val="000000"/>
                </a:solidFill>
              </a:rPr>
              <a:t>s </a:t>
            </a:r>
            <a:r>
              <a:rPr lang="en-US" sz="2800">
                <a:solidFill>
                  <a:srgbClr val="000000"/>
                </a:solidFill>
              </a:rPr>
              <a:t>with different computers and </a:t>
            </a:r>
            <a:r>
              <a:rPr lang="en-US" altLang="zh-CN" sz="2800">
                <a:solidFill>
                  <a:srgbClr val="000000"/>
                </a:solidFill>
              </a:rPr>
              <a:t>the </a:t>
            </a:r>
            <a:r>
              <a:rPr lang="en-US" sz="2800">
                <a:solidFill>
                  <a:srgbClr val="000000"/>
                </a:solidFill>
              </a:rPr>
              <a:t>software setups.</a:t>
            </a:r>
          </a:p>
        </p:txBody>
      </p:sp>
      <p:sp>
        <p:nvSpPr>
          <p:cNvPr id="1048764" name="TextBox 1048763"/>
          <p:cNvSpPr txBox="1"/>
          <p:nvPr/>
        </p:nvSpPr>
        <p:spPr>
          <a:xfrm>
            <a:off x="1066899" y="247806"/>
            <a:ext cx="15564608" cy="1069341"/>
          </a:xfrm>
          <a:prstGeom prst="rect">
            <a:avLst/>
          </a:prstGeom>
        </p:spPr>
        <p:txBody>
          <a:bodyPr wrap="square" rtlCol="0">
            <a:spAutoFit/>
          </a:bodyPr>
          <a:lstStyle/>
          <a:p>
            <a:r>
              <a:rPr lang="en-US" sz="6600" b="1">
                <a:solidFill>
                  <a:srgbClr val="000000"/>
                </a:solidFill>
              </a:rPr>
              <a:t>Proposed System</a:t>
            </a:r>
            <a:r>
              <a:rPr lang="en-US" altLang="zh-CN" sz="6600" b="1">
                <a:solidFill>
                  <a:srgbClr val="000000"/>
                </a:solidFill>
              </a:rPr>
              <a:t>/Solution (contd...)</a:t>
            </a:r>
            <a:endParaRPr lang="en-US"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65"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766"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48" name="组合"/>
          <p:cNvGrpSpPr/>
          <p:nvPr/>
        </p:nvGrpSpPr>
        <p:grpSpPr>
          <a:xfrm>
            <a:off x="13772214" y="-12700"/>
            <a:ext cx="4511040" cy="10299668"/>
            <a:chOff x="13772214" y="-12700"/>
            <a:chExt cx="4511040" cy="10299668"/>
          </a:xfrm>
        </p:grpSpPr>
        <p:sp>
          <p:nvSpPr>
            <p:cNvPr id="1048767"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49" name="组合"/>
          <p:cNvGrpSpPr/>
          <p:nvPr/>
        </p:nvGrpSpPr>
        <p:grpSpPr>
          <a:xfrm>
            <a:off x="14405163" y="-12700"/>
            <a:ext cx="3882866" cy="10299668"/>
            <a:chOff x="14405163" y="-12700"/>
            <a:chExt cx="3882866" cy="10299668"/>
          </a:xfrm>
        </p:grpSpPr>
        <p:sp>
          <p:nvSpPr>
            <p:cNvPr id="1048768"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50" name="组合"/>
          <p:cNvGrpSpPr/>
          <p:nvPr/>
        </p:nvGrpSpPr>
        <p:grpSpPr>
          <a:xfrm>
            <a:off x="13398498" y="4572000"/>
            <a:ext cx="4889470" cy="5715000"/>
            <a:chOff x="13398498" y="4572000"/>
            <a:chExt cx="4889470" cy="5715000"/>
          </a:xfrm>
        </p:grpSpPr>
        <p:sp>
          <p:nvSpPr>
            <p:cNvPr id="1048769"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51" name="组合"/>
          <p:cNvGrpSpPr/>
          <p:nvPr/>
        </p:nvGrpSpPr>
        <p:grpSpPr>
          <a:xfrm>
            <a:off x="14001750" y="-12700"/>
            <a:ext cx="4281488" cy="10299668"/>
            <a:chOff x="14001750" y="-12700"/>
            <a:chExt cx="4281488" cy="10299668"/>
          </a:xfrm>
        </p:grpSpPr>
        <p:sp>
          <p:nvSpPr>
            <p:cNvPr id="1048770"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52" name="组合"/>
          <p:cNvGrpSpPr/>
          <p:nvPr/>
        </p:nvGrpSpPr>
        <p:grpSpPr>
          <a:xfrm>
            <a:off x="16348095" y="-12700"/>
            <a:ext cx="1935194" cy="10299668"/>
            <a:chOff x="16348095" y="-12700"/>
            <a:chExt cx="1935194" cy="10299668"/>
          </a:xfrm>
        </p:grpSpPr>
        <p:sp>
          <p:nvSpPr>
            <p:cNvPr id="1048771"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53" name="组合"/>
          <p:cNvGrpSpPr/>
          <p:nvPr/>
        </p:nvGrpSpPr>
        <p:grpSpPr>
          <a:xfrm>
            <a:off x="16408499" y="-12700"/>
            <a:ext cx="1874710" cy="10299668"/>
            <a:chOff x="16408499" y="-12700"/>
            <a:chExt cx="1874710" cy="10299668"/>
          </a:xfrm>
        </p:grpSpPr>
        <p:sp>
          <p:nvSpPr>
            <p:cNvPr id="1048772"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54" name="组合"/>
          <p:cNvGrpSpPr/>
          <p:nvPr/>
        </p:nvGrpSpPr>
        <p:grpSpPr>
          <a:xfrm>
            <a:off x="15557499" y="5384800"/>
            <a:ext cx="2725767" cy="4902230"/>
            <a:chOff x="15557499" y="5384800"/>
            <a:chExt cx="2725767" cy="4902230"/>
          </a:xfrm>
        </p:grpSpPr>
        <p:sp>
          <p:nvSpPr>
            <p:cNvPr id="1048773" name="曲线"/>
            <p:cNvSpPr/>
            <p:nvPr/>
          </p:nvSpPr>
          <p:spPr>
            <a:xfrm>
              <a:off x="15557499" y="5384800"/>
              <a:ext cx="2725767" cy="490223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55" name="组合"/>
          <p:cNvGrpSpPr/>
          <p:nvPr/>
        </p:nvGrpSpPr>
        <p:grpSpPr>
          <a:xfrm>
            <a:off x="0" y="6019800"/>
            <a:ext cx="673132" cy="4267200"/>
            <a:chOff x="0" y="6019800"/>
            <a:chExt cx="673132" cy="4267200"/>
          </a:xfrm>
        </p:grpSpPr>
        <p:sp>
          <p:nvSpPr>
            <p:cNvPr id="1048774"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75"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8</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776" name="TextBox 1048775"/>
          <p:cNvSpPr txBox="1"/>
          <p:nvPr/>
        </p:nvSpPr>
        <p:spPr>
          <a:xfrm>
            <a:off x="1125680" y="925053"/>
            <a:ext cx="12107501" cy="993140"/>
          </a:xfrm>
          <a:prstGeom prst="rect">
            <a:avLst/>
          </a:prstGeom>
        </p:spPr>
        <p:txBody>
          <a:bodyPr wrap="square" rtlCol="0">
            <a:spAutoFit/>
          </a:bodyPr>
          <a:lstStyle/>
          <a:p>
            <a:r>
              <a:rPr lang="en-US" sz="6000" b="1">
                <a:solidFill>
                  <a:srgbClr val="000000"/>
                </a:solidFill>
              </a:rPr>
              <a:t>System Deployment Approach:</a:t>
            </a:r>
            <a:endParaRPr lang="en-US" sz="2800" b="1">
              <a:solidFill>
                <a:srgbClr val="000000"/>
              </a:solidFill>
            </a:endParaRPr>
          </a:p>
        </p:txBody>
      </p:sp>
      <p:sp>
        <p:nvSpPr>
          <p:cNvPr id="1048777" name="TextBox 1048776"/>
          <p:cNvSpPr txBox="1"/>
          <p:nvPr/>
        </p:nvSpPr>
        <p:spPr>
          <a:xfrm>
            <a:off x="1565037" y="2328030"/>
            <a:ext cx="7206619" cy="510540"/>
          </a:xfrm>
          <a:prstGeom prst="rect">
            <a:avLst/>
          </a:prstGeom>
        </p:spPr>
        <p:txBody>
          <a:bodyPr wrap="square" rtlCol="0">
            <a:spAutoFit/>
          </a:bodyPr>
          <a:lstStyle/>
          <a:p>
            <a:r>
              <a:rPr lang="en-US" sz="2800" b="1">
                <a:solidFill>
                  <a:srgbClr val="000000"/>
                </a:solidFill>
              </a:rPr>
              <a:t>Development Environment Setup</a:t>
            </a:r>
            <a:r>
              <a:rPr lang="en-US" altLang="zh-CN" sz="2800" b="1">
                <a:solidFill>
                  <a:srgbClr val="000000"/>
                </a:solidFill>
              </a:rPr>
              <a:t>:</a:t>
            </a:r>
            <a:endParaRPr lang="en-US" sz="2800" b="1">
              <a:solidFill>
                <a:srgbClr val="000000"/>
              </a:solidFill>
            </a:endParaRPr>
          </a:p>
        </p:txBody>
      </p:sp>
      <p:sp>
        <p:nvSpPr>
          <p:cNvPr id="1048778" name="TextBox 1048777"/>
          <p:cNvSpPr txBox="1"/>
          <p:nvPr/>
        </p:nvSpPr>
        <p:spPr>
          <a:xfrm>
            <a:off x="4559009" y="3182245"/>
            <a:ext cx="9490364" cy="510540"/>
          </a:xfrm>
          <a:prstGeom prst="rect">
            <a:avLst/>
          </a:prstGeom>
        </p:spPr>
        <p:txBody>
          <a:bodyPr wrap="square" rtlCol="0">
            <a:spAutoFit/>
          </a:bodyPr>
          <a:lstStyle/>
          <a:p>
            <a:r>
              <a:rPr lang="en-US" altLang="zh-CN" sz="2800">
                <a:solidFill>
                  <a:srgbClr val="000000"/>
                </a:solidFill>
              </a:rPr>
              <a:t>Install</a:t>
            </a:r>
            <a:r>
              <a:rPr lang="en-US" sz="2800">
                <a:solidFill>
                  <a:srgbClr val="000000"/>
                </a:solidFill>
              </a:rPr>
              <a:t>ing the Arduino IDE</a:t>
            </a:r>
          </a:p>
        </p:txBody>
      </p:sp>
      <p:pic>
        <p:nvPicPr>
          <p:cNvPr id="2097158" name="Picture 2097157"/>
          <p:cNvPicPr>
            <a:picLocks/>
          </p:cNvPicPr>
          <p:nvPr/>
        </p:nvPicPr>
        <p:blipFill>
          <a:blip r:embed="rId2"/>
          <a:stretch>
            <a:fillRect/>
          </a:stretch>
        </p:blipFill>
        <p:spPr>
          <a:xfrm>
            <a:off x="2169404" y="4036461"/>
            <a:ext cx="9732819" cy="5496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9" name="直线"/>
          <p:cNvSpPr/>
          <p:nvPr/>
        </p:nvSpPr>
        <p:spPr>
          <a:xfrm rot="4791364">
            <a:off x="9738483" y="5143500"/>
            <a:ext cx="10464870" cy="0"/>
          </a:xfrm>
          <a:prstGeom prst="line">
            <a:avLst/>
          </a:prstGeom>
          <a:noFill/>
          <a:ln w="9525" cap="rnd" cmpd="sng">
            <a:solidFill>
              <a:srgbClr val="5FCBEF"/>
            </a:solidFill>
            <a:prstDash val="solid"/>
            <a:round/>
          </a:ln>
        </p:spPr>
      </p:sp>
      <p:sp>
        <p:nvSpPr>
          <p:cNvPr id="1048780" name="直线"/>
          <p:cNvSpPr/>
          <p:nvPr/>
        </p:nvSpPr>
        <p:spPr>
          <a:xfrm rot="8776573">
            <a:off x="10406482" y="7904560"/>
            <a:ext cx="8608175" cy="0"/>
          </a:xfrm>
          <a:prstGeom prst="line">
            <a:avLst/>
          </a:prstGeom>
          <a:noFill/>
          <a:ln w="9525" cap="rnd" cmpd="sng">
            <a:solidFill>
              <a:srgbClr val="5FCBEF"/>
            </a:solidFill>
            <a:prstDash val="solid"/>
            <a:round/>
          </a:ln>
        </p:spPr>
      </p:sp>
      <p:grpSp>
        <p:nvGrpSpPr>
          <p:cNvPr id="157" name="组合"/>
          <p:cNvGrpSpPr/>
          <p:nvPr/>
        </p:nvGrpSpPr>
        <p:grpSpPr>
          <a:xfrm>
            <a:off x="13772214" y="-12700"/>
            <a:ext cx="4511040" cy="10299668"/>
            <a:chOff x="13772214" y="-12700"/>
            <a:chExt cx="4511040" cy="10299668"/>
          </a:xfrm>
        </p:grpSpPr>
        <p:sp>
          <p:nvSpPr>
            <p:cNvPr id="1048781" name="曲线"/>
            <p:cNvSpPr/>
            <p:nvPr/>
          </p:nvSpPr>
          <p:spPr>
            <a:xfrm>
              <a:off x="13772214" y="-12700"/>
              <a:ext cx="4511040" cy="10299668"/>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58" name="组合"/>
          <p:cNvGrpSpPr/>
          <p:nvPr/>
        </p:nvGrpSpPr>
        <p:grpSpPr>
          <a:xfrm>
            <a:off x="14405163" y="-12700"/>
            <a:ext cx="3882866" cy="10299668"/>
            <a:chOff x="14405163" y="-12700"/>
            <a:chExt cx="3882866" cy="10299668"/>
          </a:xfrm>
        </p:grpSpPr>
        <p:sp>
          <p:nvSpPr>
            <p:cNvPr id="1048782" name="曲线"/>
            <p:cNvSpPr/>
            <p:nvPr/>
          </p:nvSpPr>
          <p:spPr>
            <a:xfrm>
              <a:off x="14405163" y="-12700"/>
              <a:ext cx="3882866"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59" name="组合"/>
          <p:cNvGrpSpPr/>
          <p:nvPr/>
        </p:nvGrpSpPr>
        <p:grpSpPr>
          <a:xfrm>
            <a:off x="13398498" y="4572000"/>
            <a:ext cx="4889470" cy="5715000"/>
            <a:chOff x="13398498" y="4572000"/>
            <a:chExt cx="4889470" cy="5715000"/>
          </a:xfrm>
        </p:grpSpPr>
        <p:sp>
          <p:nvSpPr>
            <p:cNvPr id="1048783" name="曲线"/>
            <p:cNvSpPr/>
            <p:nvPr/>
          </p:nvSpPr>
          <p:spPr>
            <a:xfrm>
              <a:off x="13398498" y="4572000"/>
              <a:ext cx="4889470" cy="5715000"/>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60" name="组合"/>
          <p:cNvGrpSpPr/>
          <p:nvPr/>
        </p:nvGrpSpPr>
        <p:grpSpPr>
          <a:xfrm>
            <a:off x="14001750" y="-12700"/>
            <a:ext cx="4281488" cy="10299668"/>
            <a:chOff x="14001750" y="-12700"/>
            <a:chExt cx="4281488" cy="10299668"/>
          </a:xfrm>
        </p:grpSpPr>
        <p:sp>
          <p:nvSpPr>
            <p:cNvPr id="1048784" name="曲线"/>
            <p:cNvSpPr/>
            <p:nvPr/>
          </p:nvSpPr>
          <p:spPr>
            <a:xfrm>
              <a:off x="14001750" y="-12700"/>
              <a:ext cx="4281488"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61" name="组合"/>
          <p:cNvGrpSpPr/>
          <p:nvPr/>
        </p:nvGrpSpPr>
        <p:grpSpPr>
          <a:xfrm>
            <a:off x="16348095" y="-12700"/>
            <a:ext cx="1935194" cy="10299668"/>
            <a:chOff x="16348095" y="-12700"/>
            <a:chExt cx="1935194" cy="10299668"/>
          </a:xfrm>
        </p:grpSpPr>
        <p:sp>
          <p:nvSpPr>
            <p:cNvPr id="1048785" name="曲线"/>
            <p:cNvSpPr/>
            <p:nvPr/>
          </p:nvSpPr>
          <p:spPr>
            <a:xfrm>
              <a:off x="16348095" y="-12700"/>
              <a:ext cx="1935194" cy="10299668"/>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62" name="组合"/>
          <p:cNvGrpSpPr/>
          <p:nvPr/>
        </p:nvGrpSpPr>
        <p:grpSpPr>
          <a:xfrm>
            <a:off x="16408499" y="-12700"/>
            <a:ext cx="1874710" cy="10299668"/>
            <a:chOff x="16408499" y="-12700"/>
            <a:chExt cx="1874710" cy="10299668"/>
          </a:xfrm>
        </p:grpSpPr>
        <p:sp>
          <p:nvSpPr>
            <p:cNvPr id="1048786" name="曲线"/>
            <p:cNvSpPr/>
            <p:nvPr/>
          </p:nvSpPr>
          <p:spPr>
            <a:xfrm>
              <a:off x="16408499" y="-12700"/>
              <a:ext cx="1874710" cy="1029966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63" name="组合"/>
          <p:cNvGrpSpPr/>
          <p:nvPr/>
        </p:nvGrpSpPr>
        <p:grpSpPr>
          <a:xfrm>
            <a:off x="15856676" y="-533008"/>
            <a:ext cx="2426591" cy="10452708"/>
            <a:chOff x="17183851" y="5384800"/>
            <a:chExt cx="1099415" cy="4735804"/>
          </a:xfrm>
        </p:grpSpPr>
        <p:sp>
          <p:nvSpPr>
            <p:cNvPr id="1048787" name="曲线"/>
            <p:cNvSpPr/>
            <p:nvPr/>
          </p:nvSpPr>
          <p:spPr>
            <a:xfrm>
              <a:off x="17183851" y="5384800"/>
              <a:ext cx="1099415" cy="4735804"/>
            </a:xfrm>
            <a:custGeom>
              <a:avLst/>
              <a:gdLst>
                <a:gd name="T1" fmla="*/ 0 w 21600"/>
                <a:gd name="T2" fmla="*/ 0 h 21600"/>
                <a:gd name="T3" fmla="*/ 21600 w 21600"/>
                <a:gd name="T4" fmla="*/ 21600 h 21600"/>
              </a:gdLst>
              <a:ahLst/>
              <a:cxn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64" name="组合"/>
          <p:cNvGrpSpPr/>
          <p:nvPr/>
        </p:nvGrpSpPr>
        <p:grpSpPr>
          <a:xfrm>
            <a:off x="0" y="6019800"/>
            <a:ext cx="673132" cy="4267200"/>
            <a:chOff x="0" y="6019800"/>
            <a:chExt cx="673132" cy="4267200"/>
          </a:xfrm>
        </p:grpSpPr>
        <p:sp>
          <p:nvSpPr>
            <p:cNvPr id="1048788" name="曲线"/>
            <p:cNvSpPr/>
            <p:nvPr/>
          </p:nvSpPr>
          <p:spPr>
            <a:xfrm>
              <a:off x="0" y="6019800"/>
              <a:ext cx="673132" cy="4267200"/>
            </a:xfrm>
            <a:custGeom>
              <a:avLst/>
              <a:gdLst>
                <a:gd name="T1" fmla="*/ 0 w 21600"/>
                <a:gd name="T2" fmla="*/ 0 h 21600"/>
                <a:gd name="T3" fmla="*/ 21600 w 21600"/>
                <a:gd name="T4" fmla="*/ 21600 h 21600"/>
              </a:gdLst>
              <a:ahLst/>
              <a:cxn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89" name="矩形"/>
          <p:cNvSpPr/>
          <p:nvPr/>
        </p:nvSpPr>
        <p:spPr>
          <a:xfrm>
            <a:off x="12977433" y="9041088"/>
            <a:ext cx="842127" cy="4572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600"/>
              </a:lnSpc>
              <a:spcBef>
                <a:spcPts val="0"/>
              </a:spcBef>
              <a:spcAft>
                <a:spcPts val="0"/>
              </a:spcAft>
              <a:buNone/>
            </a:pPr>
            <a:r>
              <a:rPr lang="en-US" altLang="zh-CN" sz="3000" b="0" i="0" u="none" strike="noStrike" kern="1200" cap="none" spc="0" baseline="0">
                <a:solidFill>
                  <a:srgbClr val="000000"/>
                </a:solidFill>
                <a:latin typeface="Times New Roman" charset="0"/>
                <a:ea typeface="宋体" charset="0"/>
                <a:cs typeface="Calibri" charset="0"/>
              </a:rPr>
              <a:t>9</a:t>
            </a:r>
            <a:endParaRPr lang="zh-CN" altLang="en-US" sz="3000" b="0" i="0" u="none" strike="noStrike" kern="1200" cap="none" spc="0" baseline="0">
              <a:solidFill>
                <a:srgbClr val="000000"/>
              </a:solidFill>
              <a:latin typeface="Times New Roman" charset="0"/>
              <a:ea typeface="宋体" charset="0"/>
              <a:cs typeface="Calibri" charset="0"/>
            </a:endParaRPr>
          </a:p>
        </p:txBody>
      </p:sp>
      <p:sp>
        <p:nvSpPr>
          <p:cNvPr id="1048790" name="TextBox 1048789"/>
          <p:cNvSpPr txBox="1"/>
          <p:nvPr/>
        </p:nvSpPr>
        <p:spPr>
          <a:xfrm>
            <a:off x="673132" y="2173271"/>
            <a:ext cx="11527103" cy="574040"/>
          </a:xfrm>
          <a:prstGeom prst="rect">
            <a:avLst/>
          </a:prstGeom>
        </p:spPr>
        <p:txBody>
          <a:bodyPr wrap="square" rtlCol="0">
            <a:spAutoFit/>
          </a:bodyPr>
          <a:lstStyle/>
          <a:p>
            <a:pPr marL="457200" indent="-457200">
              <a:buFont typeface="Wingdings" charset="2"/>
              <a:buChar char="n"/>
            </a:pPr>
            <a:r>
              <a:rPr lang="en-US" sz="3200" b="1">
                <a:solidFill>
                  <a:srgbClr val="000000"/>
                </a:solidFill>
              </a:rPr>
              <a:t>Hardware Requirements: </a:t>
            </a:r>
            <a:endParaRPr lang="en-US" sz="2800" b="1">
              <a:solidFill>
                <a:srgbClr val="000000"/>
              </a:solidFill>
            </a:endParaRPr>
          </a:p>
        </p:txBody>
      </p:sp>
      <p:sp>
        <p:nvSpPr>
          <p:cNvPr id="1048791" name="TextBox 1048790"/>
          <p:cNvSpPr txBox="1"/>
          <p:nvPr/>
        </p:nvSpPr>
        <p:spPr>
          <a:xfrm>
            <a:off x="1014412" y="2676555"/>
            <a:ext cx="11689773" cy="574040"/>
          </a:xfrm>
          <a:prstGeom prst="rect">
            <a:avLst/>
          </a:prstGeom>
        </p:spPr>
        <p:txBody>
          <a:bodyPr wrap="square" rtlCol="0">
            <a:spAutoFit/>
          </a:bodyPr>
          <a:lstStyle/>
          <a:p>
            <a:pPr marL="457200" indent="-457200">
              <a:buFont typeface="Arial"/>
              <a:buChar char="•"/>
            </a:pPr>
            <a:r>
              <a:rPr lang="en-US" sz="3200">
                <a:solidFill>
                  <a:srgbClr val="000000"/>
                </a:solidFill>
              </a:rPr>
              <a:t>Computer with camera or touchpad</a:t>
            </a:r>
            <a:r>
              <a:rPr lang="en-US" altLang="zh-CN" sz="3200">
                <a:solidFill>
                  <a:srgbClr val="000000"/>
                </a:solidFill>
              </a:rPr>
              <a:t> is required hardware.</a:t>
            </a:r>
            <a:endParaRPr lang="en-US" sz="2800">
              <a:solidFill>
                <a:srgbClr val="000000"/>
              </a:solidFill>
            </a:endParaRPr>
          </a:p>
        </p:txBody>
      </p:sp>
      <p:sp>
        <p:nvSpPr>
          <p:cNvPr id="1048792" name="TextBox 1048791"/>
          <p:cNvSpPr txBox="1"/>
          <p:nvPr/>
        </p:nvSpPr>
        <p:spPr>
          <a:xfrm>
            <a:off x="673131" y="4284979"/>
            <a:ext cx="9935554" cy="574040"/>
          </a:xfrm>
          <a:prstGeom prst="rect">
            <a:avLst/>
          </a:prstGeom>
        </p:spPr>
        <p:txBody>
          <a:bodyPr wrap="square" rtlCol="0">
            <a:spAutoFit/>
          </a:bodyPr>
          <a:lstStyle/>
          <a:p>
            <a:pPr marL="457200" indent="-457200">
              <a:buFont typeface="Wingdings" charset="2"/>
              <a:buChar char="n"/>
            </a:pPr>
            <a:r>
              <a:rPr lang="en-US" sz="3200" b="1">
                <a:solidFill>
                  <a:srgbClr val="000000"/>
                </a:solidFill>
              </a:rPr>
              <a:t>Software Requirements: </a:t>
            </a:r>
            <a:endParaRPr lang="en-US" sz="2800" b="1">
              <a:solidFill>
                <a:srgbClr val="000000"/>
              </a:solidFill>
            </a:endParaRPr>
          </a:p>
        </p:txBody>
      </p:sp>
      <p:sp>
        <p:nvSpPr>
          <p:cNvPr id="1048793" name="TextBox 1048792"/>
          <p:cNvSpPr txBox="1"/>
          <p:nvPr/>
        </p:nvSpPr>
        <p:spPr>
          <a:xfrm>
            <a:off x="1014412" y="4850115"/>
            <a:ext cx="11516592" cy="574040"/>
          </a:xfrm>
          <a:prstGeom prst="rect">
            <a:avLst/>
          </a:prstGeom>
        </p:spPr>
        <p:txBody>
          <a:bodyPr wrap="square" rtlCol="0">
            <a:spAutoFit/>
          </a:bodyPr>
          <a:lstStyle/>
          <a:p>
            <a:pPr marL="457200" indent="-457200">
              <a:buFont typeface="Arial"/>
              <a:buChar char="•"/>
            </a:pPr>
            <a:r>
              <a:rPr lang="en-US" sz="3200">
                <a:solidFill>
                  <a:srgbClr val="000000"/>
                </a:solidFill>
              </a:rPr>
              <a:t>Gesture recognition software</a:t>
            </a:r>
            <a:r>
              <a:rPr lang="en-US" altLang="zh-CN" sz="3200">
                <a:solidFill>
                  <a:srgbClr val="000000"/>
                </a:solidFill>
              </a:rPr>
              <a:t>s,  a </a:t>
            </a:r>
            <a:r>
              <a:rPr lang="en-US" sz="3200">
                <a:solidFill>
                  <a:srgbClr val="000000"/>
                </a:solidFill>
              </a:rPr>
              <a:t>virtual mouse application.</a:t>
            </a:r>
            <a:endParaRPr lang="en-US" sz="2800">
              <a:solidFill>
                <a:srgbClr val="000000"/>
              </a:solidFill>
            </a:endParaRPr>
          </a:p>
        </p:txBody>
      </p:sp>
      <p:sp>
        <p:nvSpPr>
          <p:cNvPr id="1048794" name="TextBox 1048793"/>
          <p:cNvSpPr txBox="1"/>
          <p:nvPr/>
        </p:nvSpPr>
        <p:spPr>
          <a:xfrm>
            <a:off x="670428" y="6334275"/>
            <a:ext cx="9452364" cy="574039"/>
          </a:xfrm>
          <a:prstGeom prst="rect">
            <a:avLst/>
          </a:prstGeom>
        </p:spPr>
        <p:txBody>
          <a:bodyPr wrap="square" rtlCol="0">
            <a:spAutoFit/>
          </a:bodyPr>
          <a:lstStyle/>
          <a:p>
            <a:pPr marL="457200" indent="-457200">
              <a:buFont typeface="Wingdings" charset="2"/>
              <a:buChar char="n"/>
            </a:pPr>
            <a:r>
              <a:rPr lang="en-US" sz="3200" b="1">
                <a:solidFill>
                  <a:srgbClr val="000000"/>
                </a:solidFill>
              </a:rPr>
              <a:t>Installation Process: </a:t>
            </a:r>
            <a:endParaRPr lang="en-US" sz="2800" b="1">
              <a:solidFill>
                <a:srgbClr val="000000"/>
              </a:solidFill>
            </a:endParaRPr>
          </a:p>
        </p:txBody>
      </p:sp>
      <p:sp>
        <p:nvSpPr>
          <p:cNvPr id="1048795" name="TextBox 1048794"/>
          <p:cNvSpPr txBox="1"/>
          <p:nvPr/>
        </p:nvSpPr>
        <p:spPr>
          <a:xfrm>
            <a:off x="1044863" y="6932591"/>
            <a:ext cx="11689772" cy="1056640"/>
          </a:xfrm>
          <a:prstGeom prst="rect">
            <a:avLst/>
          </a:prstGeom>
        </p:spPr>
        <p:txBody>
          <a:bodyPr wrap="square" rtlCol="0">
            <a:spAutoFit/>
          </a:bodyPr>
          <a:lstStyle/>
          <a:p>
            <a:pPr marL="457200" indent="-457200">
              <a:buFont typeface="Arial"/>
              <a:buChar char="•"/>
            </a:pPr>
            <a:r>
              <a:rPr lang="en-US" sz="3200">
                <a:solidFill>
                  <a:srgbClr val="000000"/>
                </a:solidFill>
              </a:rPr>
              <a:t>Simple installation process for both hardware and software components.</a:t>
            </a:r>
            <a:endParaRPr lang="en-US" sz="2800">
              <a:solidFill>
                <a:srgbClr val="000000"/>
              </a:solidFill>
            </a:endParaRPr>
          </a:p>
        </p:txBody>
      </p:sp>
      <p:sp>
        <p:nvSpPr>
          <p:cNvPr id="1048796" name="TextBox 1048795"/>
          <p:cNvSpPr txBox="1"/>
          <p:nvPr/>
        </p:nvSpPr>
        <p:spPr>
          <a:xfrm>
            <a:off x="673132" y="8467049"/>
            <a:ext cx="3611011" cy="574039"/>
          </a:xfrm>
          <a:prstGeom prst="rect">
            <a:avLst/>
          </a:prstGeom>
        </p:spPr>
        <p:txBody>
          <a:bodyPr wrap="square" rtlCol="0">
            <a:spAutoFit/>
          </a:bodyPr>
          <a:lstStyle/>
          <a:p>
            <a:pPr marL="457200" indent="-457200">
              <a:buFont typeface="Wingdings" charset="2"/>
              <a:buChar char="n"/>
            </a:pPr>
            <a:r>
              <a:rPr lang="en-US" sz="3200" b="1">
                <a:solidFill>
                  <a:srgbClr val="000000"/>
                </a:solidFill>
              </a:rPr>
              <a:t>Compatibility: </a:t>
            </a:r>
            <a:endParaRPr lang="en-US" sz="2800" b="1">
              <a:solidFill>
                <a:srgbClr val="000000"/>
              </a:solidFill>
            </a:endParaRPr>
          </a:p>
        </p:txBody>
      </p:sp>
      <p:sp>
        <p:nvSpPr>
          <p:cNvPr id="1048797" name="TextBox 1048796"/>
          <p:cNvSpPr txBox="1"/>
          <p:nvPr/>
        </p:nvSpPr>
        <p:spPr>
          <a:xfrm>
            <a:off x="1044863" y="8924247"/>
            <a:ext cx="11661705" cy="574041"/>
          </a:xfrm>
          <a:prstGeom prst="rect">
            <a:avLst/>
          </a:prstGeom>
        </p:spPr>
        <p:txBody>
          <a:bodyPr wrap="square" rtlCol="0">
            <a:spAutoFit/>
          </a:bodyPr>
          <a:lstStyle/>
          <a:p>
            <a:pPr marL="457200" indent="-457200">
              <a:buFont typeface="Arial"/>
              <a:buChar char="•"/>
            </a:pPr>
            <a:r>
              <a:rPr lang="en-US" sz="3200">
                <a:solidFill>
                  <a:srgbClr val="000000"/>
                </a:solidFill>
              </a:rPr>
              <a:t>Compatible with various operating systems</a:t>
            </a:r>
            <a:r>
              <a:rPr lang="en-US" altLang="zh-CN" sz="3200">
                <a:solidFill>
                  <a:srgbClr val="000000"/>
                </a:solidFill>
              </a:rPr>
              <a:t>(OS)</a:t>
            </a:r>
            <a:r>
              <a:rPr lang="en-US" sz="3200">
                <a:solidFill>
                  <a:srgbClr val="000000"/>
                </a:solidFill>
              </a:rPr>
              <a:t> and devices.</a:t>
            </a:r>
            <a:endParaRPr lang="en-US" sz="2800">
              <a:solidFill>
                <a:srgbClr val="000000"/>
              </a:solidFill>
            </a:endParaRPr>
          </a:p>
        </p:txBody>
      </p:sp>
      <p:sp>
        <p:nvSpPr>
          <p:cNvPr id="1048798" name="TextBox 1048797"/>
          <p:cNvSpPr txBox="1"/>
          <p:nvPr/>
        </p:nvSpPr>
        <p:spPr>
          <a:xfrm>
            <a:off x="295867" y="649031"/>
            <a:ext cx="15261632" cy="993140"/>
          </a:xfrm>
          <a:prstGeom prst="rect">
            <a:avLst/>
          </a:prstGeom>
        </p:spPr>
        <p:txBody>
          <a:bodyPr wrap="square" rtlCol="0">
            <a:spAutoFit/>
          </a:bodyPr>
          <a:lstStyle/>
          <a:p>
            <a:r>
              <a:rPr lang="en-US" sz="6000" b="1">
                <a:solidFill>
                  <a:srgbClr val="000000"/>
                </a:solidFill>
              </a:rPr>
              <a:t>System Deployment Approach</a:t>
            </a:r>
            <a:r>
              <a:rPr lang="en-US" altLang="zh-CN" sz="6000" b="1">
                <a:solidFill>
                  <a:srgbClr val="000000"/>
                </a:solidFill>
              </a:rPr>
              <a:t> (contd...)</a:t>
            </a:r>
            <a:endParaRPr lang="en-US"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1019</Words>
  <Application>Microsoft Office PowerPoint</Application>
  <PresentationFormat>Custom</PresentationFormat>
  <Paragraphs>159</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宋体</vt:lpstr>
      <vt:lpstr>9.1 launcher Bold final 2</vt:lpstr>
      <vt:lpstr>Arial</vt:lpstr>
      <vt:lpstr>AW Chinatown Grotesque</vt:lpstr>
      <vt:lpstr>Calibri</vt:lpstr>
      <vt:lpstr>Droid Sans</vt:lpstr>
      <vt:lpstr>Times New Roman</vt:lpstr>
      <vt:lpstr>Trebuchet MS</vt:lpstr>
      <vt:lpstr>Trebuchet MS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dc:title>
  <dc:creator>vivo 1951</dc:creator>
  <cp:lastModifiedBy>VASUNDHARA</cp:lastModifiedBy>
  <cp:revision>1</cp:revision>
  <dcterms:created xsi:type="dcterms:W3CDTF">2006-08-05T22:00:00Z</dcterms:created>
  <dcterms:modified xsi:type="dcterms:W3CDTF">2024-04-04T14:13:59Z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7a3d85eda99440e0a4c9c147f5422c68</vt:lpwstr>
  </property>
</Properties>
</file>