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FACB-017F-BF81-1E7C-B35CF07D5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298B5-25B1-663A-3EED-6D8A2CF6F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B5E88-8523-2560-D63B-468A072E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3" y="1501493"/>
            <a:ext cx="8781586" cy="43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F71B-0CC9-5FB5-F930-CBEF5FF8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38" y="1017985"/>
            <a:ext cx="6929438" cy="930275"/>
          </a:xfrm>
        </p:spPr>
        <p:txBody>
          <a:bodyPr/>
          <a:lstStyle/>
          <a:p>
            <a:r>
              <a:rPr lang="en-US" i="1">
                <a:solidFill>
                  <a:schemeClr val="accent5"/>
                </a:solidFill>
              </a:rPr>
              <a:t>Future sales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F5FD72-C850-9403-F409-142B20C2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3" y="1947630"/>
            <a:ext cx="7768828" cy="4094395"/>
          </a:xfrm>
        </p:spPr>
      </p:pic>
    </p:spTree>
    <p:extLst>
      <p:ext uri="{BB962C8B-B14F-4D97-AF65-F5344CB8AC3E}">
        <p14:creationId xmlns:p14="http://schemas.microsoft.com/office/powerpoint/2010/main" val="36542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B10D4-7C21-8730-EF34-66814FAA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7" y="0"/>
            <a:ext cx="7822406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369C6-20CA-75FE-5504-9D5A45ED706D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90734-CCBE-1521-2224-81161AAC2264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830E1-F9F2-E79B-FB29-1EEC321F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577850"/>
            <a:ext cx="7786687" cy="5702300"/>
          </a:xfrm>
        </p:spPr>
      </p:pic>
    </p:spTree>
    <p:extLst>
      <p:ext uri="{BB962C8B-B14F-4D97-AF65-F5344CB8AC3E}">
        <p14:creationId xmlns:p14="http://schemas.microsoft.com/office/powerpoint/2010/main" val="6745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A7A4D-59DE-9CDC-8ED8-358FF661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41" y="61912"/>
            <a:ext cx="6504213" cy="67341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37A28-E502-0007-B8B9-05FBBFC1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07" y="1839516"/>
            <a:ext cx="3944493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9EBDB-4EFA-287E-2E6D-8986EB12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34" y="0"/>
            <a:ext cx="7929563" cy="6858000"/>
          </a:xfrm>
        </p:spPr>
      </p:pic>
    </p:spTree>
    <p:extLst>
      <p:ext uri="{BB962C8B-B14F-4D97-AF65-F5344CB8AC3E}">
        <p14:creationId xmlns:p14="http://schemas.microsoft.com/office/powerpoint/2010/main" val="13065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531EF-CFFA-AA0F-1662-C7AA6E7A5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64" y="0"/>
            <a:ext cx="6090228" cy="6858000"/>
          </a:xfrm>
        </p:spPr>
      </p:pic>
    </p:spTree>
    <p:extLst>
      <p:ext uri="{BB962C8B-B14F-4D97-AF65-F5344CB8AC3E}">
        <p14:creationId xmlns:p14="http://schemas.microsoft.com/office/powerpoint/2010/main" val="30596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1D8A6-EEA4-3F04-89C5-1DDC5B002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59" y="2063263"/>
            <a:ext cx="7119913" cy="2998059"/>
          </a:xfrm>
        </p:spPr>
      </p:pic>
    </p:spTree>
    <p:extLst>
      <p:ext uri="{BB962C8B-B14F-4D97-AF65-F5344CB8AC3E}">
        <p14:creationId xmlns:p14="http://schemas.microsoft.com/office/powerpoint/2010/main" val="2818904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PowerPoint Presentation</vt:lpstr>
      <vt:lpstr>Future sales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1</cp:revision>
  <dcterms:created xsi:type="dcterms:W3CDTF">2023-09-28T15:37:49Z</dcterms:created>
  <dcterms:modified xsi:type="dcterms:W3CDTF">2023-09-28T16:29:12Z</dcterms:modified>
</cp:coreProperties>
</file>