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y="10287000" cx="18288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1" autoAdjust="0"/>
  </p:normalViewPr>
  <p:slideViewPr>
    <p:cSldViewPr>
      <p:cViewPr varScale="1">
        <p:scale>
          <a:sx n="56" d="100"/>
          <a:sy n="56" d="100"/>
        </p:scale>
        <p:origin x="0"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4" name=""/>
        <p:cNvGrpSpPr/>
        <p:nvPr/>
      </p:nvGrpSpPr>
      <p:grpSpPr>
        <a:xfrm>
          <a:off x="0" y="0"/>
          <a:ext cx="0" cy="0"/>
          <a:chOff x="0" y="0"/>
          <a:chExt cx="0" cy="0"/>
        </a:xfrm>
      </p:grpSpPr>
      <p:sp>
        <p:nvSpPr>
          <p:cNvPr id="104903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903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903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903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903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903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263" name=""/>
        <p:cNvGrpSpPr/>
        <p:nvPr/>
      </p:nvGrpSpPr>
      <p:grpSpPr>
        <a:xfrm>
          <a:off x="0" y="0"/>
          <a:ext cx="0" cy="0"/>
          <a:chOff x="0" y="0"/>
          <a:chExt cx="0" cy="0"/>
        </a:xfrm>
      </p:grpSpPr>
      <p:sp>
        <p:nvSpPr>
          <p:cNvPr id="1048975" name="文本框"/>
          <p:cNvSpPr>
            <a:spLocks noGrp="1"/>
          </p:cNvSpPr>
          <p:nvPr>
            <p:ph type="ctrTitle"/>
          </p:nvPr>
        </p:nvSpPr>
        <p:spPr>
          <a:xfrm>
            <a:off x="1371600" y="3195637"/>
            <a:ext cx="15544800" cy="2205037"/>
          </a:xfrm>
        </p:spPr>
        <p:txBody>
          <a:bodyPr/>
          <a:p>
            <a:r>
              <a:rPr altLang="en-US" lang="zh-CN" smtClean="0"/>
              <a:t>单击此处编辑母版标题样式</a:t>
            </a:r>
            <a:endParaRPr altLang="en-US" lang="zh-CN"/>
          </a:p>
        </p:txBody>
      </p:sp>
      <p:sp>
        <p:nvSpPr>
          <p:cNvPr id="1048976" name="文本框"/>
          <p:cNvSpPr>
            <a:spLocks noGrp="1"/>
          </p:cNvSpPr>
          <p:nvPr>
            <p:ph type="subTitle" idx="1"/>
          </p:nvPr>
        </p:nvSpPr>
        <p:spPr>
          <a:xfrm>
            <a:off x="2743200" y="5829299"/>
            <a:ext cx="12801600" cy="2628899"/>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9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978" name="文本框"/>
          <p:cNvSpPr>
            <a:spLocks noGrp="1"/>
          </p:cNvSpPr>
          <p:nvPr>
            <p:ph type="ftr" sz="quarter" idx="11"/>
          </p:nvPr>
        </p:nvSpPr>
        <p:spPr/>
        <p:txBody>
          <a:bodyPr/>
          <a:p>
            <a:endParaRPr altLang="en-US" lang="zh-CN"/>
          </a:p>
        </p:txBody>
      </p:sp>
      <p:sp>
        <p:nvSpPr>
          <p:cNvPr id="10489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268" name=""/>
        <p:cNvGrpSpPr/>
        <p:nvPr/>
      </p:nvGrpSpPr>
      <p:grpSpPr>
        <a:xfrm>
          <a:off x="0" y="0"/>
          <a:ext cx="0" cy="0"/>
          <a:chOff x="0" y="0"/>
          <a:chExt cx="0" cy="0"/>
        </a:xfrm>
      </p:grpSpPr>
      <p:sp>
        <p:nvSpPr>
          <p:cNvPr id="1049000" name="文本框"/>
          <p:cNvSpPr>
            <a:spLocks noGrp="1"/>
          </p:cNvSpPr>
          <p:nvPr>
            <p:ph type="title"/>
          </p:nvPr>
        </p:nvSpPr>
        <p:spPr/>
        <p:txBody>
          <a:bodyPr/>
          <a:p>
            <a:r>
              <a:rPr altLang="en-US" lang="zh-CN" smtClean="0"/>
              <a:t>单击此处编辑母版标题样式</a:t>
            </a:r>
            <a:endParaRPr altLang="en-US" lang="zh-CN"/>
          </a:p>
        </p:txBody>
      </p:sp>
      <p:sp>
        <p:nvSpPr>
          <p:cNvPr id="1049001"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00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9003" name="文本框"/>
          <p:cNvSpPr>
            <a:spLocks noGrp="1"/>
          </p:cNvSpPr>
          <p:nvPr>
            <p:ph type="ftr" sz="quarter" idx="11"/>
          </p:nvPr>
        </p:nvSpPr>
        <p:spPr/>
        <p:txBody>
          <a:bodyPr/>
          <a:p>
            <a:endParaRPr altLang="en-US" lang="zh-CN"/>
          </a:p>
        </p:txBody>
      </p:sp>
      <p:sp>
        <p:nvSpPr>
          <p:cNvPr id="104900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265" name=""/>
        <p:cNvGrpSpPr/>
        <p:nvPr/>
      </p:nvGrpSpPr>
      <p:grpSpPr>
        <a:xfrm>
          <a:off x="0" y="0"/>
          <a:ext cx="0" cy="0"/>
          <a:chOff x="0" y="0"/>
          <a:chExt cx="0" cy="0"/>
        </a:xfrm>
      </p:grpSpPr>
      <p:sp>
        <p:nvSpPr>
          <p:cNvPr id="1048984"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985"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98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987" name="文本框"/>
          <p:cNvSpPr>
            <a:spLocks noGrp="1"/>
          </p:cNvSpPr>
          <p:nvPr>
            <p:ph type="ftr" sz="quarter" idx="11"/>
          </p:nvPr>
        </p:nvSpPr>
        <p:spPr/>
        <p:txBody>
          <a:bodyPr/>
          <a:p>
            <a:endParaRPr altLang="en-US" lang="zh-CN"/>
          </a:p>
        </p:txBody>
      </p:sp>
      <p:sp>
        <p:nvSpPr>
          <p:cNvPr id="10489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5" name=""/>
        <p:cNvGrpSpPr/>
        <p:nvPr/>
      </p:nvGrpSpPr>
      <p:grpSpPr>
        <a:xfrm>
          <a:off x="0" y="0"/>
          <a:ext cx="0" cy="0"/>
          <a:chOff x="0" y="0"/>
          <a:chExt cx="0" cy="0"/>
        </a:xfrm>
      </p:grpSpPr>
      <p:sp>
        <p:nvSpPr>
          <p:cNvPr id="1048581" name="文本框"/>
          <p:cNvSpPr>
            <a:spLocks noGrp="1"/>
          </p:cNvSpPr>
          <p:nvPr>
            <p:ph type="dt" idx="10"/>
          </p:nvPr>
        </p:nvSpPr>
        <p:spPr>
          <a:xfrm rot="0">
            <a:off x="457200" y="6356349"/>
            <a:ext cx="2133600" cy="365125"/>
          </a:xfrm>
          <a:prstGeom prst="rect"/>
          <a:noFill/>
          <a:ln cap="flat" cmpd="sng">
            <a:noFill/>
            <a:prstDash val="solid"/>
            <a:miter/>
          </a:ln>
        </p:spPr>
        <p:txBody>
          <a:bodyPr anchor="ctr" anchorCtr="0" bIns="45720" lIns="91440" rIns="91440" tIns="45720" vert="horz" wrap="square">
            <a:prstTxWarp prst="textNoShape"/>
          </a:bodyPr>
          <a:p>
            <a:pPr algn="l"/>
            <a:endParaRPr altLang="en-US" sz="1200" lang="zh-CN">
              <a:solidFill>
                <a:srgbClr val="898989"/>
              </a:solidFill>
              <a:latin typeface="Calibri" pitchFamily="0" charset="0"/>
              <a:ea typeface="宋体" pitchFamily="0" charset="0"/>
              <a:cs typeface="Calibri" pitchFamily="0" charset="0"/>
            </a:endParaRPr>
          </a:p>
        </p:txBody>
      </p:sp>
      <p:sp>
        <p:nvSpPr>
          <p:cNvPr id="1048582" name="文本框"/>
          <p:cNvSpPr>
            <a:spLocks noGrp="1"/>
          </p:cNvSpPr>
          <p:nvPr>
            <p:ph type="ftr"/>
          </p:nvPr>
        </p:nvSpPr>
        <p:spPr>
          <a:xfrm rot="0">
            <a:off x="3124200" y="6356349"/>
            <a:ext cx="2895600" cy="365125"/>
          </a:xfrm>
          <a:prstGeom prst="rect"/>
          <a:noFill/>
          <a:ln cap="flat" cmpd="sng">
            <a:noFill/>
            <a:prstDash val="solid"/>
            <a:miter/>
          </a:ln>
        </p:spPr>
        <p:txBody>
          <a:bodyPr anchor="ctr" anchorCtr="0" bIns="45720" lIns="91440" rIns="91440" tIns="45720" vert="horz" wrap="square">
            <a:prstTxWarp prst="textNoShape"/>
          </a:bodyPr>
          <a:p>
            <a:pPr algn="ctr"/>
            <a:endParaRPr altLang="en-US" sz="1200" lang="zh-CN">
              <a:solidFill>
                <a:srgbClr val="898989"/>
              </a:solidFill>
              <a:latin typeface="Calibri" pitchFamily="0" charset="0"/>
              <a:ea typeface="宋体" pitchFamily="0" charset="0"/>
              <a:cs typeface="Calibri" pitchFamily="0" charset="0"/>
            </a:endParaRPr>
          </a:p>
        </p:txBody>
      </p:sp>
      <p:sp>
        <p:nvSpPr>
          <p:cNvPr id="1048583" name="文本框"/>
          <p:cNvSpPr>
            <a:spLocks noGrp="1"/>
          </p:cNvSpPr>
          <p:nvPr>
            <p:ph type="sldNum"/>
          </p:nvPr>
        </p:nvSpPr>
        <p:spPr>
          <a:xfrm rot="0">
            <a:off x="6553200" y="6356349"/>
            <a:ext cx="2133600" cy="365125"/>
          </a:xfrm>
          <a:prstGeom prst="rect"/>
          <a:noFill/>
          <a:ln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rgbClr val="898989"/>
                </a:solidFill>
                <a:latin typeface="Calibri" pitchFamily="0" charset="0"/>
                <a:ea typeface="宋体" pitchFamily="0" charset="0"/>
                <a:cs typeface="Calibri" pitchFamily="0" charset="0"/>
              </a:rPr>
              <a:t>&lt;#&gt;</a:t>
            </a:fld>
            <a:endParaRPr altLang="en-US" sz="1200" lang="zh-CN">
              <a:solidFill>
                <a:srgbClr val="898989"/>
              </a:solidFill>
              <a:latin typeface="Calibri" pitchFamily="0" charset="0"/>
              <a:ea typeface="宋体" pitchFamily="0" charset="0"/>
              <a:cs typeface="Calibri"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66" name=""/>
        <p:cNvGrpSpPr/>
        <p:nvPr/>
      </p:nvGrpSpPr>
      <p:grpSpPr>
        <a:xfrm>
          <a:off x="0" y="0"/>
          <a:ext cx="0" cy="0"/>
          <a:chOff x="0" y="0"/>
          <a:chExt cx="0" cy="0"/>
        </a:xfrm>
      </p:grpSpPr>
      <p:sp>
        <p:nvSpPr>
          <p:cNvPr id="1048989" name="文本框"/>
          <p:cNvSpPr>
            <a:spLocks noGrp="1"/>
          </p:cNvSpPr>
          <p:nvPr>
            <p:ph type="title"/>
          </p:nvPr>
        </p:nvSpPr>
        <p:spPr/>
        <p:txBody>
          <a:bodyPr/>
          <a:p>
            <a:r>
              <a:rPr altLang="en-US" lang="zh-CN" smtClean="0"/>
              <a:t>单击此处编辑母版标题样式</a:t>
            </a:r>
            <a:endParaRPr altLang="en-US" lang="zh-CN"/>
          </a:p>
        </p:txBody>
      </p:sp>
      <p:sp>
        <p:nvSpPr>
          <p:cNvPr id="1048990"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99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992" name="文本框"/>
          <p:cNvSpPr>
            <a:spLocks noGrp="1"/>
          </p:cNvSpPr>
          <p:nvPr>
            <p:ph type="ftr" sz="quarter" idx="11"/>
          </p:nvPr>
        </p:nvSpPr>
        <p:spPr/>
        <p:txBody>
          <a:bodyPr/>
          <a:p>
            <a:endParaRPr altLang="en-US" lang="zh-CN"/>
          </a:p>
        </p:txBody>
      </p:sp>
      <p:sp>
        <p:nvSpPr>
          <p:cNvPr id="104899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269" name=""/>
        <p:cNvGrpSpPr/>
        <p:nvPr/>
      </p:nvGrpSpPr>
      <p:grpSpPr>
        <a:xfrm>
          <a:off x="0" y="0"/>
          <a:ext cx="0" cy="0"/>
          <a:chOff x="0" y="0"/>
          <a:chExt cx="0" cy="0"/>
        </a:xfrm>
      </p:grpSpPr>
      <p:sp>
        <p:nvSpPr>
          <p:cNvPr id="1049005"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9006"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900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9008" name="文本框"/>
          <p:cNvSpPr>
            <a:spLocks noGrp="1"/>
          </p:cNvSpPr>
          <p:nvPr>
            <p:ph type="ftr" sz="quarter" idx="11"/>
          </p:nvPr>
        </p:nvSpPr>
        <p:spPr/>
        <p:txBody>
          <a:bodyPr/>
          <a:p>
            <a:endParaRPr altLang="en-US" lang="zh-CN"/>
          </a:p>
        </p:txBody>
      </p:sp>
      <p:sp>
        <p:nvSpPr>
          <p:cNvPr id="10490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270" name=""/>
        <p:cNvGrpSpPr/>
        <p:nvPr/>
      </p:nvGrpSpPr>
      <p:grpSpPr>
        <a:xfrm>
          <a:off x="0" y="0"/>
          <a:ext cx="0" cy="0"/>
          <a:chOff x="0" y="0"/>
          <a:chExt cx="0" cy="0"/>
        </a:xfrm>
      </p:grpSpPr>
      <p:sp>
        <p:nvSpPr>
          <p:cNvPr id="1049010" name="文本框"/>
          <p:cNvSpPr>
            <a:spLocks noGrp="1"/>
          </p:cNvSpPr>
          <p:nvPr>
            <p:ph type="title"/>
          </p:nvPr>
        </p:nvSpPr>
        <p:spPr/>
        <p:txBody>
          <a:bodyPr/>
          <a:p>
            <a:r>
              <a:rPr altLang="en-US" lang="zh-CN" smtClean="0"/>
              <a:t>单击此处编辑母版标题样式</a:t>
            </a:r>
            <a:endParaRPr altLang="en-US" lang="zh-CN"/>
          </a:p>
        </p:txBody>
      </p:sp>
      <p:sp>
        <p:nvSpPr>
          <p:cNvPr id="104901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01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01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9014" name="文本框"/>
          <p:cNvSpPr>
            <a:spLocks noGrp="1"/>
          </p:cNvSpPr>
          <p:nvPr>
            <p:ph type="ftr" sz="quarter" idx="11"/>
          </p:nvPr>
        </p:nvSpPr>
        <p:spPr/>
        <p:txBody>
          <a:bodyPr/>
          <a:p>
            <a:endParaRPr altLang="en-US" lang="zh-CN"/>
          </a:p>
        </p:txBody>
      </p:sp>
      <p:sp>
        <p:nvSpPr>
          <p:cNvPr id="104901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271" name=""/>
        <p:cNvGrpSpPr/>
        <p:nvPr/>
      </p:nvGrpSpPr>
      <p:grpSpPr>
        <a:xfrm>
          <a:off x="0" y="0"/>
          <a:ext cx="0" cy="0"/>
          <a:chOff x="0" y="0"/>
          <a:chExt cx="0" cy="0"/>
        </a:xfrm>
      </p:grpSpPr>
      <p:sp>
        <p:nvSpPr>
          <p:cNvPr id="1049016" name="文本框"/>
          <p:cNvSpPr>
            <a:spLocks noGrp="1"/>
          </p:cNvSpPr>
          <p:nvPr>
            <p:ph type="title"/>
          </p:nvPr>
        </p:nvSpPr>
        <p:spPr/>
        <p:txBody>
          <a:bodyPr/>
          <a:p>
            <a:r>
              <a:rPr altLang="en-US" lang="zh-CN" smtClean="0"/>
              <a:t>单击此处编辑母版标题样式</a:t>
            </a:r>
            <a:endParaRPr altLang="en-US" lang="zh-CN"/>
          </a:p>
        </p:txBody>
      </p:sp>
      <p:sp>
        <p:nvSpPr>
          <p:cNvPr id="1049017"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018"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019"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020"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02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9022" name="文本框"/>
          <p:cNvSpPr>
            <a:spLocks noGrp="1"/>
          </p:cNvSpPr>
          <p:nvPr>
            <p:ph type="ftr" sz="quarter" idx="11"/>
          </p:nvPr>
        </p:nvSpPr>
        <p:spPr/>
        <p:txBody>
          <a:bodyPr/>
          <a:p>
            <a:endParaRPr altLang="en-US" lang="zh-CN"/>
          </a:p>
        </p:txBody>
      </p:sp>
      <p:sp>
        <p:nvSpPr>
          <p:cNvPr id="104902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264" name=""/>
        <p:cNvGrpSpPr/>
        <p:nvPr/>
      </p:nvGrpSpPr>
      <p:grpSpPr>
        <a:xfrm>
          <a:off x="0" y="0"/>
          <a:ext cx="0" cy="0"/>
          <a:chOff x="0" y="0"/>
          <a:chExt cx="0" cy="0"/>
        </a:xfrm>
      </p:grpSpPr>
      <p:sp>
        <p:nvSpPr>
          <p:cNvPr id="1048980" name="文本框"/>
          <p:cNvSpPr>
            <a:spLocks noGrp="1"/>
          </p:cNvSpPr>
          <p:nvPr>
            <p:ph type="title"/>
          </p:nvPr>
        </p:nvSpPr>
        <p:spPr/>
        <p:txBody>
          <a:bodyPr/>
          <a:p>
            <a:r>
              <a:rPr altLang="en-US" lang="zh-CN" smtClean="0"/>
              <a:t>单击此处编辑母版标题样式</a:t>
            </a:r>
            <a:endParaRPr altLang="en-US" lang="zh-CN"/>
          </a:p>
        </p:txBody>
      </p:sp>
      <p:sp>
        <p:nvSpPr>
          <p:cNvPr id="104898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982" name="文本框"/>
          <p:cNvSpPr>
            <a:spLocks noGrp="1"/>
          </p:cNvSpPr>
          <p:nvPr>
            <p:ph type="ftr" sz="quarter" idx="11"/>
          </p:nvPr>
        </p:nvSpPr>
        <p:spPr/>
        <p:txBody>
          <a:bodyPr/>
          <a:p>
            <a:endParaRPr altLang="en-US" lang="zh-CN"/>
          </a:p>
        </p:txBody>
      </p:sp>
      <p:sp>
        <p:nvSpPr>
          <p:cNvPr id="104898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72" name=""/>
        <p:cNvGrpSpPr/>
        <p:nvPr/>
      </p:nvGrpSpPr>
      <p:grpSpPr>
        <a:xfrm>
          <a:off x="0" y="0"/>
          <a:ext cx="0" cy="0"/>
          <a:chOff x="0" y="0"/>
          <a:chExt cx="0" cy="0"/>
        </a:xfrm>
      </p:grpSpPr>
      <p:sp>
        <p:nvSpPr>
          <p:cNvPr id="104902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9025" name="文本框"/>
          <p:cNvSpPr>
            <a:spLocks noGrp="1"/>
          </p:cNvSpPr>
          <p:nvPr>
            <p:ph type="ftr" sz="quarter" idx="11"/>
          </p:nvPr>
        </p:nvSpPr>
        <p:spPr/>
        <p:txBody>
          <a:bodyPr/>
          <a:p>
            <a:endParaRPr altLang="en-US" lang="zh-CN"/>
          </a:p>
        </p:txBody>
      </p:sp>
      <p:sp>
        <p:nvSpPr>
          <p:cNvPr id="104902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273" name=""/>
        <p:cNvGrpSpPr/>
        <p:nvPr/>
      </p:nvGrpSpPr>
      <p:grpSpPr>
        <a:xfrm>
          <a:off x="0" y="0"/>
          <a:ext cx="0" cy="0"/>
          <a:chOff x="0" y="0"/>
          <a:chExt cx="0" cy="0"/>
        </a:xfrm>
      </p:grpSpPr>
      <p:sp>
        <p:nvSpPr>
          <p:cNvPr id="1049027"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9028"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9029"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903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9031" name="文本框"/>
          <p:cNvSpPr>
            <a:spLocks noGrp="1"/>
          </p:cNvSpPr>
          <p:nvPr>
            <p:ph type="ftr" sz="quarter" idx="11"/>
          </p:nvPr>
        </p:nvSpPr>
        <p:spPr/>
        <p:txBody>
          <a:bodyPr/>
          <a:p>
            <a:endParaRPr altLang="en-US" lang="zh-CN"/>
          </a:p>
        </p:txBody>
      </p:sp>
      <p:sp>
        <p:nvSpPr>
          <p:cNvPr id="104903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267" name=""/>
        <p:cNvGrpSpPr/>
        <p:nvPr/>
      </p:nvGrpSpPr>
      <p:grpSpPr>
        <a:xfrm>
          <a:off x="0" y="0"/>
          <a:ext cx="0" cy="0"/>
          <a:chOff x="0" y="0"/>
          <a:chExt cx="0" cy="0"/>
        </a:xfrm>
      </p:grpSpPr>
      <p:sp>
        <p:nvSpPr>
          <p:cNvPr id="104899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99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99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99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998" name="文本框"/>
          <p:cNvSpPr>
            <a:spLocks noGrp="1"/>
          </p:cNvSpPr>
          <p:nvPr>
            <p:ph type="ftr" sz="quarter" idx="11"/>
          </p:nvPr>
        </p:nvSpPr>
        <p:spPr/>
        <p:txBody>
          <a:bodyPr/>
          <a:p>
            <a:endParaRPr altLang="en-US" lang="zh-CN"/>
          </a:p>
        </p:txBody>
      </p:sp>
      <p:sp>
        <p:nvSpPr>
          <p:cNvPr id="104899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文本框"/>
          <p:cNvSpPr>
            <a:spLocks noGrp="1"/>
          </p:cNvSpPr>
          <p:nvPr>
            <p:ph type="title"/>
          </p:nvPr>
        </p:nvSpPr>
        <p:spPr>
          <a:xfrm rot="0">
            <a:off x="457200" y="274638"/>
            <a:ext cx="8229600" cy="1143000"/>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457200" y="1600200"/>
            <a:ext cx="8229600" cy="4525963"/>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457200" y="6356349"/>
            <a:ext cx="2133600" cy="365125"/>
          </a:xfrm>
          <a:prstGeom prst="rect"/>
          <a:noFill/>
          <a:ln w="12700" cap="flat" cmpd="sng">
            <a:noFill/>
            <a:prstDash val="solid"/>
            <a:miter/>
          </a:ln>
        </p:spPr>
        <p:txBody>
          <a:bodyPr anchor="ctr" anchorCtr="0" bIns="45720" lIns="91440" rIns="91440" tIns="45720" vert="horz" wrap="square">
            <a:prstTxWarp prst="textNoShape"/>
          </a:bodyPr>
          <a:p>
            <a:pPr algn="l"/>
            <a:fld id="{CAD2D6BD-DE1B-4B5F-8B41-2702339687B9}" type="datetime1">
              <a:rPr altLang="zh-CN" sz="1200" lang="en-US">
                <a:solidFill>
                  <a:srgbClr val="898989"/>
                </a:solidFill>
                <a:latin typeface="Calibri" pitchFamily="0" charset="0"/>
                <a:ea typeface="宋体" pitchFamily="0" charset="0"/>
                <a:cs typeface="Calibri" pitchFamily="0" charset="0"/>
              </a:rPr>
              <a:t>3/31/2024</a:t>
            </a:fld>
            <a:endParaRPr altLang="en-US" sz="1200" lang="zh-CN">
              <a:solidFill>
                <a:srgbClr val="898989"/>
              </a:solidFill>
              <a:latin typeface="Calibri" pitchFamily="0" charset="0"/>
              <a:ea typeface="宋体" pitchFamily="0" charset="0"/>
              <a:cs typeface="Calibri" pitchFamily="0" charset="0"/>
            </a:endParaRPr>
          </a:p>
        </p:txBody>
      </p:sp>
      <p:sp>
        <p:nvSpPr>
          <p:cNvPr id="1048579" name="文本框"/>
          <p:cNvSpPr>
            <a:spLocks noGrp="1"/>
          </p:cNvSpPr>
          <p:nvPr>
            <p:ph type="ftr" idx="3"/>
          </p:nvPr>
        </p:nvSpPr>
        <p:spPr>
          <a:xfrm rot="0">
            <a:off x="3124200" y="6356349"/>
            <a:ext cx="2895600" cy="365125"/>
          </a:xfrm>
          <a:prstGeom prst="rect"/>
          <a:noFill/>
          <a:ln w="12700" cap="flat" cmpd="sng">
            <a:noFill/>
            <a:prstDash val="solid"/>
            <a:miter/>
          </a:ln>
        </p:spPr>
        <p:txBody>
          <a:bodyPr anchor="ctr" anchorCtr="0" bIns="45720" lIns="91440" rIns="91440" tIns="45720" vert="horz" wrap="square">
            <a:prstTxWarp prst="textNoShape"/>
          </a:bodyPr>
          <a:p>
            <a:pPr algn="ctr"/>
            <a:endParaRPr altLang="en-US" sz="1200" lang="zh-CN">
              <a:solidFill>
                <a:srgbClr val="898989"/>
              </a:solidFill>
              <a:latin typeface="Calibri" pitchFamily="0" charset="0"/>
              <a:ea typeface="宋体" pitchFamily="0" charset="0"/>
              <a:cs typeface="Calibri" pitchFamily="0" charset="0"/>
            </a:endParaRPr>
          </a:p>
        </p:txBody>
      </p:sp>
      <p:sp>
        <p:nvSpPr>
          <p:cNvPr id="1048580" name="文本框"/>
          <p:cNvSpPr>
            <a:spLocks noGrp="1"/>
          </p:cNvSpPr>
          <p:nvPr>
            <p:ph type="sldNum" idx="4"/>
          </p:nvPr>
        </p:nvSpPr>
        <p:spPr>
          <a:xfrm rot="0">
            <a:off x="6553200" y="6356349"/>
            <a:ext cx="213360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rgbClr val="898989"/>
                </a:solidFill>
                <a:latin typeface="Calibri" pitchFamily="0" charset="0"/>
                <a:ea typeface="宋体" pitchFamily="0" charset="0"/>
                <a:cs typeface="Calibri" pitchFamily="0" charset="0"/>
              </a:rPr>
              <a:t>&lt;#&gt;</a:t>
            </a:fld>
            <a:endParaRPr altLang="en-US" sz="1200" lang="zh-CN">
              <a:solidFill>
                <a:srgbClr val="898989"/>
              </a:solidFill>
              <a:latin typeface="Calibri" pitchFamily="0" charset="0"/>
              <a:ea typeface="宋体" pitchFamily="0" charset="0"/>
              <a:cs typeface="Calibri"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ctr" defTabSz="914400" eaLnBrk="1" fontAlgn="auto" hangingPunct="1" latinLnBrk="0">
        <a:spcBef>
          <a:spcPts val="0"/>
        </a:spcBef>
        <a:buNone/>
        <a:defRPr sz="4400" kern="1200">
          <a:solidFill>
            <a:schemeClr val="tx1"/>
          </a:solidFill>
          <a:latin typeface="Calibri" pitchFamily="0" charset="0"/>
          <a:ea typeface="宋体" pitchFamily="0" charset="0"/>
          <a:cs typeface="Calibri" pitchFamily="0" charset="0"/>
        </a:defRPr>
      </a:lvl1pPr>
    </p:titleStyle>
    <p:bodyStyle>
      <a:lvl1pPr algn="l" defTabSz="914400" eaLnBrk="1" fontAlgn="auto" hangingPunct="1" indent="-342900" latinLnBrk="0" marL="342900">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algn="l" defTabSz="914400" eaLnBrk="1" fontAlgn="auto" hangingPunct="1" indent="-285750" latinLnBrk="0" marL="742950">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algn="l" defTabSz="914400" eaLnBrk="1" fontAlgn="auto" hangingPunct="1" indent="-228600" latinLnBrk="0" marL="1143000">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algn="l" defTabSz="914400" eaLnBrk="1" fontAlgn="auto" hangingPunct="1" indent="-228600" latinLnBrk="0" marL="1600200">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algn="l" defTabSz="914400" eaLnBrk="1" fontAlgn="auto" hangingPunct="1" indent="-228600" latinLnBrk="0" marL="2057400">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algn="l" defTabSz="914400" eaLnBrk="1" fontAlgn="auto" hangingPunct="1" indent="-228600" latinLnBrk="0" marL="2514600">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algn="l" defTabSz="914400" eaLnBrk="1" fontAlgn="auto" hangingPunct="1" indent="-228600" latinLnBrk="0" marL="2971800">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algn="l" defTabSz="914400" eaLnBrk="1" fontAlgn="auto" hangingPunct="1" indent="-228600" latinLnBrk="0" marL="3429000">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algn="l" defTabSz="914400" eaLnBrk="1" fontAlgn="auto" hangingPunct="1" indent="-228600" latinLnBrk="0" marL="3429000">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6" name=""/>
        <p:cNvGrpSpPr/>
        <p:nvPr/>
      </p:nvGrpSpPr>
      <p:grpSpPr>
        <a:xfrm>
          <a:off x="0" y="0"/>
          <a:ext cx="0" cy="0"/>
          <a:chOff x="0" y="0"/>
          <a:chExt cx="0" cy="0"/>
        </a:xfrm>
      </p:grpSpPr>
      <p:sp>
        <p:nvSpPr>
          <p:cNvPr id="1048584" name="直线"/>
          <p:cNvSpPr/>
          <p:nvPr/>
        </p:nvSpPr>
        <p:spPr>
          <a:xfrm rot="4791364">
            <a:off x="9738483" y="5143500"/>
            <a:ext cx="10464870" cy="0"/>
          </a:xfrm>
          <a:prstGeom prst="line"/>
          <a:noFill/>
          <a:ln w="9525" cap="rnd" cmpd="sng">
            <a:solidFill>
              <a:srgbClr val="5FCBEF"/>
            </a:solidFill>
            <a:prstDash val="solid"/>
            <a:round/>
          </a:ln>
        </p:spPr>
      </p:sp>
      <p:sp>
        <p:nvSpPr>
          <p:cNvPr id="1048585" name="直线"/>
          <p:cNvSpPr/>
          <p:nvPr/>
        </p:nvSpPr>
        <p:spPr>
          <a:xfrm rot="8776573">
            <a:off x="10406482" y="7904560"/>
            <a:ext cx="8608175" cy="0"/>
          </a:xfrm>
          <a:prstGeom prst="line"/>
          <a:noFill/>
          <a:ln w="9525" cap="rnd" cmpd="sng">
            <a:solidFill>
              <a:srgbClr val="5FCBEF"/>
            </a:solidFill>
            <a:prstDash val="solid"/>
            <a:round/>
          </a:ln>
        </p:spPr>
      </p:sp>
      <p:grpSp>
        <p:nvGrpSpPr>
          <p:cNvPr id="27" name="组合"/>
          <p:cNvGrpSpPr/>
          <p:nvPr/>
        </p:nvGrpSpPr>
        <p:grpSpPr>
          <a:xfrm>
            <a:off x="13772214" y="-12700"/>
            <a:ext cx="4511040" cy="10299668"/>
            <a:chOff x="13772214" y="-12700"/>
            <a:chExt cx="4511040" cy="10299668"/>
          </a:xfrm>
        </p:grpSpPr>
        <p:sp>
          <p:nvSpPr>
            <p:cNvPr id="1048586"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8" name="组合"/>
          <p:cNvGrpSpPr/>
          <p:nvPr/>
        </p:nvGrpSpPr>
        <p:grpSpPr>
          <a:xfrm>
            <a:off x="14405163" y="-12700"/>
            <a:ext cx="3882866" cy="10299668"/>
            <a:chOff x="14405163" y="-12700"/>
            <a:chExt cx="3882866" cy="10299668"/>
          </a:xfrm>
        </p:grpSpPr>
        <p:sp>
          <p:nvSpPr>
            <p:cNvPr id="1048587"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9" name="组合"/>
          <p:cNvGrpSpPr/>
          <p:nvPr/>
        </p:nvGrpSpPr>
        <p:grpSpPr>
          <a:xfrm>
            <a:off x="13398498" y="4572000"/>
            <a:ext cx="4889470" cy="5715000"/>
            <a:chOff x="13398498" y="4572000"/>
            <a:chExt cx="4889470" cy="5715000"/>
          </a:xfrm>
        </p:grpSpPr>
        <p:sp>
          <p:nvSpPr>
            <p:cNvPr id="1048588"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30" name="组合"/>
          <p:cNvGrpSpPr/>
          <p:nvPr/>
        </p:nvGrpSpPr>
        <p:grpSpPr>
          <a:xfrm>
            <a:off x="14001750" y="-12700"/>
            <a:ext cx="4281488" cy="10299668"/>
            <a:chOff x="14001750" y="-12700"/>
            <a:chExt cx="4281488" cy="10299668"/>
          </a:xfrm>
        </p:grpSpPr>
        <p:sp>
          <p:nvSpPr>
            <p:cNvPr id="1048589"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31" name="组合"/>
          <p:cNvGrpSpPr/>
          <p:nvPr/>
        </p:nvGrpSpPr>
        <p:grpSpPr>
          <a:xfrm>
            <a:off x="16348095" y="-12700"/>
            <a:ext cx="1935194" cy="10299668"/>
            <a:chOff x="16348095" y="-12700"/>
            <a:chExt cx="1935194" cy="10299668"/>
          </a:xfrm>
        </p:grpSpPr>
        <p:sp>
          <p:nvSpPr>
            <p:cNvPr id="1048590"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32" name="组合"/>
          <p:cNvGrpSpPr/>
          <p:nvPr/>
        </p:nvGrpSpPr>
        <p:grpSpPr>
          <a:xfrm>
            <a:off x="16408499" y="-12700"/>
            <a:ext cx="1874710" cy="10299668"/>
            <a:chOff x="16408499" y="-12700"/>
            <a:chExt cx="1874710" cy="10299668"/>
          </a:xfrm>
        </p:grpSpPr>
        <p:sp>
          <p:nvSpPr>
            <p:cNvPr id="1048591"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33" name="组合"/>
          <p:cNvGrpSpPr/>
          <p:nvPr/>
        </p:nvGrpSpPr>
        <p:grpSpPr>
          <a:xfrm>
            <a:off x="15557499" y="5384800"/>
            <a:ext cx="2725767" cy="4902230"/>
            <a:chOff x="15557499" y="5384800"/>
            <a:chExt cx="2725767" cy="4902230"/>
          </a:xfrm>
        </p:grpSpPr>
        <p:sp>
          <p:nvSpPr>
            <p:cNvPr id="1048592"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34" name="组合"/>
          <p:cNvGrpSpPr/>
          <p:nvPr/>
        </p:nvGrpSpPr>
        <p:grpSpPr>
          <a:xfrm>
            <a:off x="0" y="6019800"/>
            <a:ext cx="673132" cy="4267200"/>
            <a:chOff x="0" y="6019800"/>
            <a:chExt cx="673132" cy="4267200"/>
          </a:xfrm>
        </p:grpSpPr>
        <p:sp>
          <p:nvSpPr>
            <p:cNvPr id="1048593"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grpSp>
        <p:nvGrpSpPr>
          <p:cNvPr id="35" name="组合"/>
          <p:cNvGrpSpPr/>
          <p:nvPr/>
        </p:nvGrpSpPr>
        <p:grpSpPr>
          <a:xfrm>
            <a:off x="0" y="-11793"/>
            <a:ext cx="1295400" cy="8547067"/>
            <a:chOff x="0" y="-11793"/>
            <a:chExt cx="1295400" cy="8547067"/>
          </a:xfrm>
        </p:grpSpPr>
        <p:sp>
          <p:nvSpPr>
            <p:cNvPr id="1048594" name="曲线"/>
            <p:cNvSpPr/>
            <p:nvPr/>
          </p:nvSpPr>
          <p:spPr>
            <a:xfrm rot="0">
              <a:off x="0" y="-11793"/>
              <a:ext cx="1295400" cy="8547067"/>
            </a:xfrm>
            <a:custGeom>
              <a:avLst/>
              <a:gdLst>
                <a:gd name="T1" fmla="*/ 0 w 21600"/>
                <a:gd name="T2" fmla="*/ 0 h 21600"/>
                <a:gd name="T3" fmla="*/ 21600 w 21600"/>
                <a:gd name="T4" fmla="*/ 21600 h 21600"/>
              </a:gdLst>
              <a:ah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cap="flat" cmpd="sng">
              <a:noFill/>
              <a:prstDash val="solid"/>
              <a:miter/>
            </a:ln>
          </p:spPr>
        </p:sp>
      </p:grpSp>
      <p:sp>
        <p:nvSpPr>
          <p:cNvPr id="1048595" name="直线"/>
          <p:cNvSpPr/>
          <p:nvPr/>
        </p:nvSpPr>
        <p:spPr>
          <a:xfrm rot="4791364">
            <a:off x="9738483" y="5143500"/>
            <a:ext cx="10464870" cy="0"/>
          </a:xfrm>
          <a:prstGeom prst="line"/>
          <a:noFill/>
          <a:ln w="9525" cap="rnd" cmpd="sng">
            <a:solidFill>
              <a:srgbClr val="5FCBEF"/>
            </a:solidFill>
            <a:prstDash val="solid"/>
            <a:round/>
          </a:ln>
        </p:spPr>
      </p:sp>
      <p:sp>
        <p:nvSpPr>
          <p:cNvPr id="1048596" name="直线"/>
          <p:cNvSpPr/>
          <p:nvPr/>
        </p:nvSpPr>
        <p:spPr>
          <a:xfrm rot="8776573">
            <a:off x="10406482" y="7904560"/>
            <a:ext cx="8608175" cy="0"/>
          </a:xfrm>
          <a:prstGeom prst="line"/>
          <a:noFill/>
          <a:ln w="9525" cap="rnd" cmpd="sng">
            <a:solidFill>
              <a:srgbClr val="5FCBEF"/>
            </a:solidFill>
            <a:prstDash val="solid"/>
            <a:round/>
          </a:ln>
        </p:spPr>
      </p:sp>
      <p:grpSp>
        <p:nvGrpSpPr>
          <p:cNvPr id="36" name="组合"/>
          <p:cNvGrpSpPr/>
          <p:nvPr/>
        </p:nvGrpSpPr>
        <p:grpSpPr>
          <a:xfrm>
            <a:off x="13772214" y="-12700"/>
            <a:ext cx="4511040" cy="10299668"/>
            <a:chOff x="13772214" y="-12700"/>
            <a:chExt cx="4511040" cy="10299668"/>
          </a:xfrm>
        </p:grpSpPr>
        <p:sp>
          <p:nvSpPr>
            <p:cNvPr id="1048597"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37" name="组合"/>
          <p:cNvGrpSpPr/>
          <p:nvPr/>
        </p:nvGrpSpPr>
        <p:grpSpPr>
          <a:xfrm>
            <a:off x="14405163" y="-12700"/>
            <a:ext cx="3882866" cy="10299668"/>
            <a:chOff x="14405163" y="-12700"/>
            <a:chExt cx="3882866" cy="10299668"/>
          </a:xfrm>
        </p:grpSpPr>
        <p:sp>
          <p:nvSpPr>
            <p:cNvPr id="1048598"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38" name="组合"/>
          <p:cNvGrpSpPr/>
          <p:nvPr/>
        </p:nvGrpSpPr>
        <p:grpSpPr>
          <a:xfrm>
            <a:off x="13398498" y="4572000"/>
            <a:ext cx="4889470" cy="5715000"/>
            <a:chOff x="13398498" y="4572000"/>
            <a:chExt cx="4889470" cy="5715000"/>
          </a:xfrm>
        </p:grpSpPr>
        <p:sp>
          <p:nvSpPr>
            <p:cNvPr id="1048599"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39" name="组合"/>
          <p:cNvGrpSpPr/>
          <p:nvPr/>
        </p:nvGrpSpPr>
        <p:grpSpPr>
          <a:xfrm>
            <a:off x="14001750" y="-12700"/>
            <a:ext cx="4281488" cy="10299668"/>
            <a:chOff x="14001750" y="-12700"/>
            <a:chExt cx="4281488" cy="10299668"/>
          </a:xfrm>
        </p:grpSpPr>
        <p:sp>
          <p:nvSpPr>
            <p:cNvPr id="1048600"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40" name="组合"/>
          <p:cNvGrpSpPr/>
          <p:nvPr/>
        </p:nvGrpSpPr>
        <p:grpSpPr>
          <a:xfrm>
            <a:off x="16348095" y="-12700"/>
            <a:ext cx="1935194" cy="10299668"/>
            <a:chOff x="16348095" y="-12700"/>
            <a:chExt cx="1935194" cy="10299668"/>
          </a:xfrm>
        </p:grpSpPr>
        <p:sp>
          <p:nvSpPr>
            <p:cNvPr id="1048601"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41" name="组合"/>
          <p:cNvGrpSpPr/>
          <p:nvPr/>
        </p:nvGrpSpPr>
        <p:grpSpPr>
          <a:xfrm>
            <a:off x="16408499" y="-12700"/>
            <a:ext cx="1874710" cy="10299668"/>
            <a:chOff x="16408499" y="-12700"/>
            <a:chExt cx="1874710" cy="10299668"/>
          </a:xfrm>
        </p:grpSpPr>
        <p:sp>
          <p:nvSpPr>
            <p:cNvPr id="1048602"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42" name="组合"/>
          <p:cNvGrpSpPr/>
          <p:nvPr/>
        </p:nvGrpSpPr>
        <p:grpSpPr>
          <a:xfrm>
            <a:off x="15557499" y="5384800"/>
            <a:ext cx="2725767" cy="4902230"/>
            <a:chOff x="15557499" y="5384800"/>
            <a:chExt cx="2725767" cy="4902230"/>
          </a:xfrm>
        </p:grpSpPr>
        <p:sp>
          <p:nvSpPr>
            <p:cNvPr id="1048603"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sp>
        <p:nvSpPr>
          <p:cNvPr id="1048604" name=""/>
          <p:cNvSpPr txBox="1"/>
          <p:nvPr/>
        </p:nvSpPr>
        <p:spPr>
          <a:xfrm>
            <a:off x="904629" y="984249"/>
            <a:ext cx="13874279" cy="3368040"/>
          </a:xfrm>
          <a:prstGeom prst="rect"/>
          <a:solidFill>
            <a:srgbClr val="02A5E3"/>
          </a:solidFill>
        </p:spPr>
        <p:txBody>
          <a:bodyPr rtlCol="0" wrap="square">
            <a:spAutoFit/>
          </a:bodyPr>
          <a:p>
            <a:r>
              <a:rPr altLang="zh-CN" b="1" sz="7200" lang="en-US">
                <a:solidFill>
                  <a:srgbClr val="000000"/>
                </a:solidFill>
                <a:latin typeface="AW Chinatown Grotesque"/>
                <a:ea typeface="9.1 launcher Bold final 2"/>
              </a:rPr>
              <a:t>V</a:t>
            </a:r>
            <a:r>
              <a:rPr altLang="zh-CN" b="1" sz="7200" lang="en-US">
                <a:solidFill>
                  <a:srgbClr val="000000"/>
                </a:solidFill>
                <a:latin typeface="AW Chinatown Grotesque"/>
                <a:ea typeface="9.1 launcher Bold final 2"/>
              </a:rPr>
              <a:t>I</a:t>
            </a:r>
            <a:r>
              <a:rPr altLang="zh-CN" b="1" sz="7200" lang="en-US">
                <a:solidFill>
                  <a:srgbClr val="000000"/>
                </a:solidFill>
                <a:latin typeface="AW Chinatown Grotesque"/>
                <a:ea typeface="9.1 launcher Bold final 2"/>
              </a:rPr>
              <a:t>R</a:t>
            </a:r>
            <a:r>
              <a:rPr altLang="zh-CN" b="1" sz="7200" lang="en-US">
                <a:solidFill>
                  <a:srgbClr val="000000"/>
                </a:solidFill>
                <a:latin typeface="AW Chinatown Grotesque"/>
                <a:ea typeface="9.1 launcher Bold final 2"/>
              </a:rPr>
              <a:t>T</a:t>
            </a:r>
            <a:r>
              <a:rPr altLang="zh-CN" b="1" sz="7200" lang="en-US">
                <a:solidFill>
                  <a:srgbClr val="000000"/>
                </a:solidFill>
                <a:latin typeface="AW Chinatown Grotesque"/>
                <a:ea typeface="9.1 launcher Bold final 2"/>
              </a:rPr>
              <a:t>U</a:t>
            </a:r>
            <a:r>
              <a:rPr altLang="zh-CN" b="1" sz="7200" lang="en-US">
                <a:solidFill>
                  <a:srgbClr val="000000"/>
                </a:solidFill>
                <a:latin typeface="AW Chinatown Grotesque"/>
                <a:ea typeface="9.1 launcher Bold final 2"/>
              </a:rPr>
              <a:t>A</a:t>
            </a:r>
            <a:r>
              <a:rPr altLang="zh-CN" b="1" sz="7200" lang="en-US">
                <a:solidFill>
                  <a:srgbClr val="000000"/>
                </a:solidFill>
                <a:latin typeface="AW Chinatown Grotesque"/>
                <a:ea typeface="9.1 launcher Bold final 2"/>
              </a:rPr>
              <a:t>L</a:t>
            </a:r>
            <a:r>
              <a:rPr altLang="zh-CN" b="1" sz="7200" lang="en-US">
                <a:solidFill>
                  <a:srgbClr val="000000"/>
                </a:solidFill>
                <a:latin typeface="AW Chinatown Grotesque"/>
                <a:ea typeface="9.1 launcher Bold final 2"/>
              </a:rPr>
              <a:t> </a:t>
            </a:r>
            <a:r>
              <a:rPr altLang="zh-CN" b="1" sz="7200" lang="en-US">
                <a:solidFill>
                  <a:srgbClr val="000000"/>
                </a:solidFill>
                <a:latin typeface="AW Chinatown Grotesque"/>
                <a:ea typeface="9.1 launcher Bold final 2"/>
              </a:rPr>
              <a:t>M</a:t>
            </a:r>
            <a:r>
              <a:rPr altLang="zh-CN" b="1" sz="7200" lang="en-US">
                <a:solidFill>
                  <a:srgbClr val="000000"/>
                </a:solidFill>
                <a:latin typeface="AW Chinatown Grotesque"/>
                <a:ea typeface="9.1 launcher Bold final 2"/>
              </a:rPr>
              <a:t>O</a:t>
            </a:r>
            <a:r>
              <a:rPr altLang="zh-CN" b="1" sz="7200" lang="en-US">
                <a:solidFill>
                  <a:srgbClr val="000000"/>
                </a:solidFill>
                <a:latin typeface="AW Chinatown Grotesque"/>
                <a:ea typeface="9.1 launcher Bold final 2"/>
              </a:rPr>
              <a:t>U</a:t>
            </a:r>
            <a:r>
              <a:rPr altLang="zh-CN" b="1" sz="7200" lang="en-US">
                <a:solidFill>
                  <a:srgbClr val="000000"/>
                </a:solidFill>
                <a:latin typeface="AW Chinatown Grotesque"/>
                <a:ea typeface="9.1 launcher Bold final 2"/>
              </a:rPr>
              <a:t>S</a:t>
            </a:r>
            <a:r>
              <a:rPr altLang="zh-CN" b="1" sz="7200" lang="en-US">
                <a:solidFill>
                  <a:srgbClr val="000000"/>
                </a:solidFill>
                <a:latin typeface="AW Chinatown Grotesque"/>
                <a:ea typeface="9.1 launcher Bold final 2"/>
              </a:rPr>
              <a:t>E</a:t>
            </a:r>
            <a:r>
              <a:rPr altLang="zh-CN" b="1" sz="7200" lang="en-US">
                <a:solidFill>
                  <a:srgbClr val="000000"/>
                </a:solidFill>
                <a:latin typeface="AW Chinatown Grotesque"/>
                <a:ea typeface="9.1 launcher Bold final 2"/>
              </a:rPr>
              <a:t> </a:t>
            </a:r>
            <a:r>
              <a:rPr altLang="zh-CN" b="1" sz="7200" lang="en-US">
                <a:solidFill>
                  <a:srgbClr val="000000"/>
                </a:solidFill>
                <a:latin typeface="AW Chinatown Grotesque"/>
                <a:ea typeface="9.1 launcher Bold final 2"/>
              </a:rPr>
              <a:t>U</a:t>
            </a:r>
            <a:r>
              <a:rPr altLang="zh-CN" b="1" sz="7200" lang="en-US">
                <a:solidFill>
                  <a:srgbClr val="000000"/>
                </a:solidFill>
                <a:latin typeface="AW Chinatown Grotesque"/>
                <a:ea typeface="9.1 launcher Bold final 2"/>
              </a:rPr>
              <a:t>S</a:t>
            </a:r>
            <a:r>
              <a:rPr altLang="zh-CN" b="1" sz="7200" lang="en-US">
                <a:solidFill>
                  <a:srgbClr val="000000"/>
                </a:solidFill>
                <a:latin typeface="AW Chinatown Grotesque"/>
                <a:ea typeface="9.1 launcher Bold final 2"/>
              </a:rPr>
              <a:t>I</a:t>
            </a:r>
            <a:r>
              <a:rPr altLang="zh-CN" b="1" sz="7200" lang="en-US">
                <a:solidFill>
                  <a:srgbClr val="000000"/>
                </a:solidFill>
                <a:latin typeface="AW Chinatown Grotesque"/>
                <a:ea typeface="9.1 launcher Bold final 2"/>
              </a:rPr>
              <a:t>N</a:t>
            </a:r>
            <a:r>
              <a:rPr altLang="zh-CN" b="1" sz="7200" lang="en-US">
                <a:solidFill>
                  <a:srgbClr val="000000"/>
                </a:solidFill>
                <a:latin typeface="AW Chinatown Grotesque"/>
                <a:ea typeface="9.1 launcher Bold final 2"/>
              </a:rPr>
              <a:t>G</a:t>
            </a:r>
            <a:r>
              <a:rPr altLang="zh-CN" b="1" sz="7200" lang="en-US">
                <a:solidFill>
                  <a:srgbClr val="000000"/>
                </a:solidFill>
                <a:latin typeface="AW Chinatown Grotesque"/>
                <a:ea typeface="9.1 launcher Bold final 2"/>
              </a:rPr>
              <a:t> </a:t>
            </a:r>
            <a:r>
              <a:rPr altLang="zh-CN" b="1" sz="7200" lang="en-US">
                <a:solidFill>
                  <a:srgbClr val="000000"/>
                </a:solidFill>
                <a:latin typeface="AW Chinatown Grotesque"/>
                <a:ea typeface="9.1 launcher Bold final 2"/>
              </a:rPr>
              <a:t>H</a:t>
            </a:r>
            <a:r>
              <a:rPr altLang="zh-CN" b="1" sz="7200" lang="en-US">
                <a:solidFill>
                  <a:srgbClr val="000000"/>
                </a:solidFill>
                <a:latin typeface="AW Chinatown Grotesque"/>
                <a:ea typeface="9.1 launcher Bold final 2"/>
              </a:rPr>
              <a:t>A</a:t>
            </a:r>
            <a:r>
              <a:rPr altLang="zh-CN" b="1" sz="7200" lang="en-US">
                <a:solidFill>
                  <a:srgbClr val="000000"/>
                </a:solidFill>
                <a:latin typeface="AW Chinatown Grotesque"/>
                <a:ea typeface="9.1 launcher Bold final 2"/>
              </a:rPr>
              <a:t>N</a:t>
            </a:r>
            <a:r>
              <a:rPr altLang="zh-CN" b="1" sz="7200" lang="en-US">
                <a:solidFill>
                  <a:srgbClr val="000000"/>
                </a:solidFill>
                <a:latin typeface="AW Chinatown Grotesque"/>
                <a:ea typeface="9.1 launcher Bold final 2"/>
              </a:rPr>
              <a:t>D</a:t>
            </a:r>
            <a:r>
              <a:rPr altLang="zh-CN" b="1" sz="7200" lang="en-US">
                <a:solidFill>
                  <a:srgbClr val="000000"/>
                </a:solidFill>
                <a:latin typeface="AW Chinatown Grotesque"/>
                <a:ea typeface="9.1 launcher Bold final 2"/>
              </a:rPr>
              <a:t> </a:t>
            </a:r>
            <a:r>
              <a:rPr altLang="zh-CN" b="1" sz="7200" lang="en-US">
                <a:solidFill>
                  <a:srgbClr val="000000"/>
                </a:solidFill>
                <a:latin typeface="AW Chinatown Grotesque"/>
                <a:ea typeface="9.1 launcher Bold final 2"/>
              </a:rPr>
              <a:t>G</a:t>
            </a:r>
            <a:r>
              <a:rPr altLang="zh-CN" b="1" sz="7200" lang="en-US">
                <a:solidFill>
                  <a:srgbClr val="000000"/>
                </a:solidFill>
                <a:latin typeface="AW Chinatown Grotesque"/>
                <a:ea typeface="9.1 launcher Bold final 2"/>
              </a:rPr>
              <a:t>E</a:t>
            </a:r>
            <a:r>
              <a:rPr altLang="zh-CN" b="1" sz="7200" lang="en-US">
                <a:solidFill>
                  <a:srgbClr val="000000"/>
                </a:solidFill>
                <a:latin typeface="AW Chinatown Grotesque"/>
                <a:ea typeface="9.1 launcher Bold final 2"/>
              </a:rPr>
              <a:t>S</a:t>
            </a:r>
            <a:r>
              <a:rPr altLang="zh-CN" b="1" sz="7200" lang="en-US">
                <a:solidFill>
                  <a:srgbClr val="000000"/>
                </a:solidFill>
                <a:latin typeface="AW Chinatown Grotesque"/>
                <a:ea typeface="9.1 launcher Bold final 2"/>
              </a:rPr>
              <a:t>T</a:t>
            </a:r>
            <a:r>
              <a:rPr altLang="zh-CN" b="1" sz="7200" lang="en-US">
                <a:solidFill>
                  <a:srgbClr val="000000"/>
                </a:solidFill>
                <a:latin typeface="AW Chinatown Grotesque"/>
                <a:ea typeface="9.1 launcher Bold final 2"/>
              </a:rPr>
              <a:t>U</a:t>
            </a:r>
            <a:r>
              <a:rPr altLang="zh-CN" b="1" sz="7200" lang="en-US">
                <a:solidFill>
                  <a:srgbClr val="000000"/>
                </a:solidFill>
                <a:latin typeface="AW Chinatown Grotesque"/>
                <a:ea typeface="9.1 launcher Bold final 2"/>
              </a:rPr>
              <a:t>R</a:t>
            </a:r>
            <a:r>
              <a:rPr altLang="zh-CN" b="1" sz="7200" lang="en-US">
                <a:solidFill>
                  <a:srgbClr val="000000"/>
                </a:solidFill>
                <a:latin typeface="AW Chinatown Grotesque"/>
                <a:ea typeface="9.1 launcher Bold final 2"/>
              </a:rPr>
              <a:t>E</a:t>
            </a:r>
            <a:r>
              <a:rPr altLang="zh-CN" b="1" sz="7200" lang="en-US">
                <a:solidFill>
                  <a:srgbClr val="000000"/>
                </a:solidFill>
                <a:latin typeface="AW Chinatown Grotesque"/>
                <a:ea typeface="9.1 launcher Bold final 2"/>
              </a:rPr>
              <a:t> </a:t>
            </a:r>
            <a:r>
              <a:rPr altLang="zh-CN" b="1" sz="7200" lang="en-US">
                <a:solidFill>
                  <a:srgbClr val="000000"/>
                </a:solidFill>
                <a:latin typeface="AW Chinatown Grotesque"/>
                <a:ea typeface="9.1 launcher Bold final 2"/>
              </a:rPr>
              <a:t>R</a:t>
            </a:r>
            <a:r>
              <a:rPr altLang="zh-CN" b="1" sz="7200" lang="en-US">
                <a:solidFill>
                  <a:srgbClr val="000000"/>
                </a:solidFill>
                <a:latin typeface="AW Chinatown Grotesque"/>
                <a:ea typeface="9.1 launcher Bold final 2"/>
              </a:rPr>
              <a:t>E</a:t>
            </a:r>
            <a:r>
              <a:rPr altLang="zh-CN" b="1" sz="7200" lang="en-US">
                <a:solidFill>
                  <a:srgbClr val="000000"/>
                </a:solidFill>
                <a:latin typeface="AW Chinatown Grotesque"/>
                <a:ea typeface="9.1 launcher Bold final 2"/>
              </a:rPr>
              <a:t>C</a:t>
            </a:r>
            <a:r>
              <a:rPr altLang="zh-CN" b="1" sz="7200" lang="en-US">
                <a:solidFill>
                  <a:srgbClr val="000000"/>
                </a:solidFill>
                <a:latin typeface="AW Chinatown Grotesque"/>
                <a:ea typeface="9.1 launcher Bold final 2"/>
              </a:rPr>
              <a:t>O</a:t>
            </a:r>
            <a:r>
              <a:rPr altLang="zh-CN" b="1" sz="7200" lang="en-US">
                <a:solidFill>
                  <a:srgbClr val="000000"/>
                </a:solidFill>
                <a:latin typeface="AW Chinatown Grotesque"/>
                <a:ea typeface="9.1 launcher Bold final 2"/>
              </a:rPr>
              <a:t>G</a:t>
            </a:r>
            <a:r>
              <a:rPr altLang="zh-CN" b="1" sz="7200" lang="en-US">
                <a:solidFill>
                  <a:srgbClr val="000000"/>
                </a:solidFill>
                <a:latin typeface="AW Chinatown Grotesque"/>
                <a:ea typeface="9.1 launcher Bold final 2"/>
              </a:rPr>
              <a:t>N</a:t>
            </a:r>
            <a:r>
              <a:rPr altLang="zh-CN" b="1" sz="7200" lang="en-US">
                <a:solidFill>
                  <a:srgbClr val="000000"/>
                </a:solidFill>
                <a:latin typeface="AW Chinatown Grotesque"/>
                <a:ea typeface="9.1 launcher Bold final 2"/>
              </a:rPr>
              <a:t>I</a:t>
            </a:r>
            <a:r>
              <a:rPr altLang="zh-CN" b="1" sz="7200" lang="en-US">
                <a:solidFill>
                  <a:srgbClr val="000000"/>
                </a:solidFill>
                <a:latin typeface="AW Chinatown Grotesque"/>
                <a:ea typeface="9.1 launcher Bold final 2"/>
              </a:rPr>
              <a:t>T</a:t>
            </a:r>
            <a:r>
              <a:rPr altLang="zh-CN" b="1" sz="7200" lang="en-US">
                <a:solidFill>
                  <a:srgbClr val="000000"/>
                </a:solidFill>
                <a:latin typeface="AW Chinatown Grotesque"/>
                <a:ea typeface="9.1 launcher Bold final 2"/>
              </a:rPr>
              <a:t>I</a:t>
            </a:r>
            <a:r>
              <a:rPr altLang="zh-CN" b="1" sz="7200" lang="en-US">
                <a:solidFill>
                  <a:srgbClr val="000000"/>
                </a:solidFill>
                <a:latin typeface="AW Chinatown Grotesque"/>
                <a:ea typeface="9.1 launcher Bold final 2"/>
              </a:rPr>
              <a:t>O</a:t>
            </a:r>
            <a:r>
              <a:rPr altLang="zh-CN" b="1" sz="7200" lang="en-US">
                <a:solidFill>
                  <a:srgbClr val="000000"/>
                </a:solidFill>
                <a:latin typeface="AW Chinatown Grotesque"/>
                <a:ea typeface="9.1 launcher Bold final 2"/>
              </a:rPr>
              <a:t>N</a:t>
            </a:r>
            <a:endParaRPr b="1" sz="2800" lang="en-US">
              <a:solidFill>
                <a:srgbClr val="000000"/>
              </a:solidFill>
              <a:latin typeface="AW Chinatown Grotesque"/>
              <a:ea typeface="9.1 launcher Bold final 2"/>
            </a:endParaRPr>
          </a:p>
        </p:txBody>
      </p:sp>
      <p:pic>
        <p:nvPicPr>
          <p:cNvPr id="2097152" name=""/>
          <p:cNvPicPr>
            <a:picLocks/>
          </p:cNvPicPr>
          <p:nvPr/>
        </p:nvPicPr>
        <p:blipFill>
          <a:blip xmlns:r="http://schemas.openxmlformats.org/officeDocument/2006/relationships" r:embed="rId1"/>
          <a:stretch>
            <a:fillRect/>
          </a:stretch>
        </p:blipFill>
        <p:spPr>
          <a:xfrm rot="0" flipH="0">
            <a:off x="904629" y="4261740"/>
            <a:ext cx="8786821" cy="5586185"/>
          </a:xfrm>
          <a:prstGeom prst="rect"/>
        </p:spPr>
      </p:pic>
      <p:sp>
        <p:nvSpPr>
          <p:cNvPr id="1048605" name=""/>
          <p:cNvSpPr txBox="1"/>
          <p:nvPr/>
        </p:nvSpPr>
        <p:spPr>
          <a:xfrm>
            <a:off x="10123136" y="5929234"/>
            <a:ext cx="6223459" cy="2606040"/>
          </a:xfrm>
          <a:prstGeom prst="rect"/>
        </p:spPr>
        <p:txBody>
          <a:bodyPr rtlCol="0" wrap="square">
            <a:spAutoFit/>
          </a:bodyPr>
          <a:p>
            <a:r>
              <a:rPr sz="2800" lang="en-US">
                <a:solidFill>
                  <a:srgbClr val="000000"/>
                </a:solidFill>
              </a:rPr>
              <a:t>By 
KR.Sudharsna
3rd year -CSE
Reg.no</a:t>
            </a:r>
            <a:r>
              <a:rPr altLang="zh-CN" sz="2800" lang="en-US">
                <a:solidFill>
                  <a:srgbClr val="000000"/>
                </a:solidFill>
              </a:rPr>
              <a:t>.</a:t>
            </a:r>
            <a:r>
              <a:rPr altLang="zh-CN" sz="2800" lang="en-US">
                <a:solidFill>
                  <a:srgbClr val="000000"/>
                </a:solidFill>
              </a:rPr>
              <a:t>:</a:t>
            </a:r>
            <a:r>
              <a:rPr sz="2800" lang="en-US">
                <a:solidFill>
                  <a:srgbClr val="000000"/>
                </a:solidFill>
              </a:rPr>
              <a:t>912321104045
SACS M.A.V.M.M Engineering College
Madurai.</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29" name=""/>
        <p:cNvGrpSpPr/>
        <p:nvPr/>
      </p:nvGrpSpPr>
      <p:grpSpPr>
        <a:xfrm>
          <a:off x="0" y="0"/>
          <a:ext cx="0" cy="0"/>
          <a:chOff x="0" y="0"/>
          <a:chExt cx="0" cy="0"/>
        </a:xfrm>
      </p:grpSpPr>
      <p:sp>
        <p:nvSpPr>
          <p:cNvPr id="1048742" name="直线"/>
          <p:cNvSpPr/>
          <p:nvPr/>
        </p:nvSpPr>
        <p:spPr>
          <a:xfrm rot="4791364">
            <a:off x="9738483" y="5143500"/>
            <a:ext cx="10464870" cy="0"/>
          </a:xfrm>
          <a:prstGeom prst="line"/>
          <a:noFill/>
          <a:ln w="9525" cap="rnd" cmpd="sng">
            <a:solidFill>
              <a:srgbClr val="5FCBEF"/>
            </a:solidFill>
            <a:prstDash val="solid"/>
            <a:round/>
          </a:ln>
        </p:spPr>
      </p:sp>
      <p:sp>
        <p:nvSpPr>
          <p:cNvPr id="1048743" name="直线"/>
          <p:cNvSpPr/>
          <p:nvPr/>
        </p:nvSpPr>
        <p:spPr>
          <a:xfrm rot="8776573">
            <a:off x="10406482" y="7904560"/>
            <a:ext cx="8608175" cy="0"/>
          </a:xfrm>
          <a:prstGeom prst="line"/>
          <a:noFill/>
          <a:ln w="9525" cap="rnd" cmpd="sng">
            <a:solidFill>
              <a:srgbClr val="5FCBEF"/>
            </a:solidFill>
            <a:prstDash val="solid"/>
            <a:round/>
          </a:ln>
        </p:spPr>
      </p:sp>
      <p:grpSp>
        <p:nvGrpSpPr>
          <p:cNvPr id="130" name="组合"/>
          <p:cNvGrpSpPr/>
          <p:nvPr/>
        </p:nvGrpSpPr>
        <p:grpSpPr>
          <a:xfrm>
            <a:off x="13772214" y="-12700"/>
            <a:ext cx="4511040" cy="10299668"/>
            <a:chOff x="13772214" y="-12700"/>
            <a:chExt cx="4511040" cy="10299668"/>
          </a:xfrm>
        </p:grpSpPr>
        <p:sp>
          <p:nvSpPr>
            <p:cNvPr id="1048744"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31" name="组合"/>
          <p:cNvGrpSpPr/>
          <p:nvPr/>
        </p:nvGrpSpPr>
        <p:grpSpPr>
          <a:xfrm>
            <a:off x="14405163" y="-12700"/>
            <a:ext cx="3882866" cy="10299668"/>
            <a:chOff x="14405163" y="-12700"/>
            <a:chExt cx="3882866" cy="10299668"/>
          </a:xfrm>
        </p:grpSpPr>
        <p:sp>
          <p:nvSpPr>
            <p:cNvPr id="1048745"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32" name="组合"/>
          <p:cNvGrpSpPr/>
          <p:nvPr/>
        </p:nvGrpSpPr>
        <p:grpSpPr>
          <a:xfrm>
            <a:off x="13398498" y="4572000"/>
            <a:ext cx="4889470" cy="5715000"/>
            <a:chOff x="13398498" y="4572000"/>
            <a:chExt cx="4889470" cy="5715000"/>
          </a:xfrm>
        </p:grpSpPr>
        <p:sp>
          <p:nvSpPr>
            <p:cNvPr id="1048746"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33" name="组合"/>
          <p:cNvGrpSpPr/>
          <p:nvPr/>
        </p:nvGrpSpPr>
        <p:grpSpPr>
          <a:xfrm>
            <a:off x="14001750" y="-12700"/>
            <a:ext cx="4281488" cy="10299668"/>
            <a:chOff x="14001750" y="-12700"/>
            <a:chExt cx="4281488" cy="10299668"/>
          </a:xfrm>
        </p:grpSpPr>
        <p:sp>
          <p:nvSpPr>
            <p:cNvPr id="1048747"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34" name="组合"/>
          <p:cNvGrpSpPr/>
          <p:nvPr/>
        </p:nvGrpSpPr>
        <p:grpSpPr>
          <a:xfrm>
            <a:off x="16348095" y="-12700"/>
            <a:ext cx="1935194" cy="10299668"/>
            <a:chOff x="16348095" y="-12700"/>
            <a:chExt cx="1935194" cy="10299668"/>
          </a:xfrm>
        </p:grpSpPr>
        <p:sp>
          <p:nvSpPr>
            <p:cNvPr id="1048748"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35" name="组合"/>
          <p:cNvGrpSpPr/>
          <p:nvPr/>
        </p:nvGrpSpPr>
        <p:grpSpPr>
          <a:xfrm>
            <a:off x="16408499" y="-12700"/>
            <a:ext cx="1874710" cy="10299668"/>
            <a:chOff x="16408499" y="-12700"/>
            <a:chExt cx="1874710" cy="10299668"/>
          </a:xfrm>
        </p:grpSpPr>
        <p:sp>
          <p:nvSpPr>
            <p:cNvPr id="1048749"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36" name="组合"/>
          <p:cNvGrpSpPr/>
          <p:nvPr/>
        </p:nvGrpSpPr>
        <p:grpSpPr>
          <a:xfrm>
            <a:off x="15557499" y="5384800"/>
            <a:ext cx="2725767" cy="4902230"/>
            <a:chOff x="15557499" y="5384800"/>
            <a:chExt cx="2725767" cy="4902230"/>
          </a:xfrm>
        </p:grpSpPr>
        <p:sp>
          <p:nvSpPr>
            <p:cNvPr id="1048750"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37" name="组合"/>
          <p:cNvGrpSpPr/>
          <p:nvPr/>
        </p:nvGrpSpPr>
        <p:grpSpPr>
          <a:xfrm>
            <a:off x="0" y="6019800"/>
            <a:ext cx="673132" cy="4267200"/>
            <a:chOff x="0" y="6019800"/>
            <a:chExt cx="673132" cy="4267200"/>
          </a:xfrm>
        </p:grpSpPr>
        <p:sp>
          <p:nvSpPr>
            <p:cNvPr id="1048751"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752"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20</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753" name=""/>
          <p:cNvSpPr txBox="1"/>
          <p:nvPr/>
        </p:nvSpPr>
        <p:spPr>
          <a:xfrm>
            <a:off x="1039477" y="1259205"/>
            <a:ext cx="14486639" cy="8333740"/>
          </a:xfrm>
          <a:prstGeom prst="rect"/>
          <a:ln w="12700">
            <a:noFill/>
            <a:prstDash val="solid"/>
          </a:ln>
        </p:spPr>
        <p:txBody>
          <a:bodyPr rtlCol="0" wrap="square">
            <a:spAutoFit/>
          </a:bodyPr>
          <a:p>
            <a:endParaRPr b="0" sz="2800" lang="en-US">
              <a:solidFill>
                <a:srgbClr val="000000"/>
              </a:solidFill>
              <a:latin typeface="Droid Sans"/>
              <a:ea typeface="Droid Sans"/>
            </a:endParaRPr>
          </a:p>
          <a:p>
            <a:r>
              <a:rPr b="1" sz="4400" lang="en-US">
                <a:solidFill>
                  <a:srgbClr val="000000"/>
                </a:solidFill>
                <a:latin typeface="Droid Sans"/>
                <a:ea typeface="Droid Sans"/>
              </a:rPr>
              <a:t>Install The external libraries that we will be using:
</a:t>
            </a:r>
            <a:r>
              <a:rPr b="0" sz="4000" lang="en-US">
                <a:solidFill>
                  <a:srgbClr val="000000"/>
                </a:solidFill>
                <a:latin typeface="Droid Sans"/>
                <a:ea typeface="Droid Sans"/>
              </a:rPr>
              <a:t>
pyautogui==0.9.53</a:t>
            </a:r>
            <a:endParaRPr b="0" sz="2800" lang="en-US">
              <a:solidFill>
                <a:srgbClr val="000000"/>
              </a:solidFill>
              <a:latin typeface="Droid Sans"/>
              <a:ea typeface="Droid Sans"/>
            </a:endParaRPr>
          </a:p>
          <a:p>
            <a:r>
              <a:rPr b="0" sz="4000" lang="en-US">
                <a:solidFill>
                  <a:srgbClr val="000000"/>
                </a:solidFill>
                <a:latin typeface="Droid Sans"/>
                <a:ea typeface="Droid Sans"/>
              </a:rPr>
              <a:t>
opencv-python==4.5.3.56</a:t>
            </a:r>
            <a:endParaRPr b="0" sz="2800" lang="en-US">
              <a:solidFill>
                <a:srgbClr val="000000"/>
              </a:solidFill>
              <a:latin typeface="Droid Sans"/>
              <a:ea typeface="Droid Sans"/>
            </a:endParaRPr>
          </a:p>
          <a:p>
            <a:r>
              <a:rPr b="0" sz="4000" lang="en-US">
                <a:solidFill>
                  <a:srgbClr val="000000"/>
                </a:solidFill>
                <a:latin typeface="Droid Sans"/>
                <a:ea typeface="Droid Sans"/>
              </a:rPr>
              <a:t>
mediapipe==0.8.6.2</a:t>
            </a:r>
            <a:endParaRPr b="0" sz="2800" lang="en-US">
              <a:solidFill>
                <a:srgbClr val="000000"/>
              </a:solidFill>
              <a:latin typeface="Droid Sans"/>
              <a:ea typeface="Droid Sans"/>
            </a:endParaRPr>
          </a:p>
          <a:p>
            <a:r>
              <a:rPr b="0" sz="4000" lang="en-US">
                <a:solidFill>
                  <a:srgbClr val="000000"/>
                </a:solidFill>
                <a:latin typeface="Droid Sans"/>
                <a:ea typeface="Droid Sans"/>
              </a:rPr>
              <a:t>
comtypes==1.1.10</a:t>
            </a:r>
            <a:endParaRPr b="0" sz="2800" lang="en-US">
              <a:solidFill>
                <a:srgbClr val="000000"/>
              </a:solidFill>
              <a:latin typeface="Droid Sans"/>
              <a:ea typeface="Droid Sans"/>
            </a:endParaRPr>
          </a:p>
          <a:p>
            <a:r>
              <a:rPr b="0" sz="4000" lang="en-US">
                <a:solidFill>
                  <a:srgbClr val="000000"/>
                </a:solidFill>
                <a:latin typeface="Droid Sans"/>
                <a:ea typeface="Droid Sans"/>
              </a:rPr>
              <a:t>
pycaw==20181226</a:t>
            </a:r>
            <a:endParaRPr b="0" sz="2800" lang="en-US">
              <a:solidFill>
                <a:srgbClr val="000000"/>
              </a:solidFill>
              <a:latin typeface="Droid Sans"/>
              <a:ea typeface="Droid Sans"/>
            </a:endParaRPr>
          </a:p>
          <a:p>
            <a:r>
              <a:rPr b="0" sz="4000" lang="en-US">
                <a:solidFill>
                  <a:srgbClr val="000000"/>
                </a:solidFill>
                <a:latin typeface="Droid Sans"/>
                <a:ea typeface="Droid Sans"/>
              </a:rPr>
              <a:t>
screen-brightness-control==0.9.0</a:t>
            </a:r>
            <a:endParaRPr b="0" sz="2800" lang="en-US">
              <a:solidFill>
                <a:srgbClr val="000000"/>
              </a:solidFill>
              <a:latin typeface="Droid Sans"/>
              <a:ea typeface="Droid Sans"/>
            </a:endParaRPr>
          </a:p>
        </p:txBody>
      </p:sp>
      <p:sp>
        <p:nvSpPr>
          <p:cNvPr id="1048754" name=""/>
          <p:cNvSpPr txBox="1"/>
          <p:nvPr/>
        </p:nvSpPr>
        <p:spPr>
          <a:xfrm>
            <a:off x="673132" y="266064"/>
            <a:ext cx="16112262" cy="993141"/>
          </a:xfrm>
          <a:prstGeom prst="rect"/>
        </p:spPr>
        <p:txBody>
          <a:bodyPr rtlCol="0" wrap="square">
            <a:spAutoFit/>
          </a:bodyPr>
          <a:p>
            <a:r>
              <a:rPr b="1" sz="6000" lang="en-US">
                <a:solidFill>
                  <a:srgbClr val="000000"/>
                </a:solidFill>
              </a:rPr>
              <a:t>System Deployment Approach</a:t>
            </a:r>
            <a:r>
              <a:rPr altLang="zh-CN" b="1" sz="6000" lang="en-US">
                <a:solidFill>
                  <a:srgbClr val="000000"/>
                </a:solidFill>
              </a:rPr>
              <a:t> </a:t>
            </a:r>
            <a:r>
              <a:rPr altLang="zh-CN" b="1" sz="6000" lang="en-US">
                <a:solidFill>
                  <a:srgbClr val="000000"/>
                </a:solidFill>
              </a:rPr>
              <a:t>(</a:t>
            </a:r>
            <a:r>
              <a:rPr altLang="zh-CN" b="1" sz="6000" lang="en-US">
                <a:solidFill>
                  <a:srgbClr val="000000"/>
                </a:solidFill>
              </a:rPr>
              <a:t>c</a:t>
            </a:r>
            <a:r>
              <a:rPr altLang="zh-CN" b="1" sz="6000" lang="en-US">
                <a:solidFill>
                  <a:srgbClr val="000000"/>
                </a:solidFill>
              </a:rPr>
              <a:t>o</a:t>
            </a:r>
            <a:r>
              <a:rPr altLang="zh-CN" b="1" sz="6000" lang="en-US">
                <a:solidFill>
                  <a:srgbClr val="000000"/>
                </a:solidFill>
              </a:rPr>
              <a:t>n</a:t>
            </a:r>
            <a:r>
              <a:rPr altLang="zh-CN" b="1" sz="6000" lang="en-US">
                <a:solidFill>
                  <a:srgbClr val="000000"/>
                </a:solidFill>
              </a:rPr>
              <a:t>t</a:t>
            </a:r>
            <a:r>
              <a:rPr altLang="zh-CN" b="1" sz="6000" lang="en-US">
                <a:solidFill>
                  <a:srgbClr val="000000"/>
                </a:solidFill>
              </a:rPr>
              <a:t>d</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38" name=""/>
        <p:cNvGrpSpPr/>
        <p:nvPr/>
      </p:nvGrpSpPr>
      <p:grpSpPr>
        <a:xfrm>
          <a:off x="0" y="0"/>
          <a:ext cx="0" cy="0"/>
          <a:chOff x="0" y="0"/>
          <a:chExt cx="0" cy="0"/>
        </a:xfrm>
      </p:grpSpPr>
      <p:sp>
        <p:nvSpPr>
          <p:cNvPr id="1048755" name="直线"/>
          <p:cNvSpPr/>
          <p:nvPr/>
        </p:nvSpPr>
        <p:spPr>
          <a:xfrm rot="4791364">
            <a:off x="9738483" y="5143500"/>
            <a:ext cx="10464870" cy="0"/>
          </a:xfrm>
          <a:prstGeom prst="line"/>
          <a:noFill/>
          <a:ln w="9525" cap="rnd" cmpd="sng">
            <a:solidFill>
              <a:srgbClr val="5FCBEF"/>
            </a:solidFill>
            <a:prstDash val="solid"/>
            <a:round/>
          </a:ln>
        </p:spPr>
      </p:sp>
      <p:sp>
        <p:nvSpPr>
          <p:cNvPr id="1048756" name="直线"/>
          <p:cNvSpPr/>
          <p:nvPr/>
        </p:nvSpPr>
        <p:spPr>
          <a:xfrm rot="8776573">
            <a:off x="10406482" y="7904560"/>
            <a:ext cx="8608175" cy="0"/>
          </a:xfrm>
          <a:prstGeom prst="line"/>
          <a:noFill/>
          <a:ln w="9525" cap="rnd" cmpd="sng">
            <a:solidFill>
              <a:srgbClr val="5FCBEF"/>
            </a:solidFill>
            <a:prstDash val="solid"/>
            <a:round/>
          </a:ln>
        </p:spPr>
      </p:sp>
      <p:grpSp>
        <p:nvGrpSpPr>
          <p:cNvPr id="139" name="组合"/>
          <p:cNvGrpSpPr/>
          <p:nvPr/>
        </p:nvGrpSpPr>
        <p:grpSpPr>
          <a:xfrm>
            <a:off x="13772214" y="-12700"/>
            <a:ext cx="4511040" cy="10299668"/>
            <a:chOff x="13772214" y="-12700"/>
            <a:chExt cx="4511040" cy="10299668"/>
          </a:xfrm>
        </p:grpSpPr>
        <p:sp>
          <p:nvSpPr>
            <p:cNvPr id="1048757"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40" name="组合"/>
          <p:cNvGrpSpPr/>
          <p:nvPr/>
        </p:nvGrpSpPr>
        <p:grpSpPr>
          <a:xfrm>
            <a:off x="14405163" y="-12700"/>
            <a:ext cx="3882866" cy="10299668"/>
            <a:chOff x="14405163" y="-12700"/>
            <a:chExt cx="3882866" cy="10299668"/>
          </a:xfrm>
        </p:grpSpPr>
        <p:sp>
          <p:nvSpPr>
            <p:cNvPr id="1048758"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41" name="组合"/>
          <p:cNvGrpSpPr/>
          <p:nvPr/>
        </p:nvGrpSpPr>
        <p:grpSpPr>
          <a:xfrm>
            <a:off x="13398498" y="4572000"/>
            <a:ext cx="4889470" cy="5715000"/>
            <a:chOff x="13398498" y="4572000"/>
            <a:chExt cx="4889470" cy="5715000"/>
          </a:xfrm>
        </p:grpSpPr>
        <p:sp>
          <p:nvSpPr>
            <p:cNvPr id="1048759"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42" name="组合"/>
          <p:cNvGrpSpPr/>
          <p:nvPr/>
        </p:nvGrpSpPr>
        <p:grpSpPr>
          <a:xfrm>
            <a:off x="14001750" y="-12700"/>
            <a:ext cx="4281488" cy="10299668"/>
            <a:chOff x="14001750" y="-12700"/>
            <a:chExt cx="4281488" cy="10299668"/>
          </a:xfrm>
        </p:grpSpPr>
        <p:sp>
          <p:nvSpPr>
            <p:cNvPr id="1048760"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43" name="组合"/>
          <p:cNvGrpSpPr/>
          <p:nvPr/>
        </p:nvGrpSpPr>
        <p:grpSpPr>
          <a:xfrm>
            <a:off x="16348095" y="-12700"/>
            <a:ext cx="1935194" cy="10299668"/>
            <a:chOff x="16348095" y="-12700"/>
            <a:chExt cx="1935194" cy="10299668"/>
          </a:xfrm>
        </p:grpSpPr>
        <p:sp>
          <p:nvSpPr>
            <p:cNvPr id="1048761"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44" name="组合"/>
          <p:cNvGrpSpPr/>
          <p:nvPr/>
        </p:nvGrpSpPr>
        <p:grpSpPr>
          <a:xfrm>
            <a:off x="16408499" y="-12700"/>
            <a:ext cx="1874710" cy="10299668"/>
            <a:chOff x="16408499" y="-12700"/>
            <a:chExt cx="1874710" cy="10299668"/>
          </a:xfrm>
        </p:grpSpPr>
        <p:sp>
          <p:nvSpPr>
            <p:cNvPr id="1048762"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45" name="组合"/>
          <p:cNvGrpSpPr/>
          <p:nvPr/>
        </p:nvGrpSpPr>
        <p:grpSpPr>
          <a:xfrm>
            <a:off x="15557499" y="5384800"/>
            <a:ext cx="2725767" cy="4902230"/>
            <a:chOff x="15557499" y="5384800"/>
            <a:chExt cx="2725767" cy="4902230"/>
          </a:xfrm>
        </p:grpSpPr>
        <p:sp>
          <p:nvSpPr>
            <p:cNvPr id="1048763"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46" name="组合"/>
          <p:cNvGrpSpPr/>
          <p:nvPr/>
        </p:nvGrpSpPr>
        <p:grpSpPr>
          <a:xfrm>
            <a:off x="0" y="6019800"/>
            <a:ext cx="673132" cy="4267200"/>
            <a:chOff x="0" y="6019800"/>
            <a:chExt cx="673132" cy="4267200"/>
          </a:xfrm>
        </p:grpSpPr>
        <p:sp>
          <p:nvSpPr>
            <p:cNvPr id="1048764"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765"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10</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766" name=""/>
          <p:cNvSpPr txBox="1"/>
          <p:nvPr/>
        </p:nvSpPr>
        <p:spPr>
          <a:xfrm>
            <a:off x="673132" y="1998134"/>
            <a:ext cx="4572000" cy="574039"/>
          </a:xfrm>
          <a:prstGeom prst="rect"/>
        </p:spPr>
        <p:txBody>
          <a:bodyPr rtlCol="0" wrap="square">
            <a:spAutoFit/>
          </a:bodyPr>
          <a:p>
            <a:pPr indent="-457200" marL="457200">
              <a:buFont typeface="Wingdings" charset="2"/>
              <a:buChar char="n"/>
            </a:pPr>
            <a:r>
              <a:rPr b="1" sz="3200" lang="en-US">
                <a:solidFill>
                  <a:srgbClr val="000000"/>
                </a:solidFill>
              </a:rPr>
              <a:t>Integration:</a:t>
            </a:r>
            <a:endParaRPr b="1" sz="2800" lang="en-US">
              <a:solidFill>
                <a:srgbClr val="000000"/>
              </a:solidFill>
            </a:endParaRPr>
          </a:p>
        </p:txBody>
      </p:sp>
      <p:sp>
        <p:nvSpPr>
          <p:cNvPr id="1048767" name=""/>
          <p:cNvSpPr txBox="1"/>
          <p:nvPr/>
        </p:nvSpPr>
        <p:spPr>
          <a:xfrm>
            <a:off x="1147259" y="3145277"/>
            <a:ext cx="12938601" cy="1056639"/>
          </a:xfrm>
          <a:prstGeom prst="rect"/>
        </p:spPr>
        <p:txBody>
          <a:bodyPr rtlCol="0" wrap="square">
            <a:spAutoFit/>
          </a:bodyPr>
          <a:p>
            <a:pPr indent="-457200" marL="457200">
              <a:buFont typeface="Arial"/>
              <a:buChar char="•"/>
            </a:pPr>
            <a:r>
              <a:rPr sz="3200" lang="en-US">
                <a:solidFill>
                  <a:srgbClr val="000000"/>
                </a:solidFill>
              </a:rPr>
              <a:t>Assemble the hardware components and connect them to the microcontroller.</a:t>
            </a:r>
            <a:endParaRPr sz="2800" lang="en-US">
              <a:solidFill>
                <a:srgbClr val="000000"/>
              </a:solidFill>
            </a:endParaRPr>
          </a:p>
        </p:txBody>
      </p:sp>
      <p:sp>
        <p:nvSpPr>
          <p:cNvPr id="1048768" name=""/>
          <p:cNvSpPr txBox="1"/>
          <p:nvPr/>
        </p:nvSpPr>
        <p:spPr>
          <a:xfrm>
            <a:off x="1147259" y="4612402"/>
            <a:ext cx="12624954" cy="1056640"/>
          </a:xfrm>
          <a:prstGeom prst="rect"/>
        </p:spPr>
        <p:txBody>
          <a:bodyPr rtlCol="0" wrap="square">
            <a:spAutoFit/>
          </a:bodyPr>
          <a:p>
            <a:pPr indent="-457200" marL="457200">
              <a:buFont typeface="Arial"/>
              <a:buChar char="•"/>
            </a:pPr>
            <a:r>
              <a:rPr sz="3200" lang="en-US">
                <a:solidFill>
                  <a:srgbClr val="000000"/>
                </a:solidFill>
              </a:rPr>
              <a:t>Upload the software code to the microcontroller and test the virtual mouse functionality.</a:t>
            </a:r>
            <a:endParaRPr sz="2800" lang="en-US">
              <a:solidFill>
                <a:srgbClr val="000000"/>
              </a:solidFill>
            </a:endParaRPr>
          </a:p>
        </p:txBody>
      </p:sp>
      <p:sp>
        <p:nvSpPr>
          <p:cNvPr id="1048769" name=""/>
          <p:cNvSpPr txBox="1"/>
          <p:nvPr/>
        </p:nvSpPr>
        <p:spPr>
          <a:xfrm>
            <a:off x="1110771" y="6372861"/>
            <a:ext cx="11828318" cy="1056639"/>
          </a:xfrm>
          <a:prstGeom prst="rect"/>
        </p:spPr>
        <p:txBody>
          <a:bodyPr rtlCol="0" wrap="square">
            <a:spAutoFit/>
          </a:bodyPr>
          <a:p>
            <a:pPr indent="-457200" marL="457200">
              <a:buFont typeface="Arial"/>
              <a:buChar char="•"/>
            </a:pPr>
            <a:r>
              <a:rPr sz="3200" lang="en-US">
                <a:solidFill>
                  <a:srgbClr val="000000"/>
                </a:solidFill>
              </a:rPr>
              <a:t>Fine-tune the sensitivity and accuracy of the virtual mouse through iterative testing and adjustments.</a:t>
            </a:r>
            <a:endParaRPr sz="2800" lang="en-US">
              <a:solidFill>
                <a:srgbClr val="000000"/>
              </a:solidFill>
            </a:endParaRPr>
          </a:p>
        </p:txBody>
      </p:sp>
      <p:sp>
        <p:nvSpPr>
          <p:cNvPr id="1048770" name=""/>
          <p:cNvSpPr txBox="1"/>
          <p:nvPr/>
        </p:nvSpPr>
        <p:spPr>
          <a:xfrm>
            <a:off x="1149360" y="8213049"/>
            <a:ext cx="12383976" cy="1056639"/>
          </a:xfrm>
          <a:prstGeom prst="rect"/>
        </p:spPr>
        <p:txBody>
          <a:bodyPr rtlCol="0" wrap="square">
            <a:spAutoFit/>
          </a:bodyPr>
          <a:p>
            <a:pPr indent="-457200" marL="457200">
              <a:buFont typeface="Arial"/>
              <a:buChar char="•"/>
            </a:pPr>
            <a:r>
              <a:rPr sz="3200" lang="en-US">
                <a:solidFill>
                  <a:srgbClr val="000000"/>
                </a:solidFill>
              </a:rPr>
              <a:t>Document the project, including schematics, code, and instructions for future reference.</a:t>
            </a:r>
            <a:endParaRPr sz="2800" lang="en-US">
              <a:solidFill>
                <a:srgbClr val="000000"/>
              </a:solidFill>
            </a:endParaRPr>
          </a:p>
        </p:txBody>
      </p:sp>
      <p:sp>
        <p:nvSpPr>
          <p:cNvPr id="1048771" name=""/>
          <p:cNvSpPr txBox="1"/>
          <p:nvPr/>
        </p:nvSpPr>
        <p:spPr>
          <a:xfrm>
            <a:off x="336566" y="431890"/>
            <a:ext cx="14703139" cy="993140"/>
          </a:xfrm>
          <a:prstGeom prst="rect"/>
        </p:spPr>
        <p:txBody>
          <a:bodyPr rtlCol="0" wrap="square">
            <a:spAutoFit/>
          </a:bodyPr>
          <a:p>
            <a:r>
              <a:rPr b="1" sz="6000" lang="en-US">
                <a:solidFill>
                  <a:srgbClr val="000000"/>
                </a:solidFill>
              </a:rPr>
              <a:t>System Deployment Approach</a:t>
            </a:r>
            <a:r>
              <a:rPr altLang="zh-CN" b="1" sz="6000" lang="en-US">
                <a:solidFill>
                  <a:srgbClr val="000000"/>
                </a:solidFill>
              </a:rPr>
              <a:t> </a:t>
            </a:r>
            <a:r>
              <a:rPr altLang="zh-CN" b="1" sz="6000" lang="en-US">
                <a:solidFill>
                  <a:srgbClr val="000000"/>
                </a:solidFill>
              </a:rPr>
              <a:t>(</a:t>
            </a:r>
            <a:r>
              <a:rPr altLang="zh-CN" b="1" sz="6000" lang="en-US">
                <a:solidFill>
                  <a:srgbClr val="000000"/>
                </a:solidFill>
              </a:rPr>
              <a:t>c</a:t>
            </a:r>
            <a:r>
              <a:rPr altLang="zh-CN" b="1" sz="6000" lang="en-US">
                <a:solidFill>
                  <a:srgbClr val="000000"/>
                </a:solidFill>
              </a:rPr>
              <a:t>o</a:t>
            </a:r>
            <a:r>
              <a:rPr altLang="zh-CN" b="1" sz="6000" lang="en-US">
                <a:solidFill>
                  <a:srgbClr val="000000"/>
                </a:solidFill>
              </a:rPr>
              <a:t>n</a:t>
            </a:r>
            <a:r>
              <a:rPr altLang="zh-CN" b="1" sz="6000" lang="en-US">
                <a:solidFill>
                  <a:srgbClr val="000000"/>
                </a:solidFill>
              </a:rPr>
              <a:t>t</a:t>
            </a:r>
            <a:r>
              <a:rPr altLang="zh-CN" b="1" sz="6000" lang="en-US">
                <a:solidFill>
                  <a:srgbClr val="000000"/>
                </a:solidFill>
              </a:rPr>
              <a:t>d</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47" name=""/>
        <p:cNvGrpSpPr/>
        <p:nvPr/>
      </p:nvGrpSpPr>
      <p:grpSpPr>
        <a:xfrm>
          <a:off x="0" y="0"/>
          <a:ext cx="0" cy="0"/>
          <a:chOff x="0" y="0"/>
          <a:chExt cx="0" cy="0"/>
        </a:xfrm>
      </p:grpSpPr>
      <p:sp>
        <p:nvSpPr>
          <p:cNvPr id="1048772" name="直线"/>
          <p:cNvSpPr/>
          <p:nvPr/>
        </p:nvSpPr>
        <p:spPr>
          <a:xfrm rot="4791364">
            <a:off x="9738483" y="5143500"/>
            <a:ext cx="10464870" cy="0"/>
          </a:xfrm>
          <a:prstGeom prst="line"/>
          <a:noFill/>
          <a:ln w="9525" cap="rnd" cmpd="sng">
            <a:solidFill>
              <a:srgbClr val="5FCBEF"/>
            </a:solidFill>
            <a:prstDash val="solid"/>
            <a:round/>
          </a:ln>
        </p:spPr>
      </p:sp>
      <p:sp>
        <p:nvSpPr>
          <p:cNvPr id="1048773" name="直线"/>
          <p:cNvSpPr/>
          <p:nvPr/>
        </p:nvSpPr>
        <p:spPr>
          <a:xfrm rot="8776573">
            <a:off x="10406482" y="7904560"/>
            <a:ext cx="8608175" cy="0"/>
          </a:xfrm>
          <a:prstGeom prst="line"/>
          <a:noFill/>
          <a:ln w="9525" cap="rnd" cmpd="sng">
            <a:solidFill>
              <a:srgbClr val="5FCBEF"/>
            </a:solidFill>
            <a:prstDash val="solid"/>
            <a:round/>
          </a:ln>
        </p:spPr>
      </p:sp>
      <p:grpSp>
        <p:nvGrpSpPr>
          <p:cNvPr id="148" name="组合"/>
          <p:cNvGrpSpPr/>
          <p:nvPr/>
        </p:nvGrpSpPr>
        <p:grpSpPr>
          <a:xfrm>
            <a:off x="13772214" y="-12700"/>
            <a:ext cx="4511040" cy="10299668"/>
            <a:chOff x="13772214" y="-12700"/>
            <a:chExt cx="4511040" cy="10299668"/>
          </a:xfrm>
        </p:grpSpPr>
        <p:sp>
          <p:nvSpPr>
            <p:cNvPr id="1048774"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49" name="组合"/>
          <p:cNvGrpSpPr/>
          <p:nvPr/>
        </p:nvGrpSpPr>
        <p:grpSpPr>
          <a:xfrm>
            <a:off x="14405163" y="-12700"/>
            <a:ext cx="3882866" cy="10299668"/>
            <a:chOff x="14405163" y="-12700"/>
            <a:chExt cx="3882866" cy="10299668"/>
          </a:xfrm>
        </p:grpSpPr>
        <p:sp>
          <p:nvSpPr>
            <p:cNvPr id="1048775"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50" name="组合"/>
          <p:cNvGrpSpPr/>
          <p:nvPr/>
        </p:nvGrpSpPr>
        <p:grpSpPr>
          <a:xfrm>
            <a:off x="13398498" y="4572000"/>
            <a:ext cx="4889470" cy="5715000"/>
            <a:chOff x="13398498" y="4572000"/>
            <a:chExt cx="4889470" cy="5715000"/>
          </a:xfrm>
        </p:grpSpPr>
        <p:sp>
          <p:nvSpPr>
            <p:cNvPr id="1048776"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51" name="组合"/>
          <p:cNvGrpSpPr/>
          <p:nvPr/>
        </p:nvGrpSpPr>
        <p:grpSpPr>
          <a:xfrm>
            <a:off x="14001750" y="-12700"/>
            <a:ext cx="4281488" cy="10299668"/>
            <a:chOff x="14001750" y="-12700"/>
            <a:chExt cx="4281488" cy="10299668"/>
          </a:xfrm>
        </p:grpSpPr>
        <p:sp>
          <p:nvSpPr>
            <p:cNvPr id="1048777"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52" name="组合"/>
          <p:cNvGrpSpPr/>
          <p:nvPr/>
        </p:nvGrpSpPr>
        <p:grpSpPr>
          <a:xfrm>
            <a:off x="16348095" y="-12700"/>
            <a:ext cx="1935194" cy="10299668"/>
            <a:chOff x="16348095" y="-12700"/>
            <a:chExt cx="1935194" cy="10299668"/>
          </a:xfrm>
        </p:grpSpPr>
        <p:sp>
          <p:nvSpPr>
            <p:cNvPr id="1048778"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53" name="组合"/>
          <p:cNvGrpSpPr/>
          <p:nvPr/>
        </p:nvGrpSpPr>
        <p:grpSpPr>
          <a:xfrm>
            <a:off x="16408499" y="-12700"/>
            <a:ext cx="1874710" cy="10299668"/>
            <a:chOff x="16408499" y="-12700"/>
            <a:chExt cx="1874710" cy="10299668"/>
          </a:xfrm>
        </p:grpSpPr>
        <p:sp>
          <p:nvSpPr>
            <p:cNvPr id="1048779"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54" name="组合"/>
          <p:cNvGrpSpPr/>
          <p:nvPr/>
        </p:nvGrpSpPr>
        <p:grpSpPr>
          <a:xfrm>
            <a:off x="15557499" y="5384800"/>
            <a:ext cx="2725767" cy="4902230"/>
            <a:chOff x="15557499" y="5384800"/>
            <a:chExt cx="2725767" cy="4902230"/>
          </a:xfrm>
        </p:grpSpPr>
        <p:sp>
          <p:nvSpPr>
            <p:cNvPr id="1048780"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55" name="组合"/>
          <p:cNvGrpSpPr/>
          <p:nvPr/>
        </p:nvGrpSpPr>
        <p:grpSpPr>
          <a:xfrm>
            <a:off x="0" y="6019800"/>
            <a:ext cx="673132" cy="4267200"/>
            <a:chOff x="0" y="6019800"/>
            <a:chExt cx="673132" cy="4267200"/>
          </a:xfrm>
        </p:grpSpPr>
        <p:sp>
          <p:nvSpPr>
            <p:cNvPr id="1048781"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782"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11</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783" name=""/>
          <p:cNvSpPr txBox="1"/>
          <p:nvPr/>
        </p:nvSpPr>
        <p:spPr>
          <a:xfrm>
            <a:off x="336565" y="5445760"/>
            <a:ext cx="9473046" cy="574040"/>
          </a:xfrm>
          <a:prstGeom prst="rect"/>
        </p:spPr>
        <p:txBody>
          <a:bodyPr rtlCol="0" wrap="square">
            <a:spAutoFit/>
          </a:bodyPr>
          <a:p>
            <a:pPr indent="-457200" marL="457200">
              <a:buFont typeface="Wingdings" charset="2"/>
              <a:buChar char="n"/>
            </a:pPr>
            <a:r>
              <a:rPr b="1" sz="3200" lang="en-US">
                <a:solidFill>
                  <a:srgbClr val="000000"/>
                </a:solidFill>
              </a:rPr>
              <a:t>Testing and Optimization:</a:t>
            </a:r>
            <a:endParaRPr b="1" sz="2800" lang="en-US">
              <a:solidFill>
                <a:srgbClr val="000000"/>
              </a:solidFill>
            </a:endParaRPr>
          </a:p>
        </p:txBody>
      </p:sp>
      <p:sp>
        <p:nvSpPr>
          <p:cNvPr id="1048784" name=""/>
          <p:cNvSpPr txBox="1"/>
          <p:nvPr/>
        </p:nvSpPr>
        <p:spPr>
          <a:xfrm>
            <a:off x="673132" y="6318863"/>
            <a:ext cx="13854546" cy="624841"/>
          </a:xfrm>
          <a:prstGeom prst="rect"/>
        </p:spPr>
        <p:txBody>
          <a:bodyPr rtlCol="0" wrap="square">
            <a:spAutoFit/>
          </a:bodyPr>
          <a:p>
            <a:pPr indent="-571500" marL="571500">
              <a:buFont typeface="Arial"/>
              <a:buChar char="•"/>
            </a:pPr>
            <a:r>
              <a:rPr sz="3600" lang="en-US">
                <a:solidFill>
                  <a:srgbClr val="000000"/>
                </a:solidFill>
              </a:rPr>
              <a:t>Conduct thorough testing to identify and fix any bugs or issues.</a:t>
            </a:r>
            <a:endParaRPr sz="2800" lang="en-US">
              <a:solidFill>
                <a:srgbClr val="000000"/>
              </a:solidFill>
            </a:endParaRPr>
          </a:p>
        </p:txBody>
      </p:sp>
      <p:sp>
        <p:nvSpPr>
          <p:cNvPr id="1048785" name=""/>
          <p:cNvSpPr txBox="1"/>
          <p:nvPr/>
        </p:nvSpPr>
        <p:spPr>
          <a:xfrm>
            <a:off x="673132" y="7321867"/>
            <a:ext cx="15465138" cy="1158239"/>
          </a:xfrm>
          <a:prstGeom prst="rect"/>
        </p:spPr>
        <p:txBody>
          <a:bodyPr rtlCol="0" wrap="square">
            <a:spAutoFit/>
          </a:bodyPr>
          <a:p>
            <a:pPr indent="-571500" marL="571500">
              <a:buFont typeface="Arial"/>
              <a:buChar char="•"/>
            </a:pPr>
            <a:r>
              <a:rPr sz="3600" lang="en-US">
                <a:solidFill>
                  <a:srgbClr val="000000"/>
                </a:solidFill>
              </a:rPr>
              <a:t>Optimize the virtual mouse for performance, responsiveness, and accuracy.</a:t>
            </a:r>
            <a:endParaRPr sz="2800" lang="en-US">
              <a:solidFill>
                <a:srgbClr val="000000"/>
              </a:solidFill>
            </a:endParaRPr>
          </a:p>
        </p:txBody>
      </p:sp>
      <p:sp>
        <p:nvSpPr>
          <p:cNvPr id="1048786" name=""/>
          <p:cNvSpPr txBox="1"/>
          <p:nvPr/>
        </p:nvSpPr>
        <p:spPr>
          <a:xfrm>
            <a:off x="673132" y="8461968"/>
            <a:ext cx="12798136" cy="1158240"/>
          </a:xfrm>
          <a:prstGeom prst="rect"/>
        </p:spPr>
        <p:txBody>
          <a:bodyPr rtlCol="0" wrap="square">
            <a:spAutoFit/>
          </a:bodyPr>
          <a:p>
            <a:pPr indent="-571500" marL="571500">
              <a:buFont typeface="Arial"/>
              <a:buChar char="•"/>
            </a:pPr>
            <a:r>
              <a:rPr sz="3600" lang="en-US">
                <a:solidFill>
                  <a:srgbClr val="000000"/>
                </a:solidFill>
              </a:rPr>
              <a:t>Gather</a:t>
            </a:r>
            <a:r>
              <a:rPr altLang="zh-CN" sz="3600" lang="en-US">
                <a:solidFill>
                  <a:srgbClr val="000000"/>
                </a:solidFill>
              </a:rPr>
              <a:t>i</a:t>
            </a:r>
            <a:r>
              <a:rPr altLang="zh-CN" sz="3600" lang="en-US">
                <a:solidFill>
                  <a:srgbClr val="000000"/>
                </a:solidFill>
              </a:rPr>
              <a:t>n</a:t>
            </a:r>
            <a:r>
              <a:rPr altLang="zh-CN" sz="3600" lang="en-US">
                <a:solidFill>
                  <a:srgbClr val="000000"/>
                </a:solidFill>
              </a:rPr>
              <a:t>g</a:t>
            </a:r>
            <a:r>
              <a:rPr altLang="zh-CN" sz="3600" lang="en-US">
                <a:solidFill>
                  <a:srgbClr val="000000"/>
                </a:solidFill>
              </a:rPr>
              <a:t> </a:t>
            </a:r>
            <a:r>
              <a:rPr sz="3600" lang="en-US">
                <a:solidFill>
                  <a:srgbClr val="000000"/>
                </a:solidFill>
              </a:rPr>
              <a:t>feedback from users and make necessary improvements based on their experience.</a:t>
            </a:r>
            <a:endParaRPr sz="2800" lang="en-US">
              <a:solidFill>
                <a:srgbClr val="000000"/>
              </a:solidFill>
            </a:endParaRPr>
          </a:p>
        </p:txBody>
      </p:sp>
      <p:sp>
        <p:nvSpPr>
          <p:cNvPr id="1048787" name=""/>
          <p:cNvSpPr txBox="1"/>
          <p:nvPr/>
        </p:nvSpPr>
        <p:spPr>
          <a:xfrm>
            <a:off x="336566" y="2429553"/>
            <a:ext cx="4572000" cy="574039"/>
          </a:xfrm>
          <a:prstGeom prst="rect"/>
        </p:spPr>
        <p:txBody>
          <a:bodyPr rtlCol="0" wrap="square">
            <a:spAutoFit/>
          </a:bodyPr>
          <a:p>
            <a:pPr indent="-457200" marL="457200">
              <a:buFont typeface="Wingdings" charset="2"/>
              <a:buChar char="n"/>
            </a:pPr>
            <a:r>
              <a:rPr b="1" sz="3200" lang="en-US">
                <a:solidFill>
                  <a:srgbClr val="000000"/>
                </a:solidFill>
              </a:rPr>
              <a:t>Mouse Simulation: </a:t>
            </a:r>
            <a:endParaRPr b="1" sz="2800" lang="en-US">
              <a:solidFill>
                <a:srgbClr val="000000"/>
              </a:solidFill>
            </a:endParaRPr>
          </a:p>
        </p:txBody>
      </p:sp>
      <p:sp>
        <p:nvSpPr>
          <p:cNvPr id="1048788" name=""/>
          <p:cNvSpPr txBox="1"/>
          <p:nvPr/>
        </p:nvSpPr>
        <p:spPr>
          <a:xfrm>
            <a:off x="795603" y="3413758"/>
            <a:ext cx="14452023" cy="1158241"/>
          </a:xfrm>
          <a:prstGeom prst="rect"/>
        </p:spPr>
        <p:txBody>
          <a:bodyPr rtlCol="0" wrap="square">
            <a:spAutoFit/>
          </a:bodyPr>
          <a:p>
            <a:pPr indent="-571500" marL="571500">
              <a:buFont typeface="Arial"/>
              <a:buChar char="•"/>
            </a:pPr>
            <a:r>
              <a:rPr sz="3600" lang="en-US">
                <a:solidFill>
                  <a:srgbClr val="000000"/>
                </a:solidFill>
              </a:rPr>
              <a:t>Develop software modules to simulate mouse movements, clicks, and scrolling actions based on the detected hand gestures.</a:t>
            </a:r>
            <a:endParaRPr sz="2800" lang="en-US">
              <a:solidFill>
                <a:srgbClr val="000000"/>
              </a:solidFill>
            </a:endParaRPr>
          </a:p>
        </p:txBody>
      </p:sp>
      <p:sp>
        <p:nvSpPr>
          <p:cNvPr id="1048789" name=""/>
          <p:cNvSpPr txBox="1"/>
          <p:nvPr/>
        </p:nvSpPr>
        <p:spPr>
          <a:xfrm>
            <a:off x="164419" y="673754"/>
            <a:ext cx="14363259" cy="993140"/>
          </a:xfrm>
          <a:prstGeom prst="rect"/>
        </p:spPr>
        <p:txBody>
          <a:bodyPr rtlCol="0" wrap="square">
            <a:spAutoFit/>
          </a:bodyPr>
          <a:p>
            <a:r>
              <a:rPr b="1" sz="6000" lang="en-US">
                <a:solidFill>
                  <a:srgbClr val="000000"/>
                </a:solidFill>
              </a:rPr>
              <a:t>System Deployment Approach</a:t>
            </a:r>
            <a:r>
              <a:rPr altLang="zh-CN" b="1" sz="6000" lang="en-US">
                <a:solidFill>
                  <a:srgbClr val="000000"/>
                </a:solidFill>
              </a:rPr>
              <a:t> </a:t>
            </a:r>
            <a:r>
              <a:rPr altLang="zh-CN" b="1" sz="6000" lang="en-US">
                <a:solidFill>
                  <a:srgbClr val="000000"/>
                </a:solidFill>
              </a:rPr>
              <a:t>(</a:t>
            </a:r>
            <a:r>
              <a:rPr altLang="zh-CN" b="1" sz="6000" lang="en-US">
                <a:solidFill>
                  <a:srgbClr val="000000"/>
                </a:solidFill>
              </a:rPr>
              <a:t>c</a:t>
            </a:r>
            <a:r>
              <a:rPr altLang="zh-CN" b="1" sz="6000" lang="en-US">
                <a:solidFill>
                  <a:srgbClr val="000000"/>
                </a:solidFill>
              </a:rPr>
              <a:t>o</a:t>
            </a:r>
            <a:r>
              <a:rPr altLang="zh-CN" b="1" sz="6000" lang="en-US">
                <a:solidFill>
                  <a:srgbClr val="000000"/>
                </a:solidFill>
              </a:rPr>
              <a:t>n</a:t>
            </a:r>
            <a:r>
              <a:rPr altLang="zh-CN" b="1" sz="6000" lang="en-US">
                <a:solidFill>
                  <a:srgbClr val="000000"/>
                </a:solidFill>
              </a:rPr>
              <a:t>t</a:t>
            </a:r>
            <a:r>
              <a:rPr altLang="zh-CN" b="1" sz="6000" lang="en-US">
                <a:solidFill>
                  <a:srgbClr val="000000"/>
                </a:solidFill>
              </a:rPr>
              <a:t>d</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endParaRPr sz="2800" lang="en-US">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56" name=""/>
        <p:cNvGrpSpPr/>
        <p:nvPr/>
      </p:nvGrpSpPr>
      <p:grpSpPr>
        <a:xfrm>
          <a:off x="0" y="0"/>
          <a:ext cx="0" cy="0"/>
          <a:chOff x="0" y="0"/>
          <a:chExt cx="0" cy="0"/>
        </a:xfrm>
      </p:grpSpPr>
      <p:sp>
        <p:nvSpPr>
          <p:cNvPr id="1048790" name="直线"/>
          <p:cNvSpPr/>
          <p:nvPr/>
        </p:nvSpPr>
        <p:spPr>
          <a:xfrm rot="4791364">
            <a:off x="9738483" y="5143500"/>
            <a:ext cx="10464870" cy="0"/>
          </a:xfrm>
          <a:prstGeom prst="line"/>
          <a:noFill/>
          <a:ln w="9525" cap="rnd" cmpd="sng">
            <a:solidFill>
              <a:srgbClr val="5FCBEF"/>
            </a:solidFill>
            <a:prstDash val="solid"/>
            <a:round/>
          </a:ln>
        </p:spPr>
      </p:sp>
      <p:sp>
        <p:nvSpPr>
          <p:cNvPr id="1048791" name="直线"/>
          <p:cNvSpPr/>
          <p:nvPr/>
        </p:nvSpPr>
        <p:spPr>
          <a:xfrm rot="8776573">
            <a:off x="10406482" y="7904560"/>
            <a:ext cx="8608175" cy="0"/>
          </a:xfrm>
          <a:prstGeom prst="line"/>
          <a:noFill/>
          <a:ln w="9525" cap="rnd" cmpd="sng">
            <a:solidFill>
              <a:srgbClr val="5FCBEF"/>
            </a:solidFill>
            <a:prstDash val="solid"/>
            <a:round/>
          </a:ln>
        </p:spPr>
      </p:sp>
      <p:grpSp>
        <p:nvGrpSpPr>
          <p:cNvPr id="157" name="组合"/>
          <p:cNvGrpSpPr/>
          <p:nvPr/>
        </p:nvGrpSpPr>
        <p:grpSpPr>
          <a:xfrm>
            <a:off x="13772214" y="-12700"/>
            <a:ext cx="4511040" cy="10299668"/>
            <a:chOff x="13772214" y="-12700"/>
            <a:chExt cx="4511040" cy="10299668"/>
          </a:xfrm>
        </p:grpSpPr>
        <p:sp>
          <p:nvSpPr>
            <p:cNvPr id="1048792"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58" name="组合"/>
          <p:cNvGrpSpPr/>
          <p:nvPr/>
        </p:nvGrpSpPr>
        <p:grpSpPr>
          <a:xfrm>
            <a:off x="14405163" y="-12700"/>
            <a:ext cx="3882866" cy="10299668"/>
            <a:chOff x="14405163" y="-12700"/>
            <a:chExt cx="3882866" cy="10299668"/>
          </a:xfrm>
        </p:grpSpPr>
        <p:sp>
          <p:nvSpPr>
            <p:cNvPr id="1048793"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59" name="组合"/>
          <p:cNvGrpSpPr/>
          <p:nvPr/>
        </p:nvGrpSpPr>
        <p:grpSpPr>
          <a:xfrm>
            <a:off x="13398498" y="4572000"/>
            <a:ext cx="4889470" cy="5715000"/>
            <a:chOff x="13398498" y="4572000"/>
            <a:chExt cx="4889470" cy="5715000"/>
          </a:xfrm>
        </p:grpSpPr>
        <p:sp>
          <p:nvSpPr>
            <p:cNvPr id="1048794"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60" name="组合"/>
          <p:cNvGrpSpPr/>
          <p:nvPr/>
        </p:nvGrpSpPr>
        <p:grpSpPr>
          <a:xfrm>
            <a:off x="14001750" y="-12700"/>
            <a:ext cx="4281488" cy="10299668"/>
            <a:chOff x="14001750" y="-12700"/>
            <a:chExt cx="4281488" cy="10299668"/>
          </a:xfrm>
        </p:grpSpPr>
        <p:sp>
          <p:nvSpPr>
            <p:cNvPr id="1048795"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61" name="组合"/>
          <p:cNvGrpSpPr/>
          <p:nvPr/>
        </p:nvGrpSpPr>
        <p:grpSpPr>
          <a:xfrm>
            <a:off x="16348095" y="-12700"/>
            <a:ext cx="1935194" cy="10299668"/>
            <a:chOff x="16348095" y="-12700"/>
            <a:chExt cx="1935194" cy="10299668"/>
          </a:xfrm>
        </p:grpSpPr>
        <p:sp>
          <p:nvSpPr>
            <p:cNvPr id="1048796"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62" name="组合"/>
          <p:cNvGrpSpPr/>
          <p:nvPr/>
        </p:nvGrpSpPr>
        <p:grpSpPr>
          <a:xfrm>
            <a:off x="16408499" y="-12700"/>
            <a:ext cx="1874710" cy="10299668"/>
            <a:chOff x="16408499" y="-12700"/>
            <a:chExt cx="1874710" cy="10299668"/>
          </a:xfrm>
        </p:grpSpPr>
        <p:sp>
          <p:nvSpPr>
            <p:cNvPr id="1048797"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63" name="组合"/>
          <p:cNvGrpSpPr/>
          <p:nvPr/>
        </p:nvGrpSpPr>
        <p:grpSpPr>
          <a:xfrm>
            <a:off x="0" y="6019800"/>
            <a:ext cx="673132" cy="4267200"/>
            <a:chOff x="0" y="6019800"/>
            <a:chExt cx="673132" cy="4267200"/>
          </a:xfrm>
        </p:grpSpPr>
        <p:sp>
          <p:nvSpPr>
            <p:cNvPr id="1048798"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799"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12</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800" name=""/>
          <p:cNvSpPr txBox="1"/>
          <p:nvPr/>
        </p:nvSpPr>
        <p:spPr>
          <a:xfrm>
            <a:off x="1556615" y="2846282"/>
            <a:ext cx="13856133" cy="1158240"/>
          </a:xfrm>
          <a:prstGeom prst="rect"/>
        </p:spPr>
        <p:txBody>
          <a:bodyPr rtlCol="0" wrap="squar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indent="-571500" marL="571500">
              <a:buFont typeface="Arial"/>
              <a:buChar char="•"/>
            </a:pPr>
            <a:r>
              <a:rPr sz="3600" lang="en-US">
                <a:solidFill>
                  <a:srgbClr val="000000"/>
                </a:solidFill>
                <a:latin typeface="Times New Roman"/>
              </a:rPr>
              <a:t>Create a user interface for calibrating the virtual mouse and adjusting sensitivity settings.</a:t>
            </a:r>
            <a:endParaRPr sz="2800" lang="en-US">
              <a:solidFill>
                <a:srgbClr val="000000"/>
              </a:solidFill>
            </a:endParaRPr>
          </a:p>
        </p:txBody>
      </p:sp>
      <p:sp>
        <p:nvSpPr>
          <p:cNvPr id="1048801" name=""/>
          <p:cNvSpPr txBox="1"/>
          <p:nvPr/>
        </p:nvSpPr>
        <p:spPr>
          <a:xfrm>
            <a:off x="854434" y="2020238"/>
            <a:ext cx="3792682" cy="624840"/>
          </a:xfrm>
          <a:prstGeom prst="rect"/>
        </p:spPr>
        <p:txBody>
          <a:bodyPr rtlCol="0" wrap="squar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pPr indent="-571500" marL="571500">
              <a:buFont typeface="Wingdings" charset="2"/>
              <a:buChar char="n"/>
            </a:pPr>
            <a:r>
              <a:rPr b="1" sz="3600" lang="en-US">
                <a:solidFill>
                  <a:srgbClr val="000000"/>
                </a:solidFill>
                <a:latin typeface="Times New Roman"/>
              </a:rPr>
              <a:t>User Interface: </a:t>
            </a:r>
            <a:endParaRPr b="1" sz="2800" lang="en-US">
              <a:solidFill>
                <a:srgbClr val="000000"/>
              </a:solidFill>
            </a:endParaRPr>
          </a:p>
        </p:txBody>
      </p:sp>
      <p:sp>
        <p:nvSpPr>
          <p:cNvPr id="1048802" name=""/>
          <p:cNvSpPr txBox="1"/>
          <p:nvPr/>
        </p:nvSpPr>
        <p:spPr>
          <a:xfrm>
            <a:off x="854433" y="4890134"/>
            <a:ext cx="4572000" cy="624840"/>
          </a:xfrm>
          <a:prstGeom prst="rect"/>
        </p:spPr>
        <p:txBody>
          <a:bodyPr rtlCol="0" wrap="square">
            <a:spAutoFit/>
          </a:bodyPr>
          <a:p>
            <a:pPr indent="-571500" marL="571500">
              <a:buFont typeface="Wingdings" charset="2"/>
              <a:buChar char="n"/>
            </a:pPr>
            <a:r>
              <a:rPr b="1" sz="3600" lang="en-US">
                <a:solidFill>
                  <a:srgbClr val="000000"/>
                </a:solidFill>
                <a:latin typeface="Times New Roman"/>
              </a:rPr>
              <a:t>Maintenance:</a:t>
            </a:r>
            <a:endParaRPr sz="2800" lang="en-US">
              <a:solidFill>
                <a:srgbClr val="000000"/>
              </a:solidFill>
            </a:endParaRPr>
          </a:p>
        </p:txBody>
      </p:sp>
      <p:sp>
        <p:nvSpPr>
          <p:cNvPr id="1048803" name=""/>
          <p:cNvSpPr txBox="1"/>
          <p:nvPr/>
        </p:nvSpPr>
        <p:spPr>
          <a:xfrm>
            <a:off x="1556615" y="5841085"/>
            <a:ext cx="13529126" cy="1158240"/>
          </a:xfrm>
          <a:prstGeom prst="rect"/>
        </p:spPr>
        <p:txBody>
          <a:bodyPr rtlCol="0" wrap="square">
            <a:spAutoFit/>
          </a:bodyPr>
          <a:p>
            <a:pPr indent="-571500" marL="571500">
              <a:buFont typeface="Arial"/>
              <a:buChar char="•"/>
            </a:pPr>
            <a:r>
              <a:rPr sz="3600" lang="en-US">
                <a:solidFill>
                  <a:srgbClr val="000000"/>
                </a:solidFill>
              </a:rPr>
              <a:t>Regularly maintain the system by monitoring its performance and addressing any issues .</a:t>
            </a:r>
            <a:endParaRPr sz="2800" lang="en-US">
              <a:solidFill>
                <a:srgbClr val="000000"/>
              </a:solidFill>
            </a:endParaRPr>
          </a:p>
        </p:txBody>
      </p:sp>
      <p:sp>
        <p:nvSpPr>
          <p:cNvPr id="1048804" name=""/>
          <p:cNvSpPr txBox="1"/>
          <p:nvPr/>
        </p:nvSpPr>
        <p:spPr>
          <a:xfrm flipH="1">
            <a:off x="1556615" y="7325439"/>
            <a:ext cx="12573000" cy="1158240"/>
          </a:xfrm>
          <a:prstGeom prst="rect"/>
        </p:spPr>
        <p:txBody>
          <a:bodyPr rtlCol="0" wrap="square">
            <a:spAutoFit/>
          </a:bodyPr>
          <a:p>
            <a:pPr indent="-571500" marL="571500">
              <a:buFont typeface="Arial"/>
              <a:buChar char="•"/>
            </a:pPr>
            <a:r>
              <a:rPr sz="3600" lang="en-US">
                <a:solidFill>
                  <a:srgbClr val="000000"/>
                </a:solidFill>
              </a:rPr>
              <a:t>Keep the system up to date with software updates and improvements to ensure optimal functionality over time.</a:t>
            </a:r>
            <a:endParaRPr sz="2800" lang="en-US">
              <a:solidFill>
                <a:srgbClr val="000000"/>
              </a:solidFill>
            </a:endParaRPr>
          </a:p>
        </p:txBody>
      </p:sp>
      <p:sp>
        <p:nvSpPr>
          <p:cNvPr id="1048805" name=""/>
          <p:cNvSpPr txBox="1"/>
          <p:nvPr/>
        </p:nvSpPr>
        <p:spPr>
          <a:xfrm>
            <a:off x="336566" y="593702"/>
            <a:ext cx="13849720" cy="993140"/>
          </a:xfrm>
          <a:prstGeom prst="rect"/>
        </p:spPr>
        <p:txBody>
          <a:bodyPr rtlCol="0" wrap="square">
            <a:spAutoFit/>
          </a:bodyPr>
          <a:p>
            <a:r>
              <a:rPr b="1" sz="6000" lang="en-US">
                <a:solidFill>
                  <a:srgbClr val="000000"/>
                </a:solidFill>
              </a:rPr>
              <a:t>System Deployment Approach</a:t>
            </a:r>
            <a:r>
              <a:rPr altLang="zh-CN" b="1" sz="6000" lang="en-US">
                <a:solidFill>
                  <a:srgbClr val="000000"/>
                </a:solidFill>
              </a:rPr>
              <a:t> </a:t>
            </a:r>
            <a:r>
              <a:rPr altLang="zh-CN" b="1" sz="6000" lang="en-US">
                <a:solidFill>
                  <a:srgbClr val="000000"/>
                </a:solidFill>
              </a:rPr>
              <a:t>(</a:t>
            </a:r>
            <a:r>
              <a:rPr altLang="zh-CN" b="1" sz="6000" lang="en-US">
                <a:solidFill>
                  <a:srgbClr val="000000"/>
                </a:solidFill>
              </a:rPr>
              <a:t>c</a:t>
            </a:r>
            <a:r>
              <a:rPr altLang="zh-CN" b="1" sz="6000" lang="en-US">
                <a:solidFill>
                  <a:srgbClr val="000000"/>
                </a:solidFill>
              </a:rPr>
              <a:t>o</a:t>
            </a:r>
            <a:r>
              <a:rPr altLang="zh-CN" b="1" sz="6000" lang="en-US">
                <a:solidFill>
                  <a:srgbClr val="000000"/>
                </a:solidFill>
              </a:rPr>
              <a:t>n</a:t>
            </a:r>
            <a:r>
              <a:rPr altLang="zh-CN" b="1" sz="6000" lang="en-US">
                <a:solidFill>
                  <a:srgbClr val="000000"/>
                </a:solidFill>
              </a:rPr>
              <a:t>t</a:t>
            </a:r>
            <a:r>
              <a:rPr altLang="zh-CN" b="1" sz="6000" lang="en-US">
                <a:solidFill>
                  <a:srgbClr val="000000"/>
                </a:solidFill>
              </a:rPr>
              <a:t>d</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endParaRPr sz="2800" lang="en-US">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64" name=""/>
        <p:cNvGrpSpPr/>
        <p:nvPr/>
      </p:nvGrpSpPr>
      <p:grpSpPr>
        <a:xfrm>
          <a:off x="0" y="0"/>
          <a:ext cx="0" cy="0"/>
          <a:chOff x="0" y="0"/>
          <a:chExt cx="0" cy="0"/>
        </a:xfrm>
      </p:grpSpPr>
      <p:sp>
        <p:nvSpPr>
          <p:cNvPr id="1048806" name="直线"/>
          <p:cNvSpPr/>
          <p:nvPr/>
        </p:nvSpPr>
        <p:spPr>
          <a:xfrm rot="4791364">
            <a:off x="9738483" y="5143500"/>
            <a:ext cx="10464870" cy="0"/>
          </a:xfrm>
          <a:prstGeom prst="line"/>
          <a:noFill/>
          <a:ln w="9525" cap="rnd" cmpd="sng">
            <a:solidFill>
              <a:srgbClr val="5FCBEF"/>
            </a:solidFill>
            <a:prstDash val="solid"/>
            <a:round/>
          </a:ln>
        </p:spPr>
      </p:sp>
      <p:sp>
        <p:nvSpPr>
          <p:cNvPr id="1048807" name="直线"/>
          <p:cNvSpPr/>
          <p:nvPr/>
        </p:nvSpPr>
        <p:spPr>
          <a:xfrm rot="8776573">
            <a:off x="10406482" y="7904560"/>
            <a:ext cx="8608175" cy="0"/>
          </a:xfrm>
          <a:prstGeom prst="line"/>
          <a:noFill/>
          <a:ln w="9525" cap="rnd" cmpd="sng">
            <a:solidFill>
              <a:srgbClr val="5FCBEF"/>
            </a:solidFill>
            <a:prstDash val="solid"/>
            <a:round/>
          </a:ln>
        </p:spPr>
      </p:sp>
      <p:grpSp>
        <p:nvGrpSpPr>
          <p:cNvPr id="165" name="组合"/>
          <p:cNvGrpSpPr/>
          <p:nvPr/>
        </p:nvGrpSpPr>
        <p:grpSpPr>
          <a:xfrm>
            <a:off x="13772214" y="-12700"/>
            <a:ext cx="4511040" cy="10299668"/>
            <a:chOff x="13772214" y="-12700"/>
            <a:chExt cx="4511040" cy="10299668"/>
          </a:xfrm>
        </p:grpSpPr>
        <p:sp>
          <p:nvSpPr>
            <p:cNvPr id="1048808"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66" name="组合"/>
          <p:cNvGrpSpPr/>
          <p:nvPr/>
        </p:nvGrpSpPr>
        <p:grpSpPr>
          <a:xfrm>
            <a:off x="14405163" y="-12700"/>
            <a:ext cx="3882866" cy="10299668"/>
            <a:chOff x="14405163" y="-12700"/>
            <a:chExt cx="3882866" cy="10299668"/>
          </a:xfrm>
        </p:grpSpPr>
        <p:sp>
          <p:nvSpPr>
            <p:cNvPr id="1048809"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67" name="组合"/>
          <p:cNvGrpSpPr/>
          <p:nvPr/>
        </p:nvGrpSpPr>
        <p:grpSpPr>
          <a:xfrm>
            <a:off x="13398498" y="4572000"/>
            <a:ext cx="4889470" cy="5715000"/>
            <a:chOff x="13398498" y="4572000"/>
            <a:chExt cx="4889470" cy="5715000"/>
          </a:xfrm>
        </p:grpSpPr>
        <p:sp>
          <p:nvSpPr>
            <p:cNvPr id="1048810"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68" name="组合"/>
          <p:cNvGrpSpPr/>
          <p:nvPr/>
        </p:nvGrpSpPr>
        <p:grpSpPr>
          <a:xfrm>
            <a:off x="14001750" y="-12700"/>
            <a:ext cx="4281488" cy="10299668"/>
            <a:chOff x="14001750" y="-12700"/>
            <a:chExt cx="4281488" cy="10299668"/>
          </a:xfrm>
        </p:grpSpPr>
        <p:sp>
          <p:nvSpPr>
            <p:cNvPr id="1048811"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69" name="组合"/>
          <p:cNvGrpSpPr/>
          <p:nvPr/>
        </p:nvGrpSpPr>
        <p:grpSpPr>
          <a:xfrm>
            <a:off x="16348095" y="-12700"/>
            <a:ext cx="1935194" cy="10299668"/>
            <a:chOff x="16348095" y="-12700"/>
            <a:chExt cx="1935194" cy="10299668"/>
          </a:xfrm>
        </p:grpSpPr>
        <p:sp>
          <p:nvSpPr>
            <p:cNvPr id="1048812"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70" name="组合"/>
          <p:cNvGrpSpPr/>
          <p:nvPr/>
        </p:nvGrpSpPr>
        <p:grpSpPr>
          <a:xfrm>
            <a:off x="16408499" y="-12700"/>
            <a:ext cx="1874710" cy="10299668"/>
            <a:chOff x="16408499" y="-12700"/>
            <a:chExt cx="1874710" cy="10299668"/>
          </a:xfrm>
        </p:grpSpPr>
        <p:sp>
          <p:nvSpPr>
            <p:cNvPr id="1048813"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71" name="组合"/>
          <p:cNvGrpSpPr/>
          <p:nvPr/>
        </p:nvGrpSpPr>
        <p:grpSpPr>
          <a:xfrm>
            <a:off x="15557499" y="5384800"/>
            <a:ext cx="2725767" cy="4902230"/>
            <a:chOff x="15557499" y="5384800"/>
            <a:chExt cx="2725767" cy="4902230"/>
          </a:xfrm>
        </p:grpSpPr>
        <p:sp>
          <p:nvSpPr>
            <p:cNvPr id="1048814"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72" name="组合"/>
          <p:cNvGrpSpPr/>
          <p:nvPr/>
        </p:nvGrpSpPr>
        <p:grpSpPr>
          <a:xfrm>
            <a:off x="0" y="6019800"/>
            <a:ext cx="673132" cy="4267200"/>
            <a:chOff x="0" y="6019800"/>
            <a:chExt cx="673132" cy="4267200"/>
          </a:xfrm>
        </p:grpSpPr>
        <p:sp>
          <p:nvSpPr>
            <p:cNvPr id="1048815"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816"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13</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817" name=""/>
          <p:cNvSpPr txBox="1"/>
          <p:nvPr/>
        </p:nvSpPr>
        <p:spPr>
          <a:xfrm>
            <a:off x="295573" y="710579"/>
            <a:ext cx="12932444" cy="1285240"/>
          </a:xfrm>
          <a:prstGeom prst="rect"/>
        </p:spPr>
        <p:txBody>
          <a:bodyPr rtlCol="0" wrap="square">
            <a:spAutoFit/>
          </a:bodyPr>
          <a:p>
            <a:r>
              <a:rPr b="1" sz="8000" lang="en-US">
                <a:solidFill>
                  <a:srgbClr val="000000"/>
                </a:solidFill>
              </a:rPr>
              <a:t>Algorithm</a:t>
            </a:r>
            <a:r>
              <a:rPr altLang="zh-CN" b="1" sz="8000" lang="en-US">
                <a:solidFill>
                  <a:srgbClr val="000000"/>
                </a:solidFill>
              </a:rPr>
              <a:t> </a:t>
            </a:r>
            <a:r>
              <a:rPr altLang="zh-CN" b="1" sz="8000" lang="en-US">
                <a:solidFill>
                  <a:srgbClr val="000000"/>
                </a:solidFill>
              </a:rPr>
              <a:t>a</a:t>
            </a:r>
            <a:r>
              <a:rPr altLang="zh-CN" b="1" sz="8000" lang="en-US">
                <a:solidFill>
                  <a:srgbClr val="000000"/>
                </a:solidFill>
              </a:rPr>
              <a:t>n</a:t>
            </a:r>
            <a:r>
              <a:rPr altLang="zh-CN" b="1" sz="8000" lang="en-US">
                <a:solidFill>
                  <a:srgbClr val="000000"/>
                </a:solidFill>
              </a:rPr>
              <a:t>d</a:t>
            </a:r>
            <a:r>
              <a:rPr altLang="zh-CN" b="1" sz="8000" lang="en-US">
                <a:solidFill>
                  <a:srgbClr val="000000"/>
                </a:solidFill>
              </a:rPr>
              <a:t> </a:t>
            </a:r>
            <a:r>
              <a:rPr altLang="zh-CN" b="1" sz="8000" lang="en-US">
                <a:solidFill>
                  <a:srgbClr val="000000"/>
                </a:solidFill>
              </a:rPr>
              <a:t>d</a:t>
            </a:r>
            <a:r>
              <a:rPr altLang="zh-CN" b="1" sz="8000" lang="en-US">
                <a:solidFill>
                  <a:srgbClr val="000000"/>
                </a:solidFill>
              </a:rPr>
              <a:t>e</a:t>
            </a:r>
            <a:r>
              <a:rPr altLang="zh-CN" b="1" sz="8000" lang="en-US">
                <a:solidFill>
                  <a:srgbClr val="000000"/>
                </a:solidFill>
              </a:rPr>
              <a:t>p</a:t>
            </a:r>
            <a:r>
              <a:rPr altLang="zh-CN" b="1" sz="8000" lang="en-US">
                <a:solidFill>
                  <a:srgbClr val="000000"/>
                </a:solidFill>
              </a:rPr>
              <a:t>l</a:t>
            </a:r>
            <a:r>
              <a:rPr altLang="zh-CN" b="1" sz="8000" lang="en-US">
                <a:solidFill>
                  <a:srgbClr val="000000"/>
                </a:solidFill>
              </a:rPr>
              <a:t>o</a:t>
            </a:r>
            <a:r>
              <a:rPr altLang="zh-CN" b="1" sz="8000" lang="en-US">
                <a:solidFill>
                  <a:srgbClr val="000000"/>
                </a:solidFill>
              </a:rPr>
              <a:t>y</a:t>
            </a:r>
            <a:r>
              <a:rPr altLang="zh-CN" b="1" sz="8000" lang="en-US">
                <a:solidFill>
                  <a:srgbClr val="000000"/>
                </a:solidFill>
              </a:rPr>
              <a:t>m</a:t>
            </a:r>
            <a:r>
              <a:rPr altLang="zh-CN" b="1" sz="8000" lang="en-US">
                <a:solidFill>
                  <a:srgbClr val="000000"/>
                </a:solidFill>
              </a:rPr>
              <a:t>e</a:t>
            </a:r>
            <a:r>
              <a:rPr altLang="zh-CN" b="1" sz="8000" lang="en-US">
                <a:solidFill>
                  <a:srgbClr val="000000"/>
                </a:solidFill>
              </a:rPr>
              <a:t>n</a:t>
            </a:r>
            <a:r>
              <a:rPr altLang="zh-CN" b="1" sz="8000" lang="en-US">
                <a:solidFill>
                  <a:srgbClr val="000000"/>
                </a:solidFill>
              </a:rPr>
              <a:t>t</a:t>
            </a:r>
            <a:endParaRPr b="1" sz="2800" lang="en-US">
              <a:solidFill>
                <a:srgbClr val="000000"/>
              </a:solidFill>
            </a:endParaRPr>
          </a:p>
        </p:txBody>
      </p:sp>
      <p:sp>
        <p:nvSpPr>
          <p:cNvPr id="1048818" name=""/>
          <p:cNvSpPr txBox="1"/>
          <p:nvPr/>
        </p:nvSpPr>
        <p:spPr>
          <a:xfrm>
            <a:off x="536858" y="2593524"/>
            <a:ext cx="5247409" cy="624840"/>
          </a:xfrm>
          <a:prstGeom prst="rect"/>
        </p:spPr>
        <p:txBody>
          <a:bodyPr rtlCol="0" wrap="square">
            <a:spAutoFit/>
          </a:bodyPr>
          <a:p>
            <a:pPr indent="-571500" marL="571500">
              <a:buFont typeface="Wingdings" charset="2"/>
              <a:buChar char="n"/>
            </a:pPr>
            <a:r>
              <a:rPr b="1" sz="3600" lang="en-US">
                <a:solidFill>
                  <a:srgbClr val="000000"/>
                </a:solidFill>
              </a:rPr>
              <a:t>Initialize Sensors:</a:t>
            </a:r>
            <a:endParaRPr b="1" sz="2800" lang="en-US">
              <a:solidFill>
                <a:srgbClr val="000000"/>
              </a:solidFill>
            </a:endParaRPr>
          </a:p>
        </p:txBody>
      </p:sp>
      <p:sp>
        <p:nvSpPr>
          <p:cNvPr id="1048819" name=""/>
          <p:cNvSpPr txBox="1"/>
          <p:nvPr/>
        </p:nvSpPr>
        <p:spPr>
          <a:xfrm>
            <a:off x="964532" y="3176277"/>
            <a:ext cx="13826992" cy="1158240"/>
          </a:xfrm>
          <a:prstGeom prst="rect"/>
        </p:spPr>
        <p:txBody>
          <a:bodyPr rtlCol="0" wrap="square">
            <a:spAutoFit/>
          </a:bodyPr>
          <a:p>
            <a:pPr indent="-571500" marL="571500">
              <a:buFont typeface="Arial"/>
              <a:buChar char="•"/>
            </a:pPr>
            <a:r>
              <a:rPr b="0" sz="3600" lang="en-US">
                <a:solidFill>
                  <a:srgbClr val="000000"/>
                </a:solidFill>
              </a:rPr>
              <a:t>Start by initializing the sensors (e.g., gyroscopes, accelerometers) to capture hand movements.</a:t>
            </a:r>
            <a:endParaRPr b="0" sz="2800" lang="en-US">
              <a:solidFill>
                <a:srgbClr val="000000"/>
              </a:solidFill>
            </a:endParaRPr>
          </a:p>
        </p:txBody>
      </p:sp>
      <p:sp>
        <p:nvSpPr>
          <p:cNvPr id="1048820" name=""/>
          <p:cNvSpPr txBox="1"/>
          <p:nvPr/>
        </p:nvSpPr>
        <p:spPr>
          <a:xfrm>
            <a:off x="536857" y="4512294"/>
            <a:ext cx="4355894" cy="624840"/>
          </a:xfrm>
          <a:prstGeom prst="rect"/>
        </p:spPr>
        <p:txBody>
          <a:bodyPr rtlCol="0" wrap="square">
            <a:spAutoFit/>
          </a:bodyPr>
          <a:p>
            <a:pPr indent="-571500" marL="571500">
              <a:buFont typeface="Wingdings" charset="2"/>
              <a:buChar char="n"/>
            </a:pPr>
            <a:r>
              <a:rPr b="1" sz="3600" lang="en-US">
                <a:solidFill>
                  <a:srgbClr val="000000"/>
                </a:solidFill>
              </a:rPr>
              <a:t>Data Acquisition:</a:t>
            </a:r>
            <a:endParaRPr b="1" sz="2800" lang="en-US">
              <a:solidFill>
                <a:srgbClr val="000000"/>
              </a:solidFill>
            </a:endParaRPr>
          </a:p>
        </p:txBody>
      </p:sp>
      <p:sp>
        <p:nvSpPr>
          <p:cNvPr id="1048821" name=""/>
          <p:cNvSpPr txBox="1"/>
          <p:nvPr/>
        </p:nvSpPr>
        <p:spPr>
          <a:xfrm>
            <a:off x="964533" y="5143500"/>
            <a:ext cx="11594524" cy="1158240"/>
          </a:xfrm>
          <a:prstGeom prst="rect"/>
        </p:spPr>
        <p:txBody>
          <a:bodyPr rtlCol="0" wrap="square">
            <a:spAutoFit/>
          </a:bodyPr>
          <a:p>
            <a:pPr indent="-571500" marL="571500">
              <a:buFont typeface="Arial"/>
              <a:buChar char="•"/>
            </a:pPr>
            <a:r>
              <a:rPr sz="3600" lang="en-US">
                <a:solidFill>
                  <a:srgbClr val="000000"/>
                </a:solidFill>
              </a:rPr>
              <a:t>Continuously gather data from the sensors to track hand movements.</a:t>
            </a:r>
            <a:endParaRPr sz="2800" lang="en-US">
              <a:solidFill>
                <a:srgbClr val="000000"/>
              </a:solidFill>
            </a:endParaRPr>
          </a:p>
        </p:txBody>
      </p:sp>
      <p:sp>
        <p:nvSpPr>
          <p:cNvPr id="1048822" name=""/>
          <p:cNvSpPr txBox="1"/>
          <p:nvPr/>
        </p:nvSpPr>
        <p:spPr>
          <a:xfrm>
            <a:off x="536857" y="6677676"/>
            <a:ext cx="4381499" cy="624841"/>
          </a:xfrm>
          <a:prstGeom prst="rect"/>
        </p:spPr>
        <p:txBody>
          <a:bodyPr rtlCol="0" wrap="square">
            <a:spAutoFit/>
          </a:bodyPr>
          <a:p>
            <a:pPr indent="-571500" marL="571500">
              <a:buFont typeface="Wingdings" charset="2"/>
              <a:buChar char="n"/>
            </a:pPr>
            <a:r>
              <a:rPr b="1" sz="3600" lang="en-US">
                <a:solidFill>
                  <a:srgbClr val="000000"/>
                </a:solidFill>
              </a:rPr>
              <a:t>Preprocessing:</a:t>
            </a:r>
            <a:endParaRPr b="1" sz="2800" lang="en-US">
              <a:solidFill>
                <a:srgbClr val="000000"/>
              </a:solidFill>
            </a:endParaRPr>
          </a:p>
        </p:txBody>
      </p:sp>
      <p:sp>
        <p:nvSpPr>
          <p:cNvPr id="1048823" name=""/>
          <p:cNvSpPr txBox="1"/>
          <p:nvPr/>
        </p:nvSpPr>
        <p:spPr>
          <a:xfrm>
            <a:off x="860134" y="7280262"/>
            <a:ext cx="12538364" cy="1158239"/>
          </a:xfrm>
          <a:prstGeom prst="rect"/>
        </p:spPr>
        <p:txBody>
          <a:bodyPr rtlCol="0" wrap="square">
            <a:spAutoFit/>
          </a:bodyPr>
          <a:p>
            <a:pPr indent="-571500" marL="571500">
              <a:buFont typeface="Arial"/>
              <a:buChar char="•"/>
            </a:pPr>
            <a:r>
              <a:rPr sz="3600" lang="en-US">
                <a:solidFill>
                  <a:srgbClr val="000000"/>
                </a:solidFill>
              </a:rPr>
              <a:t>Filter the raw sensor data to remove noise and improve accuracy.</a:t>
            </a:r>
            <a:endParaRPr sz="2800" lang="en-US">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73" name=""/>
        <p:cNvGrpSpPr/>
        <p:nvPr/>
      </p:nvGrpSpPr>
      <p:grpSpPr>
        <a:xfrm>
          <a:off x="0" y="0"/>
          <a:ext cx="0" cy="0"/>
          <a:chOff x="0" y="0"/>
          <a:chExt cx="0" cy="0"/>
        </a:xfrm>
      </p:grpSpPr>
      <p:sp>
        <p:nvSpPr>
          <p:cNvPr id="1048824" name="直线"/>
          <p:cNvSpPr/>
          <p:nvPr/>
        </p:nvSpPr>
        <p:spPr>
          <a:xfrm rot="4791364">
            <a:off x="9738483" y="5143500"/>
            <a:ext cx="10464870" cy="0"/>
          </a:xfrm>
          <a:prstGeom prst="line"/>
          <a:noFill/>
          <a:ln w="9525" cap="rnd" cmpd="sng">
            <a:solidFill>
              <a:srgbClr val="5FCBEF"/>
            </a:solidFill>
            <a:prstDash val="solid"/>
            <a:round/>
          </a:ln>
        </p:spPr>
      </p:sp>
      <p:sp>
        <p:nvSpPr>
          <p:cNvPr id="1048825" name="直线"/>
          <p:cNvSpPr/>
          <p:nvPr/>
        </p:nvSpPr>
        <p:spPr>
          <a:xfrm rot="8776573">
            <a:off x="10406482" y="7904560"/>
            <a:ext cx="8608175" cy="0"/>
          </a:xfrm>
          <a:prstGeom prst="line"/>
          <a:noFill/>
          <a:ln w="9525" cap="rnd" cmpd="sng">
            <a:solidFill>
              <a:srgbClr val="5FCBEF"/>
            </a:solidFill>
            <a:prstDash val="solid"/>
            <a:round/>
          </a:ln>
        </p:spPr>
      </p:sp>
      <p:grpSp>
        <p:nvGrpSpPr>
          <p:cNvPr id="174" name="组合"/>
          <p:cNvGrpSpPr/>
          <p:nvPr/>
        </p:nvGrpSpPr>
        <p:grpSpPr>
          <a:xfrm>
            <a:off x="13772214" y="-12700"/>
            <a:ext cx="4511040" cy="10299668"/>
            <a:chOff x="13772214" y="-12700"/>
            <a:chExt cx="4511040" cy="10299668"/>
          </a:xfrm>
        </p:grpSpPr>
        <p:sp>
          <p:nvSpPr>
            <p:cNvPr id="1048826"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75" name="组合"/>
          <p:cNvGrpSpPr/>
          <p:nvPr/>
        </p:nvGrpSpPr>
        <p:grpSpPr>
          <a:xfrm>
            <a:off x="14405163" y="-12700"/>
            <a:ext cx="3882866" cy="10299668"/>
            <a:chOff x="14405163" y="-12700"/>
            <a:chExt cx="3882866" cy="10299668"/>
          </a:xfrm>
        </p:grpSpPr>
        <p:sp>
          <p:nvSpPr>
            <p:cNvPr id="1048827"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76" name="组合"/>
          <p:cNvGrpSpPr/>
          <p:nvPr/>
        </p:nvGrpSpPr>
        <p:grpSpPr>
          <a:xfrm>
            <a:off x="13398498" y="4572000"/>
            <a:ext cx="4889470" cy="5715000"/>
            <a:chOff x="13398498" y="4572000"/>
            <a:chExt cx="4889470" cy="5715000"/>
          </a:xfrm>
        </p:grpSpPr>
        <p:sp>
          <p:nvSpPr>
            <p:cNvPr id="1048828"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77" name="组合"/>
          <p:cNvGrpSpPr/>
          <p:nvPr/>
        </p:nvGrpSpPr>
        <p:grpSpPr>
          <a:xfrm>
            <a:off x="14001750" y="-12700"/>
            <a:ext cx="4281488" cy="10299668"/>
            <a:chOff x="14001750" y="-12700"/>
            <a:chExt cx="4281488" cy="10299668"/>
          </a:xfrm>
        </p:grpSpPr>
        <p:sp>
          <p:nvSpPr>
            <p:cNvPr id="1048829"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78" name="组合"/>
          <p:cNvGrpSpPr/>
          <p:nvPr/>
        </p:nvGrpSpPr>
        <p:grpSpPr>
          <a:xfrm>
            <a:off x="16348095" y="-12700"/>
            <a:ext cx="1935194" cy="10299668"/>
            <a:chOff x="16348095" y="-12700"/>
            <a:chExt cx="1935194" cy="10299668"/>
          </a:xfrm>
        </p:grpSpPr>
        <p:sp>
          <p:nvSpPr>
            <p:cNvPr id="1048830"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79" name="组合"/>
          <p:cNvGrpSpPr/>
          <p:nvPr/>
        </p:nvGrpSpPr>
        <p:grpSpPr>
          <a:xfrm>
            <a:off x="16408499" y="-12700"/>
            <a:ext cx="1874710" cy="10299668"/>
            <a:chOff x="16408499" y="-12700"/>
            <a:chExt cx="1874710" cy="10299668"/>
          </a:xfrm>
        </p:grpSpPr>
        <p:sp>
          <p:nvSpPr>
            <p:cNvPr id="1048831"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80" name="组合"/>
          <p:cNvGrpSpPr/>
          <p:nvPr/>
        </p:nvGrpSpPr>
        <p:grpSpPr>
          <a:xfrm>
            <a:off x="15557499" y="5384800"/>
            <a:ext cx="2725767" cy="4902230"/>
            <a:chOff x="15557499" y="5384800"/>
            <a:chExt cx="2725767" cy="4902230"/>
          </a:xfrm>
        </p:grpSpPr>
        <p:sp>
          <p:nvSpPr>
            <p:cNvPr id="1048832"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81" name="组合"/>
          <p:cNvGrpSpPr/>
          <p:nvPr/>
        </p:nvGrpSpPr>
        <p:grpSpPr>
          <a:xfrm>
            <a:off x="0" y="6019800"/>
            <a:ext cx="673132" cy="4267200"/>
            <a:chOff x="0" y="6019800"/>
            <a:chExt cx="673132" cy="4267200"/>
          </a:xfrm>
        </p:grpSpPr>
        <p:sp>
          <p:nvSpPr>
            <p:cNvPr id="1048833"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834" name="矩形"/>
          <p:cNvSpPr/>
          <p:nvPr/>
        </p:nvSpPr>
        <p:spPr>
          <a:xfrm rot="0">
            <a:off x="12977433" y="9098238"/>
            <a:ext cx="842127" cy="465773"/>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rebuchet MS Bold" pitchFamily="0" charset="0"/>
                <a:ea typeface="宋体" pitchFamily="0" charset="0"/>
                <a:cs typeface="Calibri" pitchFamily="0" charset="0"/>
              </a:rPr>
              <a:t>14</a:t>
            </a:r>
            <a:endParaRPr altLang="en-US" baseline="0" b="0" cap="none" sz="3000" i="0" kern="1200" lang="zh-CN" spc="0" strike="noStrike" u="none">
              <a:solidFill>
                <a:srgbClr val="000000"/>
              </a:solidFill>
              <a:latin typeface="Trebuchet MS Bold" pitchFamily="0" charset="0"/>
              <a:ea typeface="宋体" pitchFamily="0" charset="0"/>
              <a:cs typeface="Calibri" pitchFamily="0" charset="0"/>
            </a:endParaRPr>
          </a:p>
        </p:txBody>
      </p:sp>
      <p:sp>
        <p:nvSpPr>
          <p:cNvPr id="1048835" name=""/>
          <p:cNvSpPr txBox="1"/>
          <p:nvPr/>
        </p:nvSpPr>
        <p:spPr>
          <a:xfrm>
            <a:off x="673131" y="1543070"/>
            <a:ext cx="5039591" cy="624841"/>
          </a:xfrm>
          <a:prstGeom prst="rect"/>
        </p:spPr>
        <p:txBody>
          <a:bodyPr rtlCol="0" wrap="square">
            <a:spAutoFit/>
          </a:bodyPr>
          <a:p>
            <a:pPr indent="-571500" marL="571500">
              <a:buFont typeface="Wingdings" charset="2"/>
              <a:buChar char="n"/>
            </a:pPr>
            <a:r>
              <a:rPr b="1" sz="3600" lang="en-US">
                <a:solidFill>
                  <a:srgbClr val="000000"/>
                </a:solidFill>
              </a:rPr>
              <a:t>Gesture Recognition:</a:t>
            </a:r>
            <a:endParaRPr b="1" sz="2800" lang="en-US">
              <a:solidFill>
                <a:srgbClr val="000000"/>
              </a:solidFill>
            </a:endParaRPr>
          </a:p>
        </p:txBody>
      </p:sp>
      <p:sp>
        <p:nvSpPr>
          <p:cNvPr id="1048836" name=""/>
          <p:cNvSpPr txBox="1"/>
          <p:nvPr/>
        </p:nvSpPr>
        <p:spPr>
          <a:xfrm>
            <a:off x="1414141" y="2478415"/>
            <a:ext cx="12268122" cy="1056640"/>
          </a:xfrm>
          <a:prstGeom prst="rect"/>
        </p:spPr>
        <p:txBody>
          <a:bodyPr rtlCol="0" wrap="square">
            <a:spAutoFit/>
          </a:bodyPr>
          <a:p>
            <a:pPr indent="-457200" marL="457200">
              <a:buFont typeface="Arial"/>
              <a:buChar char="•"/>
            </a:pPr>
            <a:r>
              <a:rPr sz="3200" lang="en-US">
                <a:solidFill>
                  <a:srgbClr val="000000"/>
                </a:solidFill>
              </a:rPr>
              <a:t>Analyze the preprocessed data to recognize specific hand gestures.</a:t>
            </a:r>
            <a:endParaRPr sz="2800" lang="en-US">
              <a:solidFill>
                <a:srgbClr val="000000"/>
              </a:solidFill>
            </a:endParaRPr>
          </a:p>
        </p:txBody>
      </p:sp>
      <p:sp>
        <p:nvSpPr>
          <p:cNvPr id="1048837" name=""/>
          <p:cNvSpPr txBox="1"/>
          <p:nvPr/>
        </p:nvSpPr>
        <p:spPr>
          <a:xfrm>
            <a:off x="1396028" y="3845560"/>
            <a:ext cx="13662104" cy="1056640"/>
          </a:xfrm>
          <a:prstGeom prst="rect"/>
        </p:spPr>
        <p:txBody>
          <a:bodyPr rtlCol="0" wrap="square">
            <a:spAutoFit/>
          </a:bodyPr>
          <a:p>
            <a:pPr indent="-457200" marL="457200">
              <a:buFont typeface="Arial"/>
              <a:buChar char="•"/>
            </a:pPr>
            <a:r>
              <a:rPr sz="3200" lang="en-US">
                <a:solidFill>
                  <a:srgbClr val="000000"/>
                </a:solidFill>
              </a:rPr>
              <a:t>Identify gestures such as pointing, clicking, dragging, and scrolling based on predefined patterns or machine learning models.</a:t>
            </a:r>
            <a:endParaRPr sz="2800" lang="en-US">
              <a:solidFill>
                <a:srgbClr val="000000"/>
              </a:solidFill>
            </a:endParaRPr>
          </a:p>
        </p:txBody>
      </p:sp>
      <p:sp>
        <p:nvSpPr>
          <p:cNvPr id="1048838" name=""/>
          <p:cNvSpPr txBox="1"/>
          <p:nvPr/>
        </p:nvSpPr>
        <p:spPr>
          <a:xfrm>
            <a:off x="673131" y="5602614"/>
            <a:ext cx="10910455" cy="624840"/>
          </a:xfrm>
          <a:prstGeom prst="rect"/>
        </p:spPr>
        <p:txBody>
          <a:bodyPr rtlCol="0" wrap="square">
            <a:spAutoFit/>
          </a:bodyPr>
          <a:p>
            <a:pPr indent="-571500" marL="571500">
              <a:buFont typeface="Wingdings" charset="2"/>
              <a:buChar char="n"/>
            </a:pPr>
            <a:r>
              <a:rPr b="1" sz="3600" lang="en-US">
                <a:solidFill>
                  <a:srgbClr val="000000"/>
                </a:solidFill>
              </a:rPr>
              <a:t>Mouse Action Mapping:</a:t>
            </a:r>
            <a:endParaRPr b="1" sz="2800" lang="en-US">
              <a:solidFill>
                <a:srgbClr val="000000"/>
              </a:solidFill>
            </a:endParaRPr>
          </a:p>
        </p:txBody>
      </p:sp>
      <p:sp>
        <p:nvSpPr>
          <p:cNvPr id="1048839" name=""/>
          <p:cNvSpPr txBox="1"/>
          <p:nvPr/>
        </p:nvSpPr>
        <p:spPr>
          <a:xfrm>
            <a:off x="1342488" y="6391889"/>
            <a:ext cx="12888323" cy="574040"/>
          </a:xfrm>
          <a:prstGeom prst="rect"/>
        </p:spPr>
        <p:txBody>
          <a:bodyPr rtlCol="0" wrap="square">
            <a:spAutoFit/>
          </a:bodyPr>
          <a:p>
            <a:pPr indent="-457200" marL="457200">
              <a:buFont typeface="Arial"/>
              <a:buChar char="•"/>
            </a:pPr>
            <a:r>
              <a:rPr sz="3200" lang="en-US">
                <a:solidFill>
                  <a:srgbClr val="000000"/>
                </a:solidFill>
              </a:rPr>
              <a:t>Map recognized gestures to corresponding mouse actions.</a:t>
            </a:r>
            <a:endParaRPr sz="2800" lang="en-US">
              <a:solidFill>
                <a:srgbClr val="000000"/>
              </a:solidFill>
            </a:endParaRPr>
          </a:p>
        </p:txBody>
      </p:sp>
      <p:sp>
        <p:nvSpPr>
          <p:cNvPr id="1048840" name=""/>
          <p:cNvSpPr txBox="1"/>
          <p:nvPr/>
        </p:nvSpPr>
        <p:spPr>
          <a:xfrm>
            <a:off x="1396029" y="7062449"/>
            <a:ext cx="11765285" cy="1056639"/>
          </a:xfrm>
          <a:prstGeom prst="rect"/>
        </p:spPr>
        <p:txBody>
          <a:bodyPr rtlCol="0" wrap="square">
            <a:spAutoFit/>
          </a:bodyPr>
          <a:p>
            <a:pPr indent="-457200" marL="457200">
              <a:buFont typeface="Arial"/>
              <a:buChar char="•"/>
            </a:pPr>
            <a:r>
              <a:rPr sz="3200" lang="en-US">
                <a:solidFill>
                  <a:srgbClr val="000000"/>
                </a:solidFill>
              </a:rPr>
              <a:t>Translate pointing gestures into cursor movements on the screen.</a:t>
            </a:r>
            <a:endParaRPr sz="2800" lang="en-US">
              <a:solidFill>
                <a:srgbClr val="000000"/>
              </a:solidFill>
            </a:endParaRPr>
          </a:p>
        </p:txBody>
      </p:sp>
      <p:sp>
        <p:nvSpPr>
          <p:cNvPr id="1048841" name=""/>
          <p:cNvSpPr txBox="1"/>
          <p:nvPr/>
        </p:nvSpPr>
        <p:spPr>
          <a:xfrm>
            <a:off x="1303963" y="8376919"/>
            <a:ext cx="12697787" cy="574041"/>
          </a:xfrm>
          <a:prstGeom prst="rect"/>
        </p:spPr>
        <p:txBody>
          <a:bodyPr rtlCol="0" wrap="square">
            <a:spAutoFit/>
          </a:bodyPr>
          <a:p>
            <a:pPr indent="-457200" marL="457200">
              <a:buFont typeface="Arial"/>
              <a:buChar char="•"/>
            </a:pPr>
            <a:r>
              <a:rPr sz="3200" lang="en-US">
                <a:solidFill>
                  <a:srgbClr val="000000"/>
                </a:solidFill>
              </a:rPr>
              <a:t>Recognize clicking gestures to perform left or right mouse clicks.</a:t>
            </a:r>
            <a:endParaRPr sz="2800" lang="en-US">
              <a:solidFill>
                <a:srgbClr val="000000"/>
              </a:solidFill>
            </a:endParaRPr>
          </a:p>
        </p:txBody>
      </p:sp>
      <p:sp>
        <p:nvSpPr>
          <p:cNvPr id="1048842" name=""/>
          <p:cNvSpPr txBox="1"/>
          <p:nvPr/>
        </p:nvSpPr>
        <p:spPr>
          <a:xfrm>
            <a:off x="1342488" y="9098238"/>
            <a:ext cx="12555682" cy="574041"/>
          </a:xfrm>
          <a:prstGeom prst="rect"/>
        </p:spPr>
        <p:txBody>
          <a:bodyPr rtlCol="0" wrap="square">
            <a:spAutoFit/>
          </a:bodyPr>
          <a:p>
            <a:pPr indent="-457200" marL="457200">
              <a:buFont typeface="Arial"/>
              <a:buChar char="•"/>
            </a:pPr>
            <a:r>
              <a:rPr sz="3200" lang="en-US">
                <a:solidFill>
                  <a:srgbClr val="000000"/>
                </a:solidFill>
              </a:rPr>
              <a:t>Identify scrolling gestures for vertical or horizontal scrolling.</a:t>
            </a:r>
            <a:endParaRPr sz="2800" lang="en-US">
              <a:solidFill>
                <a:srgbClr val="000000"/>
              </a:solidFill>
            </a:endParaRPr>
          </a:p>
        </p:txBody>
      </p:sp>
      <p:sp>
        <p:nvSpPr>
          <p:cNvPr id="1048843" name=""/>
          <p:cNvSpPr txBox="1"/>
          <p:nvPr/>
        </p:nvSpPr>
        <p:spPr>
          <a:xfrm>
            <a:off x="336566" y="-34312"/>
            <a:ext cx="17335503" cy="1285241"/>
          </a:xfrm>
          <a:prstGeom prst="rect"/>
        </p:spPr>
        <p:txBody>
          <a:bodyPr rtlCol="0" wrap="square">
            <a:spAutoFit/>
          </a:bodyPr>
          <a:p>
            <a:r>
              <a:rPr b="1" sz="8000" lang="en-US">
                <a:solidFill>
                  <a:srgbClr val="000000"/>
                </a:solidFill>
              </a:rPr>
              <a:t>Algorithm</a:t>
            </a:r>
            <a:r>
              <a:rPr altLang="zh-CN" b="1" sz="8000" lang="en-US">
                <a:solidFill>
                  <a:srgbClr val="000000"/>
                </a:solidFill>
              </a:rPr>
              <a:t> </a:t>
            </a:r>
            <a:r>
              <a:rPr altLang="zh-CN" b="1" sz="8000" lang="en-US">
                <a:solidFill>
                  <a:srgbClr val="000000"/>
                </a:solidFill>
              </a:rPr>
              <a:t>a</a:t>
            </a:r>
            <a:r>
              <a:rPr altLang="zh-CN" b="1" sz="8000" lang="en-US">
                <a:solidFill>
                  <a:srgbClr val="000000"/>
                </a:solidFill>
              </a:rPr>
              <a:t>n</a:t>
            </a:r>
            <a:r>
              <a:rPr altLang="zh-CN" b="1" sz="8000" lang="en-US">
                <a:solidFill>
                  <a:srgbClr val="000000"/>
                </a:solidFill>
              </a:rPr>
              <a:t>d</a:t>
            </a:r>
            <a:r>
              <a:rPr altLang="zh-CN" b="1" sz="8000" lang="en-US">
                <a:solidFill>
                  <a:srgbClr val="000000"/>
                </a:solidFill>
              </a:rPr>
              <a:t> </a:t>
            </a:r>
            <a:r>
              <a:rPr altLang="zh-CN" b="1" sz="8000" lang="en-US">
                <a:solidFill>
                  <a:srgbClr val="000000"/>
                </a:solidFill>
              </a:rPr>
              <a:t>D</a:t>
            </a:r>
            <a:r>
              <a:rPr altLang="zh-CN" b="1" sz="8000" lang="en-US">
                <a:solidFill>
                  <a:srgbClr val="000000"/>
                </a:solidFill>
              </a:rPr>
              <a:t>e</a:t>
            </a:r>
            <a:r>
              <a:rPr altLang="zh-CN" b="1" sz="8000" lang="en-US">
                <a:solidFill>
                  <a:srgbClr val="000000"/>
                </a:solidFill>
              </a:rPr>
              <a:t>p</a:t>
            </a:r>
            <a:r>
              <a:rPr altLang="zh-CN" b="1" sz="8000" lang="en-US">
                <a:solidFill>
                  <a:srgbClr val="000000"/>
                </a:solidFill>
              </a:rPr>
              <a:t>l</a:t>
            </a:r>
            <a:r>
              <a:rPr altLang="zh-CN" b="1" sz="8000" lang="en-US">
                <a:solidFill>
                  <a:srgbClr val="000000"/>
                </a:solidFill>
              </a:rPr>
              <a:t>o</a:t>
            </a:r>
            <a:r>
              <a:rPr altLang="zh-CN" b="1" sz="8000" lang="en-US">
                <a:solidFill>
                  <a:srgbClr val="000000"/>
                </a:solidFill>
              </a:rPr>
              <a:t>y</a:t>
            </a:r>
            <a:r>
              <a:rPr altLang="zh-CN" b="1" sz="8000" lang="en-US">
                <a:solidFill>
                  <a:srgbClr val="000000"/>
                </a:solidFill>
              </a:rPr>
              <a:t>m</a:t>
            </a:r>
            <a:r>
              <a:rPr altLang="zh-CN" b="1" sz="8000" lang="en-US">
                <a:solidFill>
                  <a:srgbClr val="000000"/>
                </a:solidFill>
              </a:rPr>
              <a:t>e</a:t>
            </a:r>
            <a:r>
              <a:rPr altLang="zh-CN" b="1" sz="8000" lang="en-US">
                <a:solidFill>
                  <a:srgbClr val="000000"/>
                </a:solidFill>
              </a:rPr>
              <a:t>n</a:t>
            </a:r>
            <a:r>
              <a:rPr altLang="zh-CN" b="1" sz="8000" lang="en-US">
                <a:solidFill>
                  <a:srgbClr val="000000"/>
                </a:solidFill>
              </a:rPr>
              <a:t>t</a:t>
            </a:r>
            <a:r>
              <a:rPr altLang="zh-CN" b="1" sz="8000" lang="en-US">
                <a:solidFill>
                  <a:srgbClr val="000000"/>
                </a:solidFill>
              </a:rPr>
              <a:t> </a:t>
            </a:r>
            <a:r>
              <a:rPr altLang="zh-CN" b="1" sz="8000" lang="en-US">
                <a:solidFill>
                  <a:srgbClr val="000000"/>
                </a:solidFill>
              </a:rPr>
              <a:t>(</a:t>
            </a:r>
            <a:r>
              <a:rPr altLang="zh-CN" b="1" sz="8000" lang="en-US">
                <a:solidFill>
                  <a:srgbClr val="000000"/>
                </a:solidFill>
              </a:rPr>
              <a:t>c</a:t>
            </a:r>
            <a:r>
              <a:rPr altLang="zh-CN" b="1" sz="8000" lang="en-US">
                <a:solidFill>
                  <a:srgbClr val="000000"/>
                </a:solidFill>
              </a:rPr>
              <a:t>o</a:t>
            </a:r>
            <a:r>
              <a:rPr altLang="zh-CN" b="1" sz="8000" lang="en-US">
                <a:solidFill>
                  <a:srgbClr val="000000"/>
                </a:solidFill>
              </a:rPr>
              <a:t>n</a:t>
            </a:r>
            <a:r>
              <a:rPr altLang="zh-CN" b="1" sz="8000" lang="en-US">
                <a:solidFill>
                  <a:srgbClr val="000000"/>
                </a:solidFill>
              </a:rPr>
              <a:t>t</a:t>
            </a:r>
            <a:r>
              <a:rPr altLang="zh-CN" b="1" sz="8000" lang="en-US">
                <a:solidFill>
                  <a:srgbClr val="000000"/>
                </a:solidFill>
              </a:rPr>
              <a:t>d</a:t>
            </a:r>
            <a:r>
              <a:rPr altLang="zh-CN" b="1" sz="8000" lang="en-US">
                <a:solidFill>
                  <a:srgbClr val="000000"/>
                </a:solidFill>
              </a:rPr>
              <a:t>.</a:t>
            </a:r>
            <a:r>
              <a:rPr altLang="zh-CN" b="1" sz="8000" lang="en-US">
                <a:solidFill>
                  <a:srgbClr val="000000"/>
                </a:solidFill>
              </a:rPr>
              <a:t>.</a:t>
            </a:r>
            <a:r>
              <a:rPr altLang="zh-CN" b="1" sz="8000" lang="en-US">
                <a:solidFill>
                  <a:srgbClr val="000000"/>
                </a:solidFill>
              </a:rPr>
              <a:t>.</a:t>
            </a:r>
            <a:r>
              <a:rPr altLang="zh-CN" b="1" sz="8000" lang="en-US">
                <a:solidFill>
                  <a:srgbClr val="000000"/>
                </a:solidFill>
              </a:rPr>
              <a:t>)</a:t>
            </a:r>
            <a:endParaRPr sz="2800" lang="en-US">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82" name=""/>
        <p:cNvGrpSpPr/>
        <p:nvPr/>
      </p:nvGrpSpPr>
      <p:grpSpPr>
        <a:xfrm>
          <a:off x="0" y="0"/>
          <a:ext cx="0" cy="0"/>
          <a:chOff x="0" y="0"/>
          <a:chExt cx="0" cy="0"/>
        </a:xfrm>
      </p:grpSpPr>
      <p:sp>
        <p:nvSpPr>
          <p:cNvPr id="1048844" name="直线"/>
          <p:cNvSpPr/>
          <p:nvPr/>
        </p:nvSpPr>
        <p:spPr>
          <a:xfrm rot="4791364">
            <a:off x="9738483" y="5143500"/>
            <a:ext cx="10464870" cy="0"/>
          </a:xfrm>
          <a:prstGeom prst="line"/>
          <a:noFill/>
          <a:ln w="9525" cap="rnd" cmpd="sng">
            <a:solidFill>
              <a:srgbClr val="5FCBEF"/>
            </a:solidFill>
            <a:prstDash val="solid"/>
            <a:round/>
          </a:ln>
        </p:spPr>
      </p:sp>
      <p:sp>
        <p:nvSpPr>
          <p:cNvPr id="1048845" name="直线"/>
          <p:cNvSpPr/>
          <p:nvPr/>
        </p:nvSpPr>
        <p:spPr>
          <a:xfrm rot="8776573">
            <a:off x="10406482" y="7904560"/>
            <a:ext cx="8608175" cy="0"/>
          </a:xfrm>
          <a:prstGeom prst="line"/>
          <a:noFill/>
          <a:ln w="9525" cap="rnd" cmpd="sng">
            <a:solidFill>
              <a:srgbClr val="5FCBEF"/>
            </a:solidFill>
            <a:prstDash val="solid"/>
            <a:round/>
          </a:ln>
        </p:spPr>
      </p:sp>
      <p:grpSp>
        <p:nvGrpSpPr>
          <p:cNvPr id="183" name="组合"/>
          <p:cNvGrpSpPr/>
          <p:nvPr/>
        </p:nvGrpSpPr>
        <p:grpSpPr>
          <a:xfrm>
            <a:off x="13772214" y="-12700"/>
            <a:ext cx="4511040" cy="10299668"/>
            <a:chOff x="13772214" y="-12700"/>
            <a:chExt cx="4511040" cy="10299668"/>
          </a:xfrm>
        </p:grpSpPr>
        <p:sp>
          <p:nvSpPr>
            <p:cNvPr id="1048846"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84" name="组合"/>
          <p:cNvGrpSpPr/>
          <p:nvPr/>
        </p:nvGrpSpPr>
        <p:grpSpPr>
          <a:xfrm>
            <a:off x="14405163" y="-12700"/>
            <a:ext cx="3882866" cy="10299668"/>
            <a:chOff x="14405163" y="-12700"/>
            <a:chExt cx="3882866" cy="10299668"/>
          </a:xfrm>
        </p:grpSpPr>
        <p:sp>
          <p:nvSpPr>
            <p:cNvPr id="1048847"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85" name="组合"/>
          <p:cNvGrpSpPr/>
          <p:nvPr/>
        </p:nvGrpSpPr>
        <p:grpSpPr>
          <a:xfrm>
            <a:off x="13398498" y="4572000"/>
            <a:ext cx="4889470" cy="5715000"/>
            <a:chOff x="13398498" y="4572000"/>
            <a:chExt cx="4889470" cy="5715000"/>
          </a:xfrm>
        </p:grpSpPr>
        <p:sp>
          <p:nvSpPr>
            <p:cNvPr id="1048848"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86" name="组合"/>
          <p:cNvGrpSpPr/>
          <p:nvPr/>
        </p:nvGrpSpPr>
        <p:grpSpPr>
          <a:xfrm>
            <a:off x="14001750" y="-12700"/>
            <a:ext cx="4281488" cy="10299668"/>
            <a:chOff x="14001750" y="-12700"/>
            <a:chExt cx="4281488" cy="10299668"/>
          </a:xfrm>
        </p:grpSpPr>
        <p:sp>
          <p:nvSpPr>
            <p:cNvPr id="1048849"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87" name="组合"/>
          <p:cNvGrpSpPr/>
          <p:nvPr/>
        </p:nvGrpSpPr>
        <p:grpSpPr>
          <a:xfrm>
            <a:off x="16348095" y="-12700"/>
            <a:ext cx="1935194" cy="10299668"/>
            <a:chOff x="16348095" y="-12700"/>
            <a:chExt cx="1935194" cy="10299668"/>
          </a:xfrm>
        </p:grpSpPr>
        <p:sp>
          <p:nvSpPr>
            <p:cNvPr id="1048850"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88" name="组合"/>
          <p:cNvGrpSpPr/>
          <p:nvPr/>
        </p:nvGrpSpPr>
        <p:grpSpPr>
          <a:xfrm>
            <a:off x="16408499" y="-12700"/>
            <a:ext cx="1874710" cy="10299668"/>
            <a:chOff x="16408499" y="-12700"/>
            <a:chExt cx="1874710" cy="10299668"/>
          </a:xfrm>
        </p:grpSpPr>
        <p:sp>
          <p:nvSpPr>
            <p:cNvPr id="1048851"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89" name="组合"/>
          <p:cNvGrpSpPr/>
          <p:nvPr/>
        </p:nvGrpSpPr>
        <p:grpSpPr>
          <a:xfrm>
            <a:off x="15557499" y="5384800"/>
            <a:ext cx="2725767" cy="4902230"/>
            <a:chOff x="15557499" y="5384800"/>
            <a:chExt cx="2725767" cy="4902230"/>
          </a:xfrm>
        </p:grpSpPr>
        <p:sp>
          <p:nvSpPr>
            <p:cNvPr id="1048852"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90" name="组合"/>
          <p:cNvGrpSpPr/>
          <p:nvPr/>
        </p:nvGrpSpPr>
        <p:grpSpPr>
          <a:xfrm>
            <a:off x="0" y="6019800"/>
            <a:ext cx="673132" cy="4267200"/>
            <a:chOff x="0" y="6019800"/>
            <a:chExt cx="673132" cy="4267200"/>
          </a:xfrm>
        </p:grpSpPr>
        <p:sp>
          <p:nvSpPr>
            <p:cNvPr id="1048853"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854"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24</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855" name=""/>
          <p:cNvSpPr txBox="1"/>
          <p:nvPr/>
        </p:nvSpPr>
        <p:spPr>
          <a:xfrm>
            <a:off x="336565" y="2578099"/>
            <a:ext cx="6736772" cy="624840"/>
          </a:xfrm>
          <a:prstGeom prst="rect"/>
        </p:spPr>
        <p:txBody>
          <a:bodyPr rtlCol="0" wrap="square">
            <a:spAutoFit/>
          </a:bodyPr>
          <a:p>
            <a:pPr indent="-571500" marL="571500">
              <a:buFont typeface="Wingdings" charset="2"/>
              <a:buChar char="n"/>
            </a:pPr>
            <a:r>
              <a:rPr b="1" sz="3600" lang="en-US">
                <a:solidFill>
                  <a:srgbClr val="000000"/>
                </a:solidFill>
              </a:rPr>
              <a:t>Mouse Simulation:</a:t>
            </a:r>
            <a:endParaRPr b="1" sz="2800" lang="en-US">
              <a:solidFill>
                <a:srgbClr val="000000"/>
              </a:solidFill>
            </a:endParaRPr>
          </a:p>
        </p:txBody>
      </p:sp>
      <p:sp>
        <p:nvSpPr>
          <p:cNvPr id="1048856" name=""/>
          <p:cNvSpPr txBox="1"/>
          <p:nvPr/>
        </p:nvSpPr>
        <p:spPr>
          <a:xfrm>
            <a:off x="977247" y="3332479"/>
            <a:ext cx="11689774" cy="1056640"/>
          </a:xfrm>
          <a:prstGeom prst="rect"/>
        </p:spPr>
        <p:txBody>
          <a:bodyPr rtlCol="0" wrap="square">
            <a:spAutoFit/>
          </a:bodyPr>
          <a:p>
            <a:pPr indent="-457200" marL="457200">
              <a:buFont typeface="Arial"/>
              <a:buChar char="•"/>
            </a:pPr>
            <a:r>
              <a:rPr sz="3200" lang="en-US">
                <a:solidFill>
                  <a:srgbClr val="000000"/>
                </a:solidFill>
              </a:rPr>
              <a:t>Simulate the identified mouse actions based on the mapped gestures.</a:t>
            </a:r>
            <a:endParaRPr sz="2800" lang="en-US">
              <a:solidFill>
                <a:srgbClr val="000000"/>
              </a:solidFill>
            </a:endParaRPr>
          </a:p>
        </p:txBody>
      </p:sp>
      <p:sp>
        <p:nvSpPr>
          <p:cNvPr id="1048857" name=""/>
          <p:cNvSpPr txBox="1"/>
          <p:nvPr/>
        </p:nvSpPr>
        <p:spPr>
          <a:xfrm>
            <a:off x="336566" y="4518660"/>
            <a:ext cx="4572000" cy="624840"/>
          </a:xfrm>
          <a:prstGeom prst="rect"/>
        </p:spPr>
        <p:txBody>
          <a:bodyPr rtlCol="0" wrap="square">
            <a:spAutoFit/>
          </a:bodyPr>
          <a:p>
            <a:pPr indent="-571500" marL="571500">
              <a:buFont typeface="Wingdings" charset="2"/>
              <a:buChar char="n"/>
            </a:pPr>
            <a:r>
              <a:rPr b="1" sz="3600" lang="en-US">
                <a:solidFill>
                  <a:srgbClr val="000000"/>
                </a:solidFill>
              </a:rPr>
              <a:t>User Feedback:</a:t>
            </a:r>
            <a:endParaRPr b="1" sz="2800" lang="en-US">
              <a:solidFill>
                <a:srgbClr val="000000"/>
              </a:solidFill>
            </a:endParaRPr>
          </a:p>
        </p:txBody>
      </p:sp>
      <p:sp>
        <p:nvSpPr>
          <p:cNvPr id="1048858" name=""/>
          <p:cNvSpPr txBox="1"/>
          <p:nvPr/>
        </p:nvSpPr>
        <p:spPr>
          <a:xfrm>
            <a:off x="873578" y="5143500"/>
            <a:ext cx="12469092" cy="1056639"/>
          </a:xfrm>
          <a:prstGeom prst="rect"/>
        </p:spPr>
        <p:txBody>
          <a:bodyPr rtlCol="0" wrap="square">
            <a:spAutoFit/>
          </a:bodyPr>
          <a:p>
            <a:pPr indent="-457200" marL="457200">
              <a:buFont typeface="Arial"/>
              <a:buChar char="•"/>
            </a:pPr>
            <a:r>
              <a:rPr sz="3200" lang="en-US">
                <a:solidFill>
                  <a:srgbClr val="000000"/>
                </a:solidFill>
              </a:rPr>
              <a:t>Provide visual feedback to the user to confirm the recognized gestures and simulated mouse actions.</a:t>
            </a:r>
            <a:endParaRPr sz="2800" lang="en-US">
              <a:solidFill>
                <a:srgbClr val="000000"/>
              </a:solidFill>
            </a:endParaRPr>
          </a:p>
        </p:txBody>
      </p:sp>
      <p:sp>
        <p:nvSpPr>
          <p:cNvPr id="1048859" name=""/>
          <p:cNvSpPr txBox="1"/>
          <p:nvPr/>
        </p:nvSpPr>
        <p:spPr>
          <a:xfrm>
            <a:off x="371111" y="6811802"/>
            <a:ext cx="7100694" cy="624840"/>
          </a:xfrm>
          <a:prstGeom prst="rect"/>
        </p:spPr>
        <p:txBody>
          <a:bodyPr rtlCol="0" wrap="square">
            <a:spAutoFit/>
          </a:bodyPr>
          <a:p>
            <a:pPr indent="-571500" marL="571500">
              <a:buFont typeface="Wingdings" charset="2"/>
              <a:buChar char="n"/>
            </a:pPr>
            <a:r>
              <a:rPr b="1" sz="3600" lang="en-US">
                <a:solidFill>
                  <a:srgbClr val="000000"/>
                </a:solidFill>
              </a:rPr>
              <a:t>Adjustment and Calibration:</a:t>
            </a:r>
            <a:endParaRPr b="1" sz="2800" lang="en-US">
              <a:solidFill>
                <a:srgbClr val="000000"/>
              </a:solidFill>
            </a:endParaRPr>
          </a:p>
        </p:txBody>
      </p:sp>
      <p:sp>
        <p:nvSpPr>
          <p:cNvPr id="1048860" name=""/>
          <p:cNvSpPr txBox="1"/>
          <p:nvPr/>
        </p:nvSpPr>
        <p:spPr>
          <a:xfrm>
            <a:off x="873578" y="8741368"/>
            <a:ext cx="13196455" cy="1056640"/>
          </a:xfrm>
          <a:prstGeom prst="rect"/>
        </p:spPr>
        <p:txBody>
          <a:bodyPr rtlCol="0" wrap="square">
            <a:spAutoFit/>
          </a:bodyPr>
          <a:p>
            <a:pPr indent="-457200" marL="457200">
              <a:buFont typeface="Arial"/>
              <a:buChar char="•"/>
            </a:pPr>
            <a:r>
              <a:rPr sz="3200" lang="en-US">
                <a:solidFill>
                  <a:srgbClr val="000000"/>
                </a:solidFill>
              </a:rPr>
              <a:t>Provide a user interface for configuring parameters such as gesture sensitivity, cursor speed, and button responsiveness.</a:t>
            </a:r>
            <a:endParaRPr sz="2800" lang="en-US">
              <a:solidFill>
                <a:srgbClr val="000000"/>
              </a:solidFill>
            </a:endParaRPr>
          </a:p>
        </p:txBody>
      </p:sp>
      <p:sp>
        <p:nvSpPr>
          <p:cNvPr id="1048861" name=""/>
          <p:cNvSpPr txBox="1"/>
          <p:nvPr/>
        </p:nvSpPr>
        <p:spPr>
          <a:xfrm>
            <a:off x="977248" y="7436645"/>
            <a:ext cx="13542819" cy="1056639"/>
          </a:xfrm>
          <a:prstGeom prst="rect"/>
        </p:spPr>
        <p:txBody>
          <a:bodyPr rtlCol="0" wrap="square">
            <a:spAutoFit/>
          </a:bodyPr>
          <a:p>
            <a:pPr indent="-457200" marL="457200">
              <a:buFont typeface="Arial"/>
              <a:buChar char="•"/>
            </a:pPr>
            <a:r>
              <a:rPr sz="3200" lang="en-US">
                <a:solidFill>
                  <a:srgbClr val="000000"/>
                </a:solidFill>
              </a:rPr>
              <a:t>Allow users to adjust sensitivity settings and calibrate the system according to their preferences.</a:t>
            </a:r>
            <a:endParaRPr sz="2800" lang="en-US">
              <a:solidFill>
                <a:srgbClr val="000000"/>
              </a:solidFill>
            </a:endParaRPr>
          </a:p>
        </p:txBody>
      </p:sp>
      <p:sp>
        <p:nvSpPr>
          <p:cNvPr id="1048862" name=""/>
          <p:cNvSpPr txBox="1"/>
          <p:nvPr/>
        </p:nvSpPr>
        <p:spPr>
          <a:xfrm>
            <a:off x="336566" y="422081"/>
            <a:ext cx="17130988" cy="1285241"/>
          </a:xfrm>
          <a:prstGeom prst="rect"/>
        </p:spPr>
        <p:txBody>
          <a:bodyPr rtlCol="0" wrap="square">
            <a:spAutoFit/>
          </a:bodyPr>
          <a:p>
            <a:r>
              <a:rPr b="1" sz="8000" lang="en-US">
                <a:solidFill>
                  <a:srgbClr val="000000"/>
                </a:solidFill>
              </a:rPr>
              <a:t>Algorithm</a:t>
            </a:r>
            <a:r>
              <a:rPr altLang="zh-CN" b="1" sz="8000" lang="en-US">
                <a:solidFill>
                  <a:srgbClr val="000000"/>
                </a:solidFill>
              </a:rPr>
              <a:t> </a:t>
            </a:r>
            <a:r>
              <a:rPr altLang="zh-CN" b="1" sz="8000" lang="en-US">
                <a:solidFill>
                  <a:srgbClr val="000000"/>
                </a:solidFill>
              </a:rPr>
              <a:t>a</a:t>
            </a:r>
            <a:r>
              <a:rPr altLang="zh-CN" b="1" sz="8000" lang="en-US">
                <a:solidFill>
                  <a:srgbClr val="000000"/>
                </a:solidFill>
              </a:rPr>
              <a:t>n</a:t>
            </a:r>
            <a:r>
              <a:rPr altLang="zh-CN" b="1" sz="8000" lang="en-US">
                <a:solidFill>
                  <a:srgbClr val="000000"/>
                </a:solidFill>
              </a:rPr>
              <a:t>d</a:t>
            </a:r>
            <a:r>
              <a:rPr altLang="zh-CN" b="1" sz="8000" lang="en-US">
                <a:solidFill>
                  <a:srgbClr val="000000"/>
                </a:solidFill>
              </a:rPr>
              <a:t> </a:t>
            </a:r>
            <a:r>
              <a:rPr altLang="zh-CN" b="1" sz="8000" lang="en-US">
                <a:solidFill>
                  <a:srgbClr val="000000"/>
                </a:solidFill>
              </a:rPr>
              <a:t>D</a:t>
            </a:r>
            <a:r>
              <a:rPr altLang="zh-CN" b="1" sz="8000" lang="en-US">
                <a:solidFill>
                  <a:srgbClr val="000000"/>
                </a:solidFill>
              </a:rPr>
              <a:t>e</a:t>
            </a:r>
            <a:r>
              <a:rPr altLang="zh-CN" b="1" sz="8000" lang="en-US">
                <a:solidFill>
                  <a:srgbClr val="000000"/>
                </a:solidFill>
              </a:rPr>
              <a:t>p</a:t>
            </a:r>
            <a:r>
              <a:rPr altLang="zh-CN" b="1" sz="8000" lang="en-US">
                <a:solidFill>
                  <a:srgbClr val="000000"/>
                </a:solidFill>
              </a:rPr>
              <a:t>l</a:t>
            </a:r>
            <a:r>
              <a:rPr altLang="zh-CN" b="1" sz="8000" lang="en-US">
                <a:solidFill>
                  <a:srgbClr val="000000"/>
                </a:solidFill>
              </a:rPr>
              <a:t>o</a:t>
            </a:r>
            <a:r>
              <a:rPr altLang="zh-CN" b="1" sz="8000" lang="en-US">
                <a:solidFill>
                  <a:srgbClr val="000000"/>
                </a:solidFill>
              </a:rPr>
              <a:t>y</a:t>
            </a:r>
            <a:r>
              <a:rPr altLang="zh-CN" b="1" sz="8000" lang="en-US">
                <a:solidFill>
                  <a:srgbClr val="000000"/>
                </a:solidFill>
              </a:rPr>
              <a:t>m</a:t>
            </a:r>
            <a:r>
              <a:rPr altLang="zh-CN" b="1" sz="8000" lang="en-US">
                <a:solidFill>
                  <a:srgbClr val="000000"/>
                </a:solidFill>
              </a:rPr>
              <a:t>e</a:t>
            </a:r>
            <a:r>
              <a:rPr altLang="zh-CN" b="1" sz="8000" lang="en-US">
                <a:solidFill>
                  <a:srgbClr val="000000"/>
                </a:solidFill>
              </a:rPr>
              <a:t>n</a:t>
            </a:r>
            <a:r>
              <a:rPr altLang="zh-CN" b="1" sz="8000" lang="en-US">
                <a:solidFill>
                  <a:srgbClr val="000000"/>
                </a:solidFill>
              </a:rPr>
              <a:t>t</a:t>
            </a:r>
            <a:r>
              <a:rPr altLang="zh-CN" b="1" sz="8000" lang="en-US">
                <a:solidFill>
                  <a:srgbClr val="000000"/>
                </a:solidFill>
              </a:rPr>
              <a:t> </a:t>
            </a:r>
            <a:r>
              <a:rPr altLang="zh-CN" b="1" sz="8000" lang="en-US">
                <a:solidFill>
                  <a:srgbClr val="000000"/>
                </a:solidFill>
              </a:rPr>
              <a:t>(</a:t>
            </a:r>
            <a:r>
              <a:rPr altLang="zh-CN" b="1" sz="8000" lang="en-US">
                <a:solidFill>
                  <a:srgbClr val="000000"/>
                </a:solidFill>
              </a:rPr>
              <a:t>c</a:t>
            </a:r>
            <a:r>
              <a:rPr altLang="zh-CN" b="1" sz="8000" lang="en-US">
                <a:solidFill>
                  <a:srgbClr val="000000"/>
                </a:solidFill>
              </a:rPr>
              <a:t>o</a:t>
            </a:r>
            <a:r>
              <a:rPr altLang="zh-CN" b="1" sz="8000" lang="en-US">
                <a:solidFill>
                  <a:srgbClr val="000000"/>
                </a:solidFill>
              </a:rPr>
              <a:t>n</a:t>
            </a:r>
            <a:r>
              <a:rPr altLang="zh-CN" b="1" sz="8000" lang="en-US">
                <a:solidFill>
                  <a:srgbClr val="000000"/>
                </a:solidFill>
              </a:rPr>
              <a:t>t</a:t>
            </a:r>
            <a:r>
              <a:rPr altLang="zh-CN" b="1" sz="8000" lang="en-US">
                <a:solidFill>
                  <a:srgbClr val="000000"/>
                </a:solidFill>
              </a:rPr>
              <a:t>d</a:t>
            </a:r>
            <a:r>
              <a:rPr altLang="zh-CN" b="1" sz="8000" lang="en-US">
                <a:solidFill>
                  <a:srgbClr val="000000"/>
                </a:solidFill>
              </a:rPr>
              <a:t>.</a:t>
            </a:r>
            <a:r>
              <a:rPr altLang="zh-CN" b="1" sz="8000" lang="en-US">
                <a:solidFill>
                  <a:srgbClr val="000000"/>
                </a:solidFill>
              </a:rPr>
              <a:t>.</a:t>
            </a:r>
            <a:r>
              <a:rPr altLang="zh-CN" b="1" sz="8000" lang="en-US">
                <a:solidFill>
                  <a:srgbClr val="000000"/>
                </a:solidFill>
              </a:rPr>
              <a:t>.</a:t>
            </a:r>
            <a:r>
              <a:rPr altLang="zh-CN" b="1" sz="8000" lang="en-US">
                <a:solidFill>
                  <a:srgbClr val="000000"/>
                </a:solidFill>
              </a:rPr>
              <a:t>)</a:t>
            </a:r>
            <a:endParaRPr sz="2800" lang="en-US">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91" name=""/>
        <p:cNvGrpSpPr/>
        <p:nvPr/>
      </p:nvGrpSpPr>
      <p:grpSpPr>
        <a:xfrm>
          <a:off x="0" y="0"/>
          <a:ext cx="0" cy="0"/>
          <a:chOff x="0" y="0"/>
          <a:chExt cx="0" cy="0"/>
        </a:xfrm>
      </p:grpSpPr>
      <p:sp>
        <p:nvSpPr>
          <p:cNvPr id="1048863" name="直线"/>
          <p:cNvSpPr/>
          <p:nvPr/>
        </p:nvSpPr>
        <p:spPr>
          <a:xfrm rot="4791364">
            <a:off x="9738483" y="5143500"/>
            <a:ext cx="10464870" cy="0"/>
          </a:xfrm>
          <a:prstGeom prst="line"/>
          <a:noFill/>
          <a:ln w="9525" cap="rnd" cmpd="sng">
            <a:solidFill>
              <a:srgbClr val="5FCBEF"/>
            </a:solidFill>
            <a:prstDash val="solid"/>
            <a:round/>
          </a:ln>
        </p:spPr>
      </p:sp>
      <p:sp>
        <p:nvSpPr>
          <p:cNvPr id="1048864" name="直线"/>
          <p:cNvSpPr/>
          <p:nvPr/>
        </p:nvSpPr>
        <p:spPr>
          <a:xfrm rot="8776573">
            <a:off x="10406482" y="7904560"/>
            <a:ext cx="8608175" cy="0"/>
          </a:xfrm>
          <a:prstGeom prst="line"/>
          <a:noFill/>
          <a:ln w="9525" cap="rnd" cmpd="sng">
            <a:solidFill>
              <a:srgbClr val="5FCBEF"/>
            </a:solidFill>
            <a:prstDash val="solid"/>
            <a:round/>
          </a:ln>
        </p:spPr>
      </p:sp>
      <p:grpSp>
        <p:nvGrpSpPr>
          <p:cNvPr id="192" name="组合"/>
          <p:cNvGrpSpPr/>
          <p:nvPr/>
        </p:nvGrpSpPr>
        <p:grpSpPr>
          <a:xfrm>
            <a:off x="13772214" y="-12700"/>
            <a:ext cx="4511040" cy="10299668"/>
            <a:chOff x="13772214" y="-12700"/>
            <a:chExt cx="4511040" cy="10299668"/>
          </a:xfrm>
        </p:grpSpPr>
        <p:sp>
          <p:nvSpPr>
            <p:cNvPr id="1048865"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93" name="组合"/>
          <p:cNvGrpSpPr/>
          <p:nvPr/>
        </p:nvGrpSpPr>
        <p:grpSpPr>
          <a:xfrm>
            <a:off x="14405163" y="-12700"/>
            <a:ext cx="3882866" cy="10299668"/>
            <a:chOff x="14405163" y="-12700"/>
            <a:chExt cx="3882866" cy="10299668"/>
          </a:xfrm>
        </p:grpSpPr>
        <p:sp>
          <p:nvSpPr>
            <p:cNvPr id="1048866"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94" name="组合"/>
          <p:cNvGrpSpPr/>
          <p:nvPr/>
        </p:nvGrpSpPr>
        <p:grpSpPr>
          <a:xfrm>
            <a:off x="13398498" y="4572000"/>
            <a:ext cx="4889470" cy="5715000"/>
            <a:chOff x="13398498" y="4572000"/>
            <a:chExt cx="4889470" cy="5715000"/>
          </a:xfrm>
        </p:grpSpPr>
        <p:sp>
          <p:nvSpPr>
            <p:cNvPr id="1048867"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95" name="组合"/>
          <p:cNvGrpSpPr/>
          <p:nvPr/>
        </p:nvGrpSpPr>
        <p:grpSpPr>
          <a:xfrm>
            <a:off x="14001750" y="-12700"/>
            <a:ext cx="4281488" cy="10299668"/>
            <a:chOff x="14001750" y="-12700"/>
            <a:chExt cx="4281488" cy="10299668"/>
          </a:xfrm>
        </p:grpSpPr>
        <p:sp>
          <p:nvSpPr>
            <p:cNvPr id="1048868"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96" name="组合"/>
          <p:cNvGrpSpPr/>
          <p:nvPr/>
        </p:nvGrpSpPr>
        <p:grpSpPr>
          <a:xfrm>
            <a:off x="16348095" y="-12700"/>
            <a:ext cx="1935194" cy="10299668"/>
            <a:chOff x="16348095" y="-12700"/>
            <a:chExt cx="1935194" cy="10299668"/>
          </a:xfrm>
        </p:grpSpPr>
        <p:sp>
          <p:nvSpPr>
            <p:cNvPr id="1048869"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97" name="组合"/>
          <p:cNvGrpSpPr/>
          <p:nvPr/>
        </p:nvGrpSpPr>
        <p:grpSpPr>
          <a:xfrm>
            <a:off x="16408499" y="-12700"/>
            <a:ext cx="1874710" cy="10299668"/>
            <a:chOff x="16408499" y="-12700"/>
            <a:chExt cx="1874710" cy="10299668"/>
          </a:xfrm>
        </p:grpSpPr>
        <p:sp>
          <p:nvSpPr>
            <p:cNvPr id="1048870"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98" name="组合"/>
          <p:cNvGrpSpPr/>
          <p:nvPr/>
        </p:nvGrpSpPr>
        <p:grpSpPr>
          <a:xfrm>
            <a:off x="15557499" y="5384800"/>
            <a:ext cx="2725767" cy="4902230"/>
            <a:chOff x="15557499" y="5384800"/>
            <a:chExt cx="2725767" cy="4902230"/>
          </a:xfrm>
        </p:grpSpPr>
        <p:sp>
          <p:nvSpPr>
            <p:cNvPr id="1048871"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99" name="组合"/>
          <p:cNvGrpSpPr/>
          <p:nvPr/>
        </p:nvGrpSpPr>
        <p:grpSpPr>
          <a:xfrm>
            <a:off x="0" y="6019800"/>
            <a:ext cx="673132" cy="4267200"/>
            <a:chOff x="0" y="6019800"/>
            <a:chExt cx="673132" cy="4267200"/>
          </a:xfrm>
        </p:grpSpPr>
        <p:sp>
          <p:nvSpPr>
            <p:cNvPr id="1048872"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873" name="矩形"/>
          <p:cNvSpPr/>
          <p:nvPr/>
        </p:nvSpPr>
        <p:spPr>
          <a:xfrm rot="0">
            <a:off x="12977433" y="9098238"/>
            <a:ext cx="842127" cy="465773"/>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rebuchet MS" pitchFamily="0" charset="0"/>
                <a:ea typeface="宋体" pitchFamily="0" charset="0"/>
                <a:cs typeface="Calibri" pitchFamily="0" charset="0"/>
              </a:rPr>
              <a:t>15</a:t>
            </a:r>
            <a:endParaRPr altLang="en-US" baseline="0" b="0" cap="none" sz="3000" i="0" kern="1200" lang="zh-CN" spc="0" strike="noStrike" u="none">
              <a:solidFill>
                <a:srgbClr val="000000"/>
              </a:solidFill>
              <a:latin typeface="Trebuchet MS" pitchFamily="0" charset="0"/>
              <a:ea typeface="宋体" pitchFamily="0" charset="0"/>
              <a:cs typeface="Calibri" pitchFamily="0" charset="0"/>
            </a:endParaRPr>
          </a:p>
        </p:txBody>
      </p:sp>
      <p:sp>
        <p:nvSpPr>
          <p:cNvPr id="1048874" name=""/>
          <p:cNvSpPr txBox="1"/>
          <p:nvPr/>
        </p:nvSpPr>
        <p:spPr>
          <a:xfrm>
            <a:off x="336566" y="2000648"/>
            <a:ext cx="9195955" cy="624840"/>
          </a:xfrm>
          <a:prstGeom prst="rect"/>
        </p:spPr>
        <p:txBody>
          <a:bodyPr rtlCol="0" wrap="square">
            <a:spAutoFit/>
          </a:bodyPr>
          <a:p>
            <a:pPr indent="-571500" marL="571500">
              <a:buFont typeface="Wingdings" charset="2"/>
              <a:buChar char="n"/>
            </a:pPr>
            <a:r>
              <a:rPr b="1" sz="3600" lang="en-US">
                <a:solidFill>
                  <a:srgbClr val="000000"/>
                </a:solidFill>
              </a:rPr>
              <a:t>Error Handling:</a:t>
            </a:r>
            <a:endParaRPr b="1" sz="2800" lang="en-US">
              <a:solidFill>
                <a:srgbClr val="000000"/>
              </a:solidFill>
            </a:endParaRPr>
          </a:p>
        </p:txBody>
      </p:sp>
      <p:sp>
        <p:nvSpPr>
          <p:cNvPr id="1048875" name=""/>
          <p:cNvSpPr txBox="1"/>
          <p:nvPr/>
        </p:nvSpPr>
        <p:spPr>
          <a:xfrm>
            <a:off x="336565" y="4942399"/>
            <a:ext cx="7294262" cy="624840"/>
          </a:xfrm>
          <a:prstGeom prst="rect"/>
        </p:spPr>
        <p:txBody>
          <a:bodyPr rtlCol="0" wrap="square">
            <a:spAutoFit/>
          </a:bodyPr>
          <a:p>
            <a:pPr indent="-571500" marL="571500">
              <a:buFont typeface="Wingdings" charset="2"/>
              <a:buChar char="n"/>
            </a:pPr>
            <a:r>
              <a:rPr b="1" sz="3600" lang="en-US">
                <a:solidFill>
                  <a:srgbClr val="000000"/>
                </a:solidFill>
              </a:rPr>
              <a:t>Continuous Operation:</a:t>
            </a:r>
            <a:endParaRPr b="1" sz="2800" lang="en-US">
              <a:solidFill>
                <a:srgbClr val="000000"/>
              </a:solidFill>
            </a:endParaRPr>
          </a:p>
        </p:txBody>
      </p:sp>
      <p:sp>
        <p:nvSpPr>
          <p:cNvPr id="1048876" name=""/>
          <p:cNvSpPr txBox="1"/>
          <p:nvPr/>
        </p:nvSpPr>
        <p:spPr>
          <a:xfrm>
            <a:off x="673131" y="3118255"/>
            <a:ext cx="11603182" cy="1056639"/>
          </a:xfrm>
          <a:prstGeom prst="rect"/>
        </p:spPr>
        <p:txBody>
          <a:bodyPr rtlCol="0" wrap="square">
            <a:spAutoFit/>
          </a:bodyPr>
          <a:p>
            <a:pPr indent="-457200" marL="457200">
              <a:buFont typeface="Arial"/>
              <a:buChar char="•"/>
            </a:pPr>
            <a:r>
              <a:rPr sz="3200" lang="en-US">
                <a:solidFill>
                  <a:srgbClr val="000000"/>
                </a:solidFill>
              </a:rPr>
              <a:t>Provide fallback options or prompts for users to correct errors or reinitiate gestures if necessary.</a:t>
            </a:r>
            <a:endParaRPr sz="2800" lang="en-US">
              <a:solidFill>
                <a:srgbClr val="000000"/>
              </a:solidFill>
            </a:endParaRPr>
          </a:p>
        </p:txBody>
      </p:sp>
      <p:sp>
        <p:nvSpPr>
          <p:cNvPr id="1048877" name=""/>
          <p:cNvSpPr txBox="1"/>
          <p:nvPr/>
        </p:nvSpPr>
        <p:spPr>
          <a:xfrm>
            <a:off x="831741" y="5928862"/>
            <a:ext cx="13217631" cy="1056640"/>
          </a:xfrm>
          <a:prstGeom prst="rect"/>
        </p:spPr>
        <p:txBody>
          <a:bodyPr rtlCol="0" wrap="square">
            <a:spAutoFit/>
          </a:bodyPr>
          <a:p>
            <a:pPr indent="-457200" marL="457200">
              <a:buFont typeface="Arial"/>
              <a:buChar char="•"/>
            </a:pPr>
            <a:r>
              <a:rPr sz="3200" lang="en-US">
                <a:solidFill>
                  <a:srgbClr val="000000"/>
                </a:solidFill>
              </a:rPr>
              <a:t>Maintain continuous operation of the system to ensure real-time responsiveness to hand gestures.</a:t>
            </a:r>
            <a:endParaRPr sz="2800" lang="en-US">
              <a:solidFill>
                <a:srgbClr val="000000"/>
              </a:solidFill>
            </a:endParaRPr>
          </a:p>
        </p:txBody>
      </p:sp>
      <p:sp>
        <p:nvSpPr>
          <p:cNvPr id="1048878" name=""/>
          <p:cNvSpPr txBox="1"/>
          <p:nvPr/>
        </p:nvSpPr>
        <p:spPr>
          <a:xfrm>
            <a:off x="889256" y="7530665"/>
            <a:ext cx="12088177" cy="1056640"/>
          </a:xfrm>
          <a:prstGeom prst="rect"/>
        </p:spPr>
        <p:txBody>
          <a:bodyPr rtlCol="0" wrap="square">
            <a:spAutoFit/>
          </a:bodyPr>
          <a:p>
            <a:pPr indent="-457200" marL="457200">
              <a:buFont typeface="Arial"/>
              <a:buChar char="•"/>
            </a:pPr>
            <a:r>
              <a:rPr sz="3200" lang="en-US">
                <a:solidFill>
                  <a:srgbClr val="000000"/>
                </a:solidFill>
              </a:rPr>
              <a:t>Gracefully shutdown the system and release any allocated resources when the user exits the virtual mouse application.</a:t>
            </a:r>
            <a:endParaRPr sz="2800" lang="en-US">
              <a:solidFill>
                <a:srgbClr val="000000"/>
              </a:solidFill>
            </a:endParaRPr>
          </a:p>
        </p:txBody>
      </p:sp>
      <p:sp>
        <p:nvSpPr>
          <p:cNvPr id="1048879" name=""/>
          <p:cNvSpPr txBox="1"/>
          <p:nvPr/>
        </p:nvSpPr>
        <p:spPr>
          <a:xfrm>
            <a:off x="146891" y="242109"/>
            <a:ext cx="17519605" cy="1285241"/>
          </a:xfrm>
          <a:prstGeom prst="rect"/>
        </p:spPr>
        <p:txBody>
          <a:bodyPr rtlCol="0" wrap="square">
            <a:spAutoFit/>
          </a:bodyPr>
          <a:p>
            <a:r>
              <a:rPr b="1" sz="8000" lang="en-US">
                <a:solidFill>
                  <a:srgbClr val="000000"/>
                </a:solidFill>
              </a:rPr>
              <a:t>Algorithm</a:t>
            </a:r>
            <a:r>
              <a:rPr altLang="zh-CN" b="1" sz="8000" lang="en-US">
                <a:solidFill>
                  <a:srgbClr val="000000"/>
                </a:solidFill>
              </a:rPr>
              <a:t> </a:t>
            </a:r>
            <a:r>
              <a:rPr altLang="zh-CN" b="1" sz="8000" lang="en-US">
                <a:solidFill>
                  <a:srgbClr val="000000"/>
                </a:solidFill>
              </a:rPr>
              <a:t>a</a:t>
            </a:r>
            <a:r>
              <a:rPr altLang="zh-CN" b="1" sz="8000" lang="en-US">
                <a:solidFill>
                  <a:srgbClr val="000000"/>
                </a:solidFill>
              </a:rPr>
              <a:t>n</a:t>
            </a:r>
            <a:r>
              <a:rPr altLang="zh-CN" b="1" sz="8000" lang="en-US">
                <a:solidFill>
                  <a:srgbClr val="000000"/>
                </a:solidFill>
              </a:rPr>
              <a:t>d</a:t>
            </a:r>
            <a:r>
              <a:rPr altLang="zh-CN" b="1" sz="8000" lang="en-US">
                <a:solidFill>
                  <a:srgbClr val="000000"/>
                </a:solidFill>
              </a:rPr>
              <a:t> </a:t>
            </a:r>
            <a:r>
              <a:rPr altLang="zh-CN" b="1" sz="8000" lang="en-US">
                <a:solidFill>
                  <a:srgbClr val="000000"/>
                </a:solidFill>
              </a:rPr>
              <a:t>D</a:t>
            </a:r>
            <a:r>
              <a:rPr altLang="zh-CN" b="1" sz="8000" lang="en-US">
                <a:solidFill>
                  <a:srgbClr val="000000"/>
                </a:solidFill>
              </a:rPr>
              <a:t>e</a:t>
            </a:r>
            <a:r>
              <a:rPr altLang="zh-CN" b="1" sz="8000" lang="en-US">
                <a:solidFill>
                  <a:srgbClr val="000000"/>
                </a:solidFill>
              </a:rPr>
              <a:t>p</a:t>
            </a:r>
            <a:r>
              <a:rPr altLang="zh-CN" b="1" sz="8000" lang="en-US">
                <a:solidFill>
                  <a:srgbClr val="000000"/>
                </a:solidFill>
              </a:rPr>
              <a:t>l</a:t>
            </a:r>
            <a:r>
              <a:rPr altLang="zh-CN" b="1" sz="8000" lang="en-US">
                <a:solidFill>
                  <a:srgbClr val="000000"/>
                </a:solidFill>
              </a:rPr>
              <a:t>o</a:t>
            </a:r>
            <a:r>
              <a:rPr altLang="zh-CN" b="1" sz="8000" lang="en-US">
                <a:solidFill>
                  <a:srgbClr val="000000"/>
                </a:solidFill>
              </a:rPr>
              <a:t>y</a:t>
            </a:r>
            <a:r>
              <a:rPr altLang="zh-CN" b="1" sz="8000" lang="en-US">
                <a:solidFill>
                  <a:srgbClr val="000000"/>
                </a:solidFill>
              </a:rPr>
              <a:t>m</a:t>
            </a:r>
            <a:r>
              <a:rPr altLang="zh-CN" b="1" sz="8000" lang="en-US">
                <a:solidFill>
                  <a:srgbClr val="000000"/>
                </a:solidFill>
              </a:rPr>
              <a:t>e</a:t>
            </a:r>
            <a:r>
              <a:rPr altLang="zh-CN" b="1" sz="8000" lang="en-US">
                <a:solidFill>
                  <a:srgbClr val="000000"/>
                </a:solidFill>
              </a:rPr>
              <a:t>n</a:t>
            </a:r>
            <a:r>
              <a:rPr altLang="zh-CN" b="1" sz="8000" lang="en-US">
                <a:solidFill>
                  <a:srgbClr val="000000"/>
                </a:solidFill>
              </a:rPr>
              <a:t>t</a:t>
            </a:r>
            <a:r>
              <a:rPr altLang="zh-CN" b="1" sz="8000" lang="en-US">
                <a:solidFill>
                  <a:srgbClr val="000000"/>
                </a:solidFill>
              </a:rPr>
              <a:t> </a:t>
            </a:r>
            <a:r>
              <a:rPr altLang="zh-CN" b="1" sz="8000" lang="en-US">
                <a:solidFill>
                  <a:srgbClr val="000000"/>
                </a:solidFill>
              </a:rPr>
              <a:t>(</a:t>
            </a:r>
            <a:r>
              <a:rPr altLang="zh-CN" b="1" sz="8000" lang="en-US">
                <a:solidFill>
                  <a:srgbClr val="000000"/>
                </a:solidFill>
              </a:rPr>
              <a:t>c</a:t>
            </a:r>
            <a:r>
              <a:rPr altLang="zh-CN" b="1" sz="8000" lang="en-US">
                <a:solidFill>
                  <a:srgbClr val="000000"/>
                </a:solidFill>
              </a:rPr>
              <a:t>o</a:t>
            </a:r>
            <a:r>
              <a:rPr altLang="zh-CN" b="1" sz="8000" lang="en-US">
                <a:solidFill>
                  <a:srgbClr val="000000"/>
                </a:solidFill>
              </a:rPr>
              <a:t>n</a:t>
            </a:r>
            <a:r>
              <a:rPr altLang="zh-CN" b="1" sz="8000" lang="en-US">
                <a:solidFill>
                  <a:srgbClr val="000000"/>
                </a:solidFill>
              </a:rPr>
              <a:t>t</a:t>
            </a:r>
            <a:r>
              <a:rPr altLang="zh-CN" b="1" sz="8000" lang="en-US">
                <a:solidFill>
                  <a:srgbClr val="000000"/>
                </a:solidFill>
              </a:rPr>
              <a:t>d</a:t>
            </a:r>
            <a:r>
              <a:rPr altLang="zh-CN" b="1" sz="8000" lang="en-US">
                <a:solidFill>
                  <a:srgbClr val="000000"/>
                </a:solidFill>
              </a:rPr>
              <a:t>.</a:t>
            </a:r>
            <a:r>
              <a:rPr altLang="zh-CN" b="1" sz="8000" lang="en-US">
                <a:solidFill>
                  <a:srgbClr val="000000"/>
                </a:solidFill>
              </a:rPr>
              <a:t>.</a:t>
            </a:r>
            <a:r>
              <a:rPr altLang="zh-CN" b="1" sz="8000" lang="en-US">
                <a:solidFill>
                  <a:srgbClr val="000000"/>
                </a:solidFill>
              </a:rPr>
              <a:t>.</a:t>
            </a:r>
            <a:r>
              <a:rPr altLang="zh-CN" b="1" sz="8000" lang="en-US">
                <a:solidFill>
                  <a:srgbClr val="000000"/>
                </a:solidFill>
              </a:rPr>
              <a:t>)</a:t>
            </a:r>
            <a:endParaRPr sz="2800" lang="en-US">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00" name=""/>
        <p:cNvGrpSpPr/>
        <p:nvPr/>
      </p:nvGrpSpPr>
      <p:grpSpPr>
        <a:xfrm>
          <a:off x="0" y="0"/>
          <a:ext cx="0" cy="0"/>
          <a:chOff x="0" y="0"/>
          <a:chExt cx="0" cy="0"/>
        </a:xfrm>
      </p:grpSpPr>
      <p:sp>
        <p:nvSpPr>
          <p:cNvPr id="1048880" name="直线"/>
          <p:cNvSpPr/>
          <p:nvPr/>
        </p:nvSpPr>
        <p:spPr>
          <a:xfrm rot="4791364">
            <a:off x="9738483" y="5143500"/>
            <a:ext cx="10464870" cy="0"/>
          </a:xfrm>
          <a:prstGeom prst="line"/>
          <a:noFill/>
          <a:ln w="9525" cap="rnd" cmpd="sng">
            <a:solidFill>
              <a:srgbClr val="5FCBEF"/>
            </a:solidFill>
            <a:prstDash val="solid"/>
            <a:round/>
          </a:ln>
        </p:spPr>
      </p:sp>
      <p:sp>
        <p:nvSpPr>
          <p:cNvPr id="1048881" name="直线"/>
          <p:cNvSpPr/>
          <p:nvPr/>
        </p:nvSpPr>
        <p:spPr>
          <a:xfrm rot="8776573">
            <a:off x="10406482" y="7904560"/>
            <a:ext cx="8608175" cy="0"/>
          </a:xfrm>
          <a:prstGeom prst="line"/>
          <a:noFill/>
          <a:ln w="9525" cap="rnd" cmpd="sng">
            <a:solidFill>
              <a:srgbClr val="5FCBEF"/>
            </a:solidFill>
            <a:prstDash val="solid"/>
            <a:round/>
          </a:ln>
        </p:spPr>
      </p:sp>
      <p:grpSp>
        <p:nvGrpSpPr>
          <p:cNvPr id="201" name="组合"/>
          <p:cNvGrpSpPr/>
          <p:nvPr/>
        </p:nvGrpSpPr>
        <p:grpSpPr>
          <a:xfrm>
            <a:off x="13772214" y="-12700"/>
            <a:ext cx="4511040" cy="10299668"/>
            <a:chOff x="13772214" y="-12700"/>
            <a:chExt cx="4511040" cy="10299668"/>
          </a:xfrm>
        </p:grpSpPr>
        <p:sp>
          <p:nvSpPr>
            <p:cNvPr id="1048882"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02" name="组合"/>
          <p:cNvGrpSpPr/>
          <p:nvPr/>
        </p:nvGrpSpPr>
        <p:grpSpPr>
          <a:xfrm>
            <a:off x="14405163" y="-12700"/>
            <a:ext cx="3882866" cy="10299668"/>
            <a:chOff x="14405163" y="-12700"/>
            <a:chExt cx="3882866" cy="10299668"/>
          </a:xfrm>
        </p:grpSpPr>
        <p:sp>
          <p:nvSpPr>
            <p:cNvPr id="1048883"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03" name="组合"/>
          <p:cNvGrpSpPr/>
          <p:nvPr/>
        </p:nvGrpSpPr>
        <p:grpSpPr>
          <a:xfrm>
            <a:off x="13398498" y="4572000"/>
            <a:ext cx="4889470" cy="5715000"/>
            <a:chOff x="13398498" y="4572000"/>
            <a:chExt cx="4889470" cy="5715000"/>
          </a:xfrm>
        </p:grpSpPr>
        <p:sp>
          <p:nvSpPr>
            <p:cNvPr id="1048884"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04" name="组合"/>
          <p:cNvGrpSpPr/>
          <p:nvPr/>
        </p:nvGrpSpPr>
        <p:grpSpPr>
          <a:xfrm>
            <a:off x="14001750" y="-12700"/>
            <a:ext cx="4281488" cy="10299668"/>
            <a:chOff x="14001750" y="-12700"/>
            <a:chExt cx="4281488" cy="10299668"/>
          </a:xfrm>
        </p:grpSpPr>
        <p:sp>
          <p:nvSpPr>
            <p:cNvPr id="1048885"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05" name="组合"/>
          <p:cNvGrpSpPr/>
          <p:nvPr/>
        </p:nvGrpSpPr>
        <p:grpSpPr>
          <a:xfrm>
            <a:off x="16348095" y="-12700"/>
            <a:ext cx="1935194" cy="10299668"/>
            <a:chOff x="16348095" y="-12700"/>
            <a:chExt cx="1935194" cy="10299668"/>
          </a:xfrm>
        </p:grpSpPr>
        <p:sp>
          <p:nvSpPr>
            <p:cNvPr id="1048886"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06" name="组合"/>
          <p:cNvGrpSpPr/>
          <p:nvPr/>
        </p:nvGrpSpPr>
        <p:grpSpPr>
          <a:xfrm>
            <a:off x="16408499" y="-12700"/>
            <a:ext cx="1874710" cy="10299668"/>
            <a:chOff x="16408499" y="-12700"/>
            <a:chExt cx="1874710" cy="10299668"/>
          </a:xfrm>
        </p:grpSpPr>
        <p:sp>
          <p:nvSpPr>
            <p:cNvPr id="1048887"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07" name="组合"/>
          <p:cNvGrpSpPr/>
          <p:nvPr/>
        </p:nvGrpSpPr>
        <p:grpSpPr>
          <a:xfrm>
            <a:off x="15557499" y="5384800"/>
            <a:ext cx="2725767" cy="4902230"/>
            <a:chOff x="15557499" y="5384800"/>
            <a:chExt cx="2725767" cy="4902230"/>
          </a:xfrm>
        </p:grpSpPr>
        <p:sp>
          <p:nvSpPr>
            <p:cNvPr id="1048888"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08" name="组合"/>
          <p:cNvGrpSpPr/>
          <p:nvPr/>
        </p:nvGrpSpPr>
        <p:grpSpPr>
          <a:xfrm>
            <a:off x="0" y="6019800"/>
            <a:ext cx="673132" cy="4267200"/>
            <a:chOff x="0" y="6019800"/>
            <a:chExt cx="673132" cy="4267200"/>
          </a:xfrm>
        </p:grpSpPr>
        <p:sp>
          <p:nvSpPr>
            <p:cNvPr id="1048889"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890" name="矩形"/>
          <p:cNvSpPr/>
          <p:nvPr/>
        </p:nvSpPr>
        <p:spPr>
          <a:xfrm rot="0">
            <a:off x="12977433" y="9098238"/>
            <a:ext cx="842127" cy="465773"/>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rebuchet MS" pitchFamily="0" charset="0"/>
                <a:ea typeface="宋体" pitchFamily="0" charset="0"/>
                <a:cs typeface="Calibri" pitchFamily="0" charset="0"/>
              </a:rPr>
              <a:t>16</a:t>
            </a:r>
            <a:endParaRPr altLang="en-US" baseline="0" b="0" cap="none" sz="3000" i="0" kern="1200" lang="zh-CN" spc="0" strike="noStrike" u="none">
              <a:solidFill>
                <a:srgbClr val="000000"/>
              </a:solidFill>
              <a:latin typeface="Trebuchet MS" pitchFamily="0" charset="0"/>
              <a:ea typeface="宋体" pitchFamily="0" charset="0"/>
              <a:cs typeface="Calibri" pitchFamily="0" charset="0"/>
            </a:endParaRPr>
          </a:p>
        </p:txBody>
      </p:sp>
      <p:pic>
        <p:nvPicPr>
          <p:cNvPr id="2097154" name=""/>
          <p:cNvPicPr>
            <a:picLocks/>
          </p:cNvPicPr>
          <p:nvPr/>
        </p:nvPicPr>
        <p:blipFill>
          <a:blip xmlns:r="http://schemas.openxmlformats.org/officeDocument/2006/relationships" r:embed="rId1"/>
          <a:stretch>
            <a:fillRect/>
          </a:stretch>
        </p:blipFill>
        <p:spPr>
          <a:xfrm rot="0" flipV="1">
            <a:off x="1840196" y="5677668"/>
            <a:ext cx="11693139" cy="7772689"/>
          </a:xfrm>
          <a:prstGeom prst="rect"/>
        </p:spPr>
      </p:pic>
      <p:pic>
        <p:nvPicPr>
          <p:cNvPr id="2097155" name=""/>
          <p:cNvPicPr>
            <a:picLocks/>
          </p:cNvPicPr>
          <p:nvPr/>
        </p:nvPicPr>
        <p:blipFill>
          <a:blip xmlns:r="http://schemas.openxmlformats.org/officeDocument/2006/relationships" r:embed="rId2"/>
          <a:stretch>
            <a:fillRect/>
          </a:stretch>
        </p:blipFill>
        <p:spPr>
          <a:xfrm rot="0">
            <a:off x="574528" y="2622217"/>
            <a:ext cx="12900314" cy="5042565"/>
          </a:xfrm>
          <a:prstGeom prst="rect"/>
        </p:spPr>
      </p:pic>
      <p:sp>
        <p:nvSpPr>
          <p:cNvPr id="1048891" name=""/>
          <p:cNvSpPr txBox="1"/>
          <p:nvPr/>
        </p:nvSpPr>
        <p:spPr>
          <a:xfrm>
            <a:off x="0" y="123404"/>
            <a:ext cx="17381058" cy="1285240"/>
          </a:xfrm>
          <a:prstGeom prst="rect"/>
        </p:spPr>
        <p:txBody>
          <a:bodyPr rtlCol="0" wrap="squar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r>
              <a:rPr b="1" sz="8000" lang="en-US">
                <a:solidFill>
                  <a:srgbClr val="000000"/>
                </a:solidFill>
                <a:latin typeface="Times New Roman"/>
              </a:rPr>
              <a:t>Algorithm</a:t>
            </a:r>
            <a:r>
              <a:rPr altLang="zh-CN" b="1" sz="8000" lang="en-US">
                <a:solidFill>
                  <a:srgbClr val="000000"/>
                </a:solidFill>
                <a:latin typeface="Times New Roman"/>
              </a:rPr>
              <a:t> </a:t>
            </a:r>
            <a:r>
              <a:rPr altLang="zh-CN" b="1" sz="8000" lang="en-US">
                <a:solidFill>
                  <a:srgbClr val="000000"/>
                </a:solidFill>
                <a:latin typeface="Times New Roman"/>
              </a:rPr>
              <a:t>a</a:t>
            </a:r>
            <a:r>
              <a:rPr altLang="zh-CN" b="1" sz="8000" lang="en-US">
                <a:solidFill>
                  <a:srgbClr val="000000"/>
                </a:solidFill>
                <a:latin typeface="Times New Roman"/>
              </a:rPr>
              <a:t>n</a:t>
            </a:r>
            <a:r>
              <a:rPr altLang="zh-CN" b="1" sz="8000" lang="en-US">
                <a:solidFill>
                  <a:srgbClr val="000000"/>
                </a:solidFill>
                <a:latin typeface="Times New Roman"/>
              </a:rPr>
              <a:t>d</a:t>
            </a:r>
            <a:r>
              <a:rPr altLang="zh-CN" b="1" sz="8000" lang="en-US">
                <a:solidFill>
                  <a:srgbClr val="000000"/>
                </a:solidFill>
                <a:latin typeface="Times New Roman"/>
              </a:rPr>
              <a:t> </a:t>
            </a:r>
            <a:r>
              <a:rPr altLang="zh-CN" b="1" sz="8000" lang="en-US">
                <a:solidFill>
                  <a:srgbClr val="000000"/>
                </a:solidFill>
                <a:latin typeface="Times New Roman"/>
              </a:rPr>
              <a:t>D</a:t>
            </a:r>
            <a:r>
              <a:rPr altLang="zh-CN" b="1" sz="8000" lang="en-US">
                <a:solidFill>
                  <a:srgbClr val="000000"/>
                </a:solidFill>
                <a:latin typeface="Times New Roman"/>
              </a:rPr>
              <a:t>e</a:t>
            </a:r>
            <a:r>
              <a:rPr altLang="zh-CN" b="1" sz="8000" lang="en-US">
                <a:solidFill>
                  <a:srgbClr val="000000"/>
                </a:solidFill>
                <a:latin typeface="Times New Roman"/>
              </a:rPr>
              <a:t>p</a:t>
            </a:r>
            <a:r>
              <a:rPr altLang="zh-CN" b="1" sz="8000" lang="en-US">
                <a:solidFill>
                  <a:srgbClr val="000000"/>
                </a:solidFill>
                <a:latin typeface="Times New Roman"/>
              </a:rPr>
              <a:t>l</a:t>
            </a:r>
            <a:r>
              <a:rPr altLang="zh-CN" b="1" sz="8000" lang="en-US">
                <a:solidFill>
                  <a:srgbClr val="000000"/>
                </a:solidFill>
                <a:latin typeface="Times New Roman"/>
              </a:rPr>
              <a:t>o</a:t>
            </a:r>
            <a:r>
              <a:rPr altLang="zh-CN" b="1" sz="8000" lang="en-US">
                <a:solidFill>
                  <a:srgbClr val="000000"/>
                </a:solidFill>
                <a:latin typeface="Times New Roman"/>
              </a:rPr>
              <a:t>y</a:t>
            </a:r>
            <a:r>
              <a:rPr altLang="zh-CN" b="1" sz="8000" lang="en-US">
                <a:solidFill>
                  <a:srgbClr val="000000"/>
                </a:solidFill>
                <a:latin typeface="Times New Roman"/>
              </a:rPr>
              <a:t>m</a:t>
            </a:r>
            <a:r>
              <a:rPr altLang="zh-CN" b="1" sz="8000" lang="en-US">
                <a:solidFill>
                  <a:srgbClr val="000000"/>
                </a:solidFill>
                <a:latin typeface="Times New Roman"/>
              </a:rPr>
              <a:t>e</a:t>
            </a:r>
            <a:r>
              <a:rPr altLang="zh-CN" b="1" sz="8000" lang="en-US">
                <a:solidFill>
                  <a:srgbClr val="000000"/>
                </a:solidFill>
                <a:latin typeface="Times New Roman"/>
              </a:rPr>
              <a:t>n</a:t>
            </a:r>
            <a:r>
              <a:rPr altLang="zh-CN" b="1" sz="8000" lang="en-US">
                <a:solidFill>
                  <a:srgbClr val="000000"/>
                </a:solidFill>
                <a:latin typeface="Times New Roman"/>
              </a:rPr>
              <a:t>t</a:t>
            </a:r>
            <a:r>
              <a:rPr altLang="zh-CN" b="1" sz="8000" lang="en-US">
                <a:solidFill>
                  <a:srgbClr val="000000"/>
                </a:solidFill>
                <a:latin typeface="Times New Roman"/>
              </a:rPr>
              <a:t> </a:t>
            </a:r>
            <a:r>
              <a:rPr altLang="zh-CN" b="1" sz="8000" lang="en-US">
                <a:solidFill>
                  <a:srgbClr val="000000"/>
                </a:solidFill>
                <a:latin typeface="Times New Roman"/>
              </a:rPr>
              <a:t>(</a:t>
            </a:r>
            <a:r>
              <a:rPr altLang="zh-CN" b="1" sz="8000" lang="en-US">
                <a:solidFill>
                  <a:srgbClr val="000000"/>
                </a:solidFill>
                <a:latin typeface="Times New Roman"/>
              </a:rPr>
              <a:t>c</a:t>
            </a:r>
            <a:r>
              <a:rPr altLang="zh-CN" b="1" sz="8000" lang="en-US">
                <a:solidFill>
                  <a:srgbClr val="000000"/>
                </a:solidFill>
                <a:latin typeface="Times New Roman"/>
              </a:rPr>
              <a:t>o</a:t>
            </a:r>
            <a:r>
              <a:rPr altLang="zh-CN" b="1" sz="8000" lang="en-US">
                <a:solidFill>
                  <a:srgbClr val="000000"/>
                </a:solidFill>
                <a:latin typeface="Times New Roman"/>
              </a:rPr>
              <a:t>n</a:t>
            </a:r>
            <a:r>
              <a:rPr altLang="zh-CN" b="1" sz="8000" lang="en-US">
                <a:solidFill>
                  <a:srgbClr val="000000"/>
                </a:solidFill>
                <a:latin typeface="Times New Roman"/>
              </a:rPr>
              <a:t>t</a:t>
            </a:r>
            <a:r>
              <a:rPr altLang="zh-CN" b="1" sz="8000" lang="en-US">
                <a:solidFill>
                  <a:srgbClr val="000000"/>
                </a:solidFill>
                <a:latin typeface="Times New Roman"/>
              </a:rPr>
              <a:t>d</a:t>
            </a:r>
            <a:r>
              <a:rPr altLang="zh-CN" b="1" sz="8000" lang="en-US">
                <a:solidFill>
                  <a:srgbClr val="000000"/>
                </a:solidFill>
                <a:latin typeface="Times New Roman"/>
              </a:rPr>
              <a:t>.</a:t>
            </a:r>
            <a:r>
              <a:rPr altLang="zh-CN" b="1" sz="8000" lang="en-US">
                <a:solidFill>
                  <a:srgbClr val="000000"/>
                </a:solidFill>
                <a:latin typeface="Times New Roman"/>
              </a:rPr>
              <a:t>.</a:t>
            </a:r>
            <a:r>
              <a:rPr altLang="zh-CN" b="1" sz="8000" lang="en-US">
                <a:solidFill>
                  <a:srgbClr val="000000"/>
                </a:solidFill>
                <a:latin typeface="Times New Roman"/>
              </a:rPr>
              <a:t>.</a:t>
            </a:r>
            <a:r>
              <a:rPr altLang="zh-CN" b="1" sz="8000" lang="en-US">
                <a:solidFill>
                  <a:srgbClr val="000000"/>
                </a:solidFill>
                <a:latin typeface="Times New Roman"/>
              </a:rPr>
              <a:t>)</a:t>
            </a:r>
            <a:endParaRPr sz="2800" lang="en-US">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09" name=""/>
        <p:cNvGrpSpPr/>
        <p:nvPr/>
      </p:nvGrpSpPr>
      <p:grpSpPr>
        <a:xfrm>
          <a:off x="0" y="0"/>
          <a:ext cx="0" cy="0"/>
          <a:chOff x="0" y="0"/>
          <a:chExt cx="0" cy="0"/>
        </a:xfrm>
      </p:grpSpPr>
      <p:sp>
        <p:nvSpPr>
          <p:cNvPr id="1048892" name="直线"/>
          <p:cNvSpPr/>
          <p:nvPr/>
        </p:nvSpPr>
        <p:spPr>
          <a:xfrm rot="4791364">
            <a:off x="9738483" y="5143500"/>
            <a:ext cx="10464870" cy="0"/>
          </a:xfrm>
          <a:prstGeom prst="line"/>
          <a:noFill/>
          <a:ln w="9525" cap="rnd" cmpd="sng">
            <a:solidFill>
              <a:srgbClr val="5FCBEF"/>
            </a:solidFill>
            <a:prstDash val="solid"/>
            <a:round/>
          </a:ln>
        </p:spPr>
      </p:sp>
      <p:sp>
        <p:nvSpPr>
          <p:cNvPr id="1048893" name="直线"/>
          <p:cNvSpPr/>
          <p:nvPr/>
        </p:nvSpPr>
        <p:spPr>
          <a:xfrm rot="8776573">
            <a:off x="10406482" y="7904560"/>
            <a:ext cx="8608175" cy="0"/>
          </a:xfrm>
          <a:prstGeom prst="line"/>
          <a:noFill/>
          <a:ln w="9525" cap="rnd" cmpd="sng">
            <a:solidFill>
              <a:srgbClr val="5FCBEF"/>
            </a:solidFill>
            <a:prstDash val="solid"/>
            <a:round/>
          </a:ln>
        </p:spPr>
      </p:sp>
      <p:grpSp>
        <p:nvGrpSpPr>
          <p:cNvPr id="210" name="组合"/>
          <p:cNvGrpSpPr/>
          <p:nvPr/>
        </p:nvGrpSpPr>
        <p:grpSpPr>
          <a:xfrm>
            <a:off x="13772214" y="-12700"/>
            <a:ext cx="4511040" cy="10299668"/>
            <a:chOff x="13772214" y="-12700"/>
            <a:chExt cx="4511040" cy="10299668"/>
          </a:xfrm>
        </p:grpSpPr>
        <p:sp>
          <p:nvSpPr>
            <p:cNvPr id="1048894"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11" name="组合"/>
          <p:cNvGrpSpPr/>
          <p:nvPr/>
        </p:nvGrpSpPr>
        <p:grpSpPr>
          <a:xfrm>
            <a:off x="14405163" y="-12700"/>
            <a:ext cx="3882866" cy="10299668"/>
            <a:chOff x="14405163" y="-12700"/>
            <a:chExt cx="3882866" cy="10299668"/>
          </a:xfrm>
        </p:grpSpPr>
        <p:sp>
          <p:nvSpPr>
            <p:cNvPr id="1048895"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12" name="组合"/>
          <p:cNvGrpSpPr/>
          <p:nvPr/>
        </p:nvGrpSpPr>
        <p:grpSpPr>
          <a:xfrm>
            <a:off x="13398498" y="4572000"/>
            <a:ext cx="4889470" cy="5715000"/>
            <a:chOff x="13398498" y="4572000"/>
            <a:chExt cx="4889470" cy="5715000"/>
          </a:xfrm>
        </p:grpSpPr>
        <p:sp>
          <p:nvSpPr>
            <p:cNvPr id="1048896"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13" name="组合"/>
          <p:cNvGrpSpPr/>
          <p:nvPr/>
        </p:nvGrpSpPr>
        <p:grpSpPr>
          <a:xfrm>
            <a:off x="14001750" y="-12700"/>
            <a:ext cx="4281488" cy="10299668"/>
            <a:chOff x="14001750" y="-12700"/>
            <a:chExt cx="4281488" cy="10299668"/>
          </a:xfrm>
        </p:grpSpPr>
        <p:sp>
          <p:nvSpPr>
            <p:cNvPr id="1048897"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14" name="组合"/>
          <p:cNvGrpSpPr/>
          <p:nvPr/>
        </p:nvGrpSpPr>
        <p:grpSpPr>
          <a:xfrm>
            <a:off x="16348095" y="-12700"/>
            <a:ext cx="1935194" cy="10299668"/>
            <a:chOff x="16348095" y="-12700"/>
            <a:chExt cx="1935194" cy="10299668"/>
          </a:xfrm>
        </p:grpSpPr>
        <p:sp>
          <p:nvSpPr>
            <p:cNvPr id="1048898"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15" name="组合"/>
          <p:cNvGrpSpPr/>
          <p:nvPr/>
        </p:nvGrpSpPr>
        <p:grpSpPr>
          <a:xfrm>
            <a:off x="16408499" y="-12700"/>
            <a:ext cx="1874710" cy="10299668"/>
            <a:chOff x="16408499" y="-12700"/>
            <a:chExt cx="1874710" cy="10299668"/>
          </a:xfrm>
        </p:grpSpPr>
        <p:sp>
          <p:nvSpPr>
            <p:cNvPr id="1048899"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16" name="组合"/>
          <p:cNvGrpSpPr/>
          <p:nvPr/>
        </p:nvGrpSpPr>
        <p:grpSpPr>
          <a:xfrm>
            <a:off x="15557499" y="5384800"/>
            <a:ext cx="2725767" cy="4902230"/>
            <a:chOff x="15557499" y="5384800"/>
            <a:chExt cx="2725767" cy="4902230"/>
          </a:xfrm>
        </p:grpSpPr>
        <p:sp>
          <p:nvSpPr>
            <p:cNvPr id="1048900"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17" name="组合"/>
          <p:cNvGrpSpPr/>
          <p:nvPr/>
        </p:nvGrpSpPr>
        <p:grpSpPr>
          <a:xfrm>
            <a:off x="0" y="6019800"/>
            <a:ext cx="673132" cy="4267200"/>
            <a:chOff x="0" y="6019800"/>
            <a:chExt cx="673132" cy="4267200"/>
          </a:xfrm>
        </p:grpSpPr>
        <p:sp>
          <p:nvSpPr>
            <p:cNvPr id="1048901"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902" name="矩形"/>
          <p:cNvSpPr/>
          <p:nvPr/>
        </p:nvSpPr>
        <p:spPr>
          <a:xfrm rot="0">
            <a:off x="12977433" y="9098238"/>
            <a:ext cx="842127" cy="465773"/>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rebuchet MS" pitchFamily="0" charset="0"/>
                <a:ea typeface="宋体" pitchFamily="0" charset="0"/>
                <a:cs typeface="Calibri" pitchFamily="0" charset="0"/>
              </a:rPr>
              <a:t>17</a:t>
            </a:r>
            <a:endParaRPr altLang="en-US" baseline="0" b="0" cap="none" sz="3000" i="0" kern="1200" lang="zh-CN" spc="0" strike="noStrike" u="none">
              <a:solidFill>
                <a:srgbClr val="000000"/>
              </a:solidFill>
              <a:latin typeface="Trebuchet MS" pitchFamily="0" charset="0"/>
              <a:ea typeface="宋体" pitchFamily="0" charset="0"/>
              <a:cs typeface="Calibri" pitchFamily="0" charset="0"/>
            </a:endParaRPr>
          </a:p>
        </p:txBody>
      </p:sp>
      <p:pic>
        <p:nvPicPr>
          <p:cNvPr id="2097156" name=""/>
          <p:cNvPicPr>
            <a:picLocks/>
          </p:cNvPicPr>
          <p:nvPr/>
        </p:nvPicPr>
        <p:blipFill>
          <a:blip xmlns:r="http://schemas.openxmlformats.org/officeDocument/2006/relationships" r:embed="rId1"/>
          <a:stretch>
            <a:fillRect/>
          </a:stretch>
        </p:blipFill>
        <p:spPr>
          <a:xfrm rot="0">
            <a:off x="1698172" y="1932980"/>
            <a:ext cx="11049000" cy="8361164"/>
          </a:xfrm>
          <a:prstGeom prst="rect"/>
        </p:spPr>
      </p:pic>
      <p:sp>
        <p:nvSpPr>
          <p:cNvPr id="1048903" name=""/>
          <p:cNvSpPr txBox="1"/>
          <p:nvPr/>
        </p:nvSpPr>
        <p:spPr>
          <a:xfrm>
            <a:off x="-152370" y="-82393"/>
            <a:ext cx="16532467" cy="1285240"/>
          </a:xfrm>
          <a:prstGeom prst="rect"/>
        </p:spPr>
        <p:txBody>
          <a:bodyPr rtlCol="0" wrap="squar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r>
              <a:rPr b="1" sz="8000" lang="en-US">
                <a:solidFill>
                  <a:srgbClr val="000000"/>
                </a:solidFill>
                <a:latin typeface="Times New Roman"/>
              </a:rPr>
              <a:t>Algorithm</a:t>
            </a:r>
            <a:r>
              <a:rPr altLang="zh-CN" b="1" sz="8000" lang="en-US">
                <a:solidFill>
                  <a:srgbClr val="000000"/>
                </a:solidFill>
                <a:latin typeface="Times New Roman"/>
              </a:rPr>
              <a:t> </a:t>
            </a:r>
            <a:r>
              <a:rPr altLang="zh-CN" b="1" sz="8000" lang="en-US">
                <a:solidFill>
                  <a:srgbClr val="000000"/>
                </a:solidFill>
                <a:latin typeface="Times New Roman"/>
              </a:rPr>
              <a:t>a</a:t>
            </a:r>
            <a:r>
              <a:rPr altLang="zh-CN" b="1" sz="8000" lang="en-US">
                <a:solidFill>
                  <a:srgbClr val="000000"/>
                </a:solidFill>
                <a:latin typeface="Times New Roman"/>
              </a:rPr>
              <a:t>n</a:t>
            </a:r>
            <a:r>
              <a:rPr altLang="zh-CN" b="1" sz="8000" lang="en-US">
                <a:solidFill>
                  <a:srgbClr val="000000"/>
                </a:solidFill>
                <a:latin typeface="Times New Roman"/>
              </a:rPr>
              <a:t>d</a:t>
            </a:r>
            <a:r>
              <a:rPr altLang="zh-CN" b="1" sz="8000" lang="en-US">
                <a:solidFill>
                  <a:srgbClr val="000000"/>
                </a:solidFill>
                <a:latin typeface="Times New Roman"/>
              </a:rPr>
              <a:t> </a:t>
            </a:r>
            <a:r>
              <a:rPr altLang="zh-CN" b="1" sz="8000" lang="en-US">
                <a:solidFill>
                  <a:srgbClr val="000000"/>
                </a:solidFill>
                <a:latin typeface="Times New Roman"/>
              </a:rPr>
              <a:t>D</a:t>
            </a:r>
            <a:r>
              <a:rPr altLang="zh-CN" b="1" sz="8000" lang="en-US">
                <a:solidFill>
                  <a:srgbClr val="000000"/>
                </a:solidFill>
                <a:latin typeface="Times New Roman"/>
              </a:rPr>
              <a:t>e</a:t>
            </a:r>
            <a:r>
              <a:rPr altLang="zh-CN" b="1" sz="8000" lang="en-US">
                <a:solidFill>
                  <a:srgbClr val="000000"/>
                </a:solidFill>
                <a:latin typeface="Times New Roman"/>
              </a:rPr>
              <a:t>p</a:t>
            </a:r>
            <a:r>
              <a:rPr altLang="zh-CN" b="1" sz="8000" lang="en-US">
                <a:solidFill>
                  <a:srgbClr val="000000"/>
                </a:solidFill>
                <a:latin typeface="Times New Roman"/>
              </a:rPr>
              <a:t>l</a:t>
            </a:r>
            <a:r>
              <a:rPr altLang="zh-CN" b="1" sz="8000" lang="en-US">
                <a:solidFill>
                  <a:srgbClr val="000000"/>
                </a:solidFill>
                <a:latin typeface="Times New Roman"/>
              </a:rPr>
              <a:t>o</a:t>
            </a:r>
            <a:r>
              <a:rPr altLang="zh-CN" b="1" sz="8000" lang="en-US">
                <a:solidFill>
                  <a:srgbClr val="000000"/>
                </a:solidFill>
                <a:latin typeface="Times New Roman"/>
              </a:rPr>
              <a:t>y</a:t>
            </a:r>
            <a:r>
              <a:rPr altLang="zh-CN" b="1" sz="8000" lang="en-US">
                <a:solidFill>
                  <a:srgbClr val="000000"/>
                </a:solidFill>
                <a:latin typeface="Times New Roman"/>
              </a:rPr>
              <a:t>m</a:t>
            </a:r>
            <a:r>
              <a:rPr altLang="zh-CN" b="1" sz="8000" lang="en-US">
                <a:solidFill>
                  <a:srgbClr val="000000"/>
                </a:solidFill>
                <a:latin typeface="Times New Roman"/>
              </a:rPr>
              <a:t>e</a:t>
            </a:r>
            <a:r>
              <a:rPr altLang="zh-CN" b="1" sz="8000" lang="en-US">
                <a:solidFill>
                  <a:srgbClr val="000000"/>
                </a:solidFill>
                <a:latin typeface="Times New Roman"/>
              </a:rPr>
              <a:t>n</a:t>
            </a:r>
            <a:r>
              <a:rPr altLang="zh-CN" b="1" sz="8000" lang="en-US">
                <a:solidFill>
                  <a:srgbClr val="000000"/>
                </a:solidFill>
                <a:latin typeface="Times New Roman"/>
              </a:rPr>
              <a:t>t</a:t>
            </a:r>
            <a:r>
              <a:rPr altLang="zh-CN" b="1" sz="8000" lang="en-US">
                <a:solidFill>
                  <a:srgbClr val="000000"/>
                </a:solidFill>
                <a:latin typeface="Times New Roman"/>
              </a:rPr>
              <a:t> </a:t>
            </a:r>
            <a:r>
              <a:rPr altLang="zh-CN" b="1" sz="8000" lang="en-US">
                <a:solidFill>
                  <a:srgbClr val="000000"/>
                </a:solidFill>
                <a:latin typeface="Times New Roman"/>
              </a:rPr>
              <a:t>(</a:t>
            </a:r>
            <a:r>
              <a:rPr altLang="zh-CN" b="1" sz="8000" lang="en-US">
                <a:solidFill>
                  <a:srgbClr val="000000"/>
                </a:solidFill>
                <a:latin typeface="Times New Roman"/>
              </a:rPr>
              <a:t>c</a:t>
            </a:r>
            <a:r>
              <a:rPr altLang="zh-CN" b="1" sz="8000" lang="en-US">
                <a:solidFill>
                  <a:srgbClr val="000000"/>
                </a:solidFill>
                <a:latin typeface="Times New Roman"/>
              </a:rPr>
              <a:t>o</a:t>
            </a:r>
            <a:r>
              <a:rPr altLang="zh-CN" b="1" sz="8000" lang="en-US">
                <a:solidFill>
                  <a:srgbClr val="000000"/>
                </a:solidFill>
                <a:latin typeface="Times New Roman"/>
              </a:rPr>
              <a:t>n</a:t>
            </a:r>
            <a:r>
              <a:rPr altLang="zh-CN" b="1" sz="8000" lang="en-US">
                <a:solidFill>
                  <a:srgbClr val="000000"/>
                </a:solidFill>
                <a:latin typeface="Times New Roman"/>
              </a:rPr>
              <a:t>t</a:t>
            </a:r>
            <a:r>
              <a:rPr altLang="zh-CN" b="1" sz="8000" lang="en-US">
                <a:solidFill>
                  <a:srgbClr val="000000"/>
                </a:solidFill>
                <a:latin typeface="Times New Roman"/>
              </a:rPr>
              <a:t>d</a:t>
            </a:r>
            <a:r>
              <a:rPr altLang="zh-CN" b="1" sz="8000" lang="en-US">
                <a:solidFill>
                  <a:srgbClr val="000000"/>
                </a:solidFill>
                <a:latin typeface="Times New Roman"/>
              </a:rPr>
              <a:t>.</a:t>
            </a:r>
            <a:r>
              <a:rPr altLang="zh-CN" b="1" sz="8000" lang="en-US">
                <a:solidFill>
                  <a:srgbClr val="000000"/>
                </a:solidFill>
                <a:latin typeface="Times New Roman"/>
              </a:rPr>
              <a:t>.</a:t>
            </a:r>
            <a:r>
              <a:rPr altLang="zh-CN" b="1" sz="8000" lang="en-US">
                <a:solidFill>
                  <a:srgbClr val="000000"/>
                </a:solidFill>
                <a:latin typeface="Times New Roman"/>
              </a:rPr>
              <a:t>.</a:t>
            </a:r>
            <a:r>
              <a:rPr altLang="zh-CN" b="1" sz="8000" lang="en-US">
                <a:solidFill>
                  <a:srgbClr val="000000"/>
                </a:solidFill>
                <a:latin typeface="Times New Roman"/>
              </a:rPr>
              <a: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606" name=""/>
          <p:cNvSpPr txBox="1"/>
          <p:nvPr/>
        </p:nvSpPr>
        <p:spPr>
          <a:xfrm>
            <a:off x="1398439" y="3224514"/>
            <a:ext cx="9732318" cy="3825240"/>
          </a:xfrm>
          <a:prstGeom prst="rect"/>
        </p:spPr>
        <p:txBody>
          <a:bodyPr rtlCol="0" wrap="square">
            <a:spAutoFit/>
          </a:bodyPr>
          <a:p>
            <a:pPr indent="-457200" marL="457200">
              <a:buFont typeface="Arial"/>
              <a:buChar char="•"/>
            </a:pPr>
            <a:r>
              <a:rPr altLang="zh-CN" sz="3600" lang="en-US">
                <a:solidFill>
                  <a:srgbClr val="000000"/>
                </a:solidFill>
              </a:rPr>
              <a:t>P</a:t>
            </a:r>
            <a:r>
              <a:rPr altLang="zh-CN" sz="3600" lang="en-US">
                <a:solidFill>
                  <a:srgbClr val="000000"/>
                </a:solidFill>
              </a:rPr>
              <a:t>r</a:t>
            </a:r>
            <a:r>
              <a:rPr altLang="zh-CN" sz="3600" lang="en-US">
                <a:solidFill>
                  <a:srgbClr val="000000"/>
                </a:solidFill>
              </a:rPr>
              <a:t>o</a:t>
            </a:r>
            <a:r>
              <a:rPr altLang="zh-CN" sz="3600" lang="en-US">
                <a:solidFill>
                  <a:srgbClr val="000000"/>
                </a:solidFill>
              </a:rPr>
              <a:t>b</a:t>
            </a:r>
            <a:r>
              <a:rPr altLang="zh-CN" sz="3600" lang="en-US">
                <a:solidFill>
                  <a:srgbClr val="000000"/>
                </a:solidFill>
              </a:rPr>
              <a:t>l</a:t>
            </a:r>
            <a:r>
              <a:rPr altLang="zh-CN" sz="3600" lang="en-US">
                <a:solidFill>
                  <a:srgbClr val="000000"/>
                </a:solidFill>
              </a:rPr>
              <a:t>e</a:t>
            </a:r>
            <a:r>
              <a:rPr altLang="zh-CN" sz="3600" lang="en-US">
                <a:solidFill>
                  <a:srgbClr val="000000"/>
                </a:solidFill>
              </a:rPr>
              <a:t>m</a:t>
            </a:r>
            <a:r>
              <a:rPr altLang="zh-CN" sz="3600" lang="en-US">
                <a:solidFill>
                  <a:srgbClr val="000000"/>
                </a:solidFill>
              </a:rPr>
              <a:t> </a:t>
            </a:r>
            <a:r>
              <a:rPr altLang="zh-CN" sz="3600" lang="en-US">
                <a:solidFill>
                  <a:srgbClr val="000000"/>
                </a:solidFill>
              </a:rPr>
              <a:t>s</a:t>
            </a:r>
            <a:r>
              <a:rPr altLang="zh-CN" sz="3600" lang="en-US">
                <a:solidFill>
                  <a:srgbClr val="000000"/>
                </a:solidFill>
              </a:rPr>
              <a:t>t</a:t>
            </a:r>
            <a:r>
              <a:rPr altLang="zh-CN" sz="3600" lang="en-US">
                <a:solidFill>
                  <a:srgbClr val="000000"/>
                </a:solidFill>
              </a:rPr>
              <a:t>a</a:t>
            </a:r>
            <a:r>
              <a:rPr altLang="zh-CN" sz="3600" lang="en-US">
                <a:solidFill>
                  <a:srgbClr val="000000"/>
                </a:solidFill>
              </a:rPr>
              <a:t>t</a:t>
            </a:r>
            <a:r>
              <a:rPr altLang="zh-CN" sz="3600" lang="en-US">
                <a:solidFill>
                  <a:srgbClr val="000000"/>
                </a:solidFill>
              </a:rPr>
              <a:t>e</a:t>
            </a:r>
            <a:r>
              <a:rPr altLang="zh-CN" sz="3600" lang="en-US">
                <a:solidFill>
                  <a:srgbClr val="000000"/>
                </a:solidFill>
              </a:rPr>
              <a:t>m</a:t>
            </a:r>
            <a:r>
              <a:rPr altLang="zh-CN" sz="3600" lang="en-US">
                <a:solidFill>
                  <a:srgbClr val="000000"/>
                </a:solidFill>
              </a:rPr>
              <a:t>e</a:t>
            </a:r>
            <a:r>
              <a:rPr altLang="zh-CN" sz="3600" lang="en-US">
                <a:solidFill>
                  <a:srgbClr val="000000"/>
                </a:solidFill>
              </a:rPr>
              <a:t>n</a:t>
            </a:r>
            <a:r>
              <a:rPr altLang="zh-CN" sz="3600" lang="en-US">
                <a:solidFill>
                  <a:srgbClr val="000000"/>
                </a:solidFill>
              </a:rPr>
              <a:t>t</a:t>
            </a:r>
            <a:endParaRPr sz="4000" lang="en-US">
              <a:solidFill>
                <a:srgbClr val="000000"/>
              </a:solidFill>
            </a:endParaRPr>
          </a:p>
          <a:p>
            <a:pPr indent="-457200" marL="457200">
              <a:buFont typeface="Arial"/>
              <a:buChar char="•"/>
            </a:pPr>
            <a:r>
              <a:rPr altLang="zh-CN" sz="3600" lang="en-US">
                <a:solidFill>
                  <a:srgbClr val="000000"/>
                </a:solidFill>
              </a:rPr>
              <a:t>P</a:t>
            </a:r>
            <a:r>
              <a:rPr altLang="zh-CN" sz="3600" lang="en-US">
                <a:solidFill>
                  <a:srgbClr val="000000"/>
                </a:solidFill>
              </a:rPr>
              <a:t>r</a:t>
            </a:r>
            <a:r>
              <a:rPr altLang="zh-CN" sz="3600" lang="en-US">
                <a:solidFill>
                  <a:srgbClr val="000000"/>
                </a:solidFill>
              </a:rPr>
              <a:t>o</a:t>
            </a:r>
            <a:r>
              <a:rPr altLang="zh-CN" sz="3600" lang="en-US">
                <a:solidFill>
                  <a:srgbClr val="000000"/>
                </a:solidFill>
              </a:rPr>
              <a:t>p</a:t>
            </a:r>
            <a:r>
              <a:rPr altLang="zh-CN" sz="3600" lang="en-US">
                <a:solidFill>
                  <a:srgbClr val="000000"/>
                </a:solidFill>
              </a:rPr>
              <a:t>o</a:t>
            </a:r>
            <a:r>
              <a:rPr altLang="zh-CN" sz="3600" lang="en-US">
                <a:solidFill>
                  <a:srgbClr val="000000"/>
                </a:solidFill>
              </a:rPr>
              <a:t>s</a:t>
            </a:r>
            <a:r>
              <a:rPr altLang="zh-CN" sz="3600" lang="en-US">
                <a:solidFill>
                  <a:srgbClr val="000000"/>
                </a:solidFill>
              </a:rPr>
              <a:t>e</a:t>
            </a:r>
            <a:r>
              <a:rPr altLang="zh-CN" sz="3600" lang="en-US">
                <a:solidFill>
                  <a:srgbClr val="000000"/>
                </a:solidFill>
              </a:rPr>
              <a:t>d</a:t>
            </a:r>
            <a:r>
              <a:rPr altLang="zh-CN" sz="3600" lang="en-US">
                <a:solidFill>
                  <a:srgbClr val="000000"/>
                </a:solidFill>
              </a:rPr>
              <a:t> </a:t>
            </a:r>
            <a:r>
              <a:rPr altLang="zh-CN" sz="3600" lang="en-US">
                <a:solidFill>
                  <a:srgbClr val="000000"/>
                </a:solidFill>
              </a:rPr>
              <a:t>s</a:t>
            </a:r>
            <a:r>
              <a:rPr altLang="zh-CN" sz="3600" lang="en-US">
                <a:solidFill>
                  <a:srgbClr val="000000"/>
                </a:solidFill>
              </a:rPr>
              <a:t>y</a:t>
            </a:r>
            <a:r>
              <a:rPr altLang="zh-CN" sz="3600" lang="en-US">
                <a:solidFill>
                  <a:srgbClr val="000000"/>
                </a:solidFill>
              </a:rPr>
              <a:t>s</a:t>
            </a:r>
            <a:r>
              <a:rPr altLang="zh-CN" sz="3600" lang="en-US">
                <a:solidFill>
                  <a:srgbClr val="000000"/>
                </a:solidFill>
              </a:rPr>
              <a:t>t</a:t>
            </a:r>
            <a:r>
              <a:rPr altLang="zh-CN" sz="3600" lang="en-US">
                <a:solidFill>
                  <a:srgbClr val="000000"/>
                </a:solidFill>
              </a:rPr>
              <a:t>e</a:t>
            </a:r>
            <a:r>
              <a:rPr altLang="zh-CN" sz="3600" lang="en-US">
                <a:solidFill>
                  <a:srgbClr val="000000"/>
                </a:solidFill>
              </a:rPr>
              <a:t>m</a:t>
            </a:r>
            <a:endParaRPr sz="4000" lang="en-US">
              <a:solidFill>
                <a:srgbClr val="000000"/>
              </a:solidFill>
            </a:endParaRPr>
          </a:p>
          <a:p>
            <a:pPr indent="-457200" marL="457200">
              <a:buFont typeface="Arial"/>
              <a:buChar char="•"/>
            </a:pPr>
            <a:r>
              <a:rPr altLang="zh-CN" sz="3600" lang="en-US">
                <a:solidFill>
                  <a:srgbClr val="000000"/>
                </a:solidFill>
              </a:rPr>
              <a:t>S</a:t>
            </a:r>
            <a:r>
              <a:rPr altLang="zh-CN" sz="3600" lang="en-US">
                <a:solidFill>
                  <a:srgbClr val="000000"/>
                </a:solidFill>
              </a:rPr>
              <a:t>y</a:t>
            </a:r>
            <a:r>
              <a:rPr altLang="zh-CN" sz="3600" lang="en-US">
                <a:solidFill>
                  <a:srgbClr val="000000"/>
                </a:solidFill>
              </a:rPr>
              <a:t>s</a:t>
            </a:r>
            <a:r>
              <a:rPr altLang="zh-CN" sz="3600" lang="en-US">
                <a:solidFill>
                  <a:srgbClr val="000000"/>
                </a:solidFill>
              </a:rPr>
              <a:t>t</a:t>
            </a:r>
            <a:r>
              <a:rPr altLang="zh-CN" sz="3600" lang="en-US">
                <a:solidFill>
                  <a:srgbClr val="000000"/>
                </a:solidFill>
              </a:rPr>
              <a:t>e</a:t>
            </a:r>
            <a:r>
              <a:rPr altLang="zh-CN" sz="3600" lang="en-US">
                <a:solidFill>
                  <a:srgbClr val="000000"/>
                </a:solidFill>
              </a:rPr>
              <a:t>m</a:t>
            </a:r>
            <a:r>
              <a:rPr altLang="zh-CN" sz="3600" lang="en-US">
                <a:solidFill>
                  <a:srgbClr val="000000"/>
                </a:solidFill>
              </a:rPr>
              <a:t> </a:t>
            </a:r>
            <a:r>
              <a:rPr altLang="zh-CN" sz="3600" lang="en-US">
                <a:solidFill>
                  <a:srgbClr val="000000"/>
                </a:solidFill>
              </a:rPr>
              <a:t>d</a:t>
            </a:r>
            <a:r>
              <a:rPr altLang="zh-CN" sz="3600" lang="en-US">
                <a:solidFill>
                  <a:srgbClr val="000000"/>
                </a:solidFill>
              </a:rPr>
              <a:t>e</a:t>
            </a:r>
            <a:r>
              <a:rPr altLang="zh-CN" sz="3600" lang="en-US">
                <a:solidFill>
                  <a:srgbClr val="000000"/>
                </a:solidFill>
              </a:rPr>
              <a:t>v</a:t>
            </a:r>
            <a:r>
              <a:rPr altLang="zh-CN" sz="3600" lang="en-US">
                <a:solidFill>
                  <a:srgbClr val="000000"/>
                </a:solidFill>
              </a:rPr>
              <a:t>e</a:t>
            </a:r>
            <a:r>
              <a:rPr altLang="zh-CN" sz="3600" lang="en-US">
                <a:solidFill>
                  <a:srgbClr val="000000"/>
                </a:solidFill>
              </a:rPr>
              <a:t>l</a:t>
            </a:r>
            <a:r>
              <a:rPr altLang="zh-CN" sz="3600" lang="en-US">
                <a:solidFill>
                  <a:srgbClr val="000000"/>
                </a:solidFill>
              </a:rPr>
              <a:t>o</a:t>
            </a:r>
            <a:r>
              <a:rPr altLang="zh-CN" sz="3600" lang="en-US">
                <a:solidFill>
                  <a:srgbClr val="000000"/>
                </a:solidFill>
              </a:rPr>
              <a:t>p</a:t>
            </a:r>
            <a:r>
              <a:rPr altLang="zh-CN" sz="3600" lang="en-US">
                <a:solidFill>
                  <a:srgbClr val="000000"/>
                </a:solidFill>
              </a:rPr>
              <a:t>m</a:t>
            </a:r>
            <a:r>
              <a:rPr altLang="zh-CN" sz="3600" lang="en-US">
                <a:solidFill>
                  <a:srgbClr val="000000"/>
                </a:solidFill>
              </a:rPr>
              <a:t>e</a:t>
            </a:r>
            <a:r>
              <a:rPr altLang="zh-CN" sz="3600" lang="en-US">
                <a:solidFill>
                  <a:srgbClr val="000000"/>
                </a:solidFill>
              </a:rPr>
              <a:t>n</a:t>
            </a:r>
            <a:r>
              <a:rPr altLang="zh-CN" sz="3600" lang="en-US">
                <a:solidFill>
                  <a:srgbClr val="000000"/>
                </a:solidFill>
              </a:rPr>
              <a:t>t</a:t>
            </a:r>
            <a:r>
              <a:rPr altLang="zh-CN" sz="3600" lang="en-US">
                <a:solidFill>
                  <a:srgbClr val="000000"/>
                </a:solidFill>
              </a:rPr>
              <a:t> </a:t>
            </a:r>
            <a:r>
              <a:rPr altLang="zh-CN" sz="3600" lang="en-US">
                <a:solidFill>
                  <a:srgbClr val="000000"/>
                </a:solidFill>
              </a:rPr>
              <a:t>a</a:t>
            </a:r>
            <a:r>
              <a:rPr altLang="zh-CN" sz="3600" lang="en-US">
                <a:solidFill>
                  <a:srgbClr val="000000"/>
                </a:solidFill>
              </a:rPr>
              <a:t>p</a:t>
            </a:r>
            <a:r>
              <a:rPr altLang="zh-CN" sz="3600" lang="en-US">
                <a:solidFill>
                  <a:srgbClr val="000000"/>
                </a:solidFill>
              </a:rPr>
              <a:t>p</a:t>
            </a:r>
            <a:r>
              <a:rPr altLang="zh-CN" sz="3600" lang="en-US">
                <a:solidFill>
                  <a:srgbClr val="000000"/>
                </a:solidFill>
              </a:rPr>
              <a:t>r</a:t>
            </a:r>
            <a:r>
              <a:rPr altLang="zh-CN" sz="3600" lang="en-US">
                <a:solidFill>
                  <a:srgbClr val="000000"/>
                </a:solidFill>
              </a:rPr>
              <a:t>o</a:t>
            </a:r>
            <a:r>
              <a:rPr altLang="zh-CN" sz="3600" lang="en-US">
                <a:solidFill>
                  <a:srgbClr val="000000"/>
                </a:solidFill>
              </a:rPr>
              <a:t>a</a:t>
            </a:r>
            <a:r>
              <a:rPr altLang="zh-CN" sz="3600" lang="en-US">
                <a:solidFill>
                  <a:srgbClr val="000000"/>
                </a:solidFill>
              </a:rPr>
              <a:t>c</a:t>
            </a:r>
            <a:r>
              <a:rPr altLang="zh-CN" sz="3600" lang="en-US">
                <a:solidFill>
                  <a:srgbClr val="000000"/>
                </a:solidFill>
              </a:rPr>
              <a:t>h</a:t>
            </a:r>
            <a:endParaRPr sz="4000" lang="en-US">
              <a:solidFill>
                <a:srgbClr val="000000"/>
              </a:solidFill>
            </a:endParaRPr>
          </a:p>
          <a:p>
            <a:pPr indent="-457200" marL="457200">
              <a:buFont typeface="Arial"/>
              <a:buChar char="•"/>
            </a:pPr>
            <a:r>
              <a:rPr altLang="zh-CN" sz="3600" lang="en-US">
                <a:solidFill>
                  <a:srgbClr val="000000"/>
                </a:solidFill>
              </a:rPr>
              <a:t>A</a:t>
            </a:r>
            <a:r>
              <a:rPr altLang="zh-CN" sz="3600" lang="en-US">
                <a:solidFill>
                  <a:srgbClr val="000000"/>
                </a:solidFill>
              </a:rPr>
              <a:t>l</a:t>
            </a:r>
            <a:r>
              <a:rPr altLang="zh-CN" sz="3600" lang="en-US">
                <a:solidFill>
                  <a:srgbClr val="000000"/>
                </a:solidFill>
              </a:rPr>
              <a:t>g</a:t>
            </a:r>
            <a:r>
              <a:rPr altLang="zh-CN" sz="3600" lang="en-US">
                <a:solidFill>
                  <a:srgbClr val="000000"/>
                </a:solidFill>
              </a:rPr>
              <a:t>o</a:t>
            </a:r>
            <a:r>
              <a:rPr altLang="zh-CN" sz="3600" lang="en-US">
                <a:solidFill>
                  <a:srgbClr val="000000"/>
                </a:solidFill>
              </a:rPr>
              <a:t>r</a:t>
            </a:r>
            <a:r>
              <a:rPr altLang="zh-CN" sz="3600" lang="en-US">
                <a:solidFill>
                  <a:srgbClr val="000000"/>
                </a:solidFill>
              </a:rPr>
              <a:t>i</a:t>
            </a:r>
            <a:r>
              <a:rPr altLang="zh-CN" sz="3600" lang="en-US">
                <a:solidFill>
                  <a:srgbClr val="000000"/>
                </a:solidFill>
              </a:rPr>
              <a:t>t</a:t>
            </a:r>
            <a:r>
              <a:rPr altLang="zh-CN" sz="3600" lang="en-US">
                <a:solidFill>
                  <a:srgbClr val="000000"/>
                </a:solidFill>
              </a:rPr>
              <a:t>h</a:t>
            </a:r>
            <a:r>
              <a:rPr altLang="zh-CN" sz="3600" lang="en-US">
                <a:solidFill>
                  <a:srgbClr val="000000"/>
                </a:solidFill>
              </a:rPr>
              <a:t>m</a:t>
            </a:r>
            <a:r>
              <a:rPr altLang="zh-CN" sz="3600" lang="en-US">
                <a:solidFill>
                  <a:srgbClr val="000000"/>
                </a:solidFill>
              </a:rPr>
              <a:t> </a:t>
            </a:r>
            <a:r>
              <a:rPr altLang="zh-CN" sz="3600" lang="en-US">
                <a:solidFill>
                  <a:srgbClr val="000000"/>
                </a:solidFill>
              </a:rPr>
              <a:t>a</a:t>
            </a:r>
            <a:r>
              <a:rPr altLang="zh-CN" sz="3600" lang="en-US">
                <a:solidFill>
                  <a:srgbClr val="000000"/>
                </a:solidFill>
              </a:rPr>
              <a:t>n</a:t>
            </a:r>
            <a:r>
              <a:rPr altLang="zh-CN" sz="3600" lang="en-US">
                <a:solidFill>
                  <a:srgbClr val="000000"/>
                </a:solidFill>
              </a:rPr>
              <a:t>d</a:t>
            </a:r>
            <a:r>
              <a:rPr altLang="zh-CN" sz="3600" lang="en-US">
                <a:solidFill>
                  <a:srgbClr val="000000"/>
                </a:solidFill>
              </a:rPr>
              <a:t> </a:t>
            </a:r>
            <a:r>
              <a:rPr altLang="zh-CN" sz="3600" lang="en-US">
                <a:solidFill>
                  <a:srgbClr val="000000"/>
                </a:solidFill>
              </a:rPr>
              <a:t>d</a:t>
            </a:r>
            <a:r>
              <a:rPr altLang="zh-CN" sz="3600" lang="en-US">
                <a:solidFill>
                  <a:srgbClr val="000000"/>
                </a:solidFill>
              </a:rPr>
              <a:t>e</a:t>
            </a:r>
            <a:r>
              <a:rPr altLang="zh-CN" sz="3600" lang="en-US">
                <a:solidFill>
                  <a:srgbClr val="000000"/>
                </a:solidFill>
              </a:rPr>
              <a:t>p</a:t>
            </a:r>
            <a:r>
              <a:rPr altLang="zh-CN" sz="3600" lang="en-US">
                <a:solidFill>
                  <a:srgbClr val="000000"/>
                </a:solidFill>
              </a:rPr>
              <a:t>l</a:t>
            </a:r>
            <a:r>
              <a:rPr altLang="zh-CN" sz="3600" lang="en-US">
                <a:solidFill>
                  <a:srgbClr val="000000"/>
                </a:solidFill>
              </a:rPr>
              <a:t>o</a:t>
            </a:r>
            <a:r>
              <a:rPr altLang="zh-CN" sz="3600" lang="en-US">
                <a:solidFill>
                  <a:srgbClr val="000000"/>
                </a:solidFill>
              </a:rPr>
              <a:t>y</a:t>
            </a:r>
            <a:r>
              <a:rPr altLang="zh-CN" sz="3600" lang="en-US">
                <a:solidFill>
                  <a:srgbClr val="000000"/>
                </a:solidFill>
              </a:rPr>
              <a:t>m</a:t>
            </a:r>
            <a:r>
              <a:rPr altLang="zh-CN" sz="3600" lang="en-US">
                <a:solidFill>
                  <a:srgbClr val="000000"/>
                </a:solidFill>
              </a:rPr>
              <a:t>e</a:t>
            </a:r>
            <a:r>
              <a:rPr altLang="zh-CN" sz="3600" lang="en-US">
                <a:solidFill>
                  <a:srgbClr val="000000"/>
                </a:solidFill>
              </a:rPr>
              <a:t>n</a:t>
            </a:r>
            <a:r>
              <a:rPr altLang="zh-CN" sz="3600" lang="en-US">
                <a:solidFill>
                  <a:srgbClr val="000000"/>
                </a:solidFill>
              </a:rPr>
              <a:t>t</a:t>
            </a:r>
            <a:endParaRPr sz="4000" lang="en-US">
              <a:solidFill>
                <a:srgbClr val="000000"/>
              </a:solidFill>
            </a:endParaRPr>
          </a:p>
          <a:p>
            <a:pPr indent="-457200" marL="457200">
              <a:buFont typeface="Arial"/>
              <a:buChar char="•"/>
            </a:pPr>
            <a:r>
              <a:rPr altLang="zh-CN" sz="3600" lang="en-US">
                <a:solidFill>
                  <a:srgbClr val="000000"/>
                </a:solidFill>
              </a:rPr>
              <a:t>R</a:t>
            </a:r>
            <a:r>
              <a:rPr altLang="zh-CN" sz="3600" lang="en-US">
                <a:solidFill>
                  <a:srgbClr val="000000"/>
                </a:solidFill>
              </a:rPr>
              <a:t>e</a:t>
            </a:r>
            <a:r>
              <a:rPr altLang="zh-CN" sz="3600" lang="en-US">
                <a:solidFill>
                  <a:srgbClr val="000000"/>
                </a:solidFill>
              </a:rPr>
              <a:t>s</a:t>
            </a:r>
            <a:r>
              <a:rPr altLang="zh-CN" sz="3600" lang="en-US">
                <a:solidFill>
                  <a:srgbClr val="000000"/>
                </a:solidFill>
              </a:rPr>
              <a:t>u</a:t>
            </a:r>
            <a:r>
              <a:rPr altLang="zh-CN" sz="3600" lang="en-US">
                <a:solidFill>
                  <a:srgbClr val="000000"/>
                </a:solidFill>
              </a:rPr>
              <a:t>l</a:t>
            </a:r>
            <a:r>
              <a:rPr altLang="zh-CN" sz="3600" lang="en-US">
                <a:solidFill>
                  <a:srgbClr val="000000"/>
                </a:solidFill>
              </a:rPr>
              <a:t>t</a:t>
            </a:r>
            <a:r>
              <a:rPr altLang="zh-CN" sz="3600" lang="en-US">
                <a:solidFill>
                  <a:srgbClr val="000000"/>
                </a:solidFill>
              </a:rPr>
              <a:t> </a:t>
            </a:r>
            <a:endParaRPr sz="4000" lang="en-US">
              <a:solidFill>
                <a:srgbClr val="000000"/>
              </a:solidFill>
            </a:endParaRPr>
          </a:p>
          <a:p>
            <a:pPr indent="-457200" marL="457200">
              <a:buFont typeface="Arial"/>
              <a:buChar char="•"/>
            </a:pPr>
            <a:r>
              <a:rPr altLang="zh-CN" sz="3600" lang="en-US">
                <a:solidFill>
                  <a:srgbClr val="000000"/>
                </a:solidFill>
              </a:rPr>
              <a:t>C</a:t>
            </a:r>
            <a:r>
              <a:rPr altLang="zh-CN" sz="3600" lang="en-US">
                <a:solidFill>
                  <a:srgbClr val="000000"/>
                </a:solidFill>
              </a:rPr>
              <a:t>o</a:t>
            </a:r>
            <a:r>
              <a:rPr altLang="zh-CN" sz="3600" lang="en-US">
                <a:solidFill>
                  <a:srgbClr val="000000"/>
                </a:solidFill>
              </a:rPr>
              <a:t>n</a:t>
            </a:r>
            <a:r>
              <a:rPr altLang="zh-CN" sz="3600" lang="en-US">
                <a:solidFill>
                  <a:srgbClr val="000000"/>
                </a:solidFill>
              </a:rPr>
              <a:t>c</a:t>
            </a:r>
            <a:r>
              <a:rPr altLang="zh-CN" sz="3600" lang="en-US">
                <a:solidFill>
                  <a:srgbClr val="000000"/>
                </a:solidFill>
              </a:rPr>
              <a:t>l</a:t>
            </a:r>
            <a:r>
              <a:rPr altLang="zh-CN" sz="3600" lang="en-US">
                <a:solidFill>
                  <a:srgbClr val="000000"/>
                </a:solidFill>
              </a:rPr>
              <a:t>u</a:t>
            </a:r>
            <a:r>
              <a:rPr altLang="zh-CN" sz="3600" lang="en-US">
                <a:solidFill>
                  <a:srgbClr val="000000"/>
                </a:solidFill>
              </a:rPr>
              <a:t>s</a:t>
            </a:r>
            <a:r>
              <a:rPr altLang="zh-CN" sz="3600" lang="en-US">
                <a:solidFill>
                  <a:srgbClr val="000000"/>
                </a:solidFill>
              </a:rPr>
              <a:t>i</a:t>
            </a:r>
            <a:r>
              <a:rPr altLang="zh-CN" sz="3600" lang="en-US">
                <a:solidFill>
                  <a:srgbClr val="000000"/>
                </a:solidFill>
              </a:rPr>
              <a:t>o</a:t>
            </a:r>
            <a:r>
              <a:rPr altLang="zh-CN" sz="3600" lang="en-US">
                <a:solidFill>
                  <a:srgbClr val="000000"/>
                </a:solidFill>
              </a:rPr>
              <a:t>n</a:t>
            </a:r>
            <a:endParaRPr sz="2800" lang="en-US">
              <a:solidFill>
                <a:srgbClr val="000000"/>
              </a:solidFill>
            </a:endParaRPr>
          </a:p>
          <a:p>
            <a:pPr indent="-457200" marL="457200">
              <a:buFont typeface="Arial"/>
              <a:buChar char="•"/>
            </a:pPr>
            <a:r>
              <a:rPr altLang="zh-CN" sz="3600" lang="en-US">
                <a:solidFill>
                  <a:srgbClr val="000000"/>
                </a:solidFill>
              </a:rPr>
              <a:t>R</a:t>
            </a:r>
            <a:r>
              <a:rPr altLang="zh-CN" sz="3600" lang="en-US">
                <a:solidFill>
                  <a:srgbClr val="000000"/>
                </a:solidFill>
              </a:rPr>
              <a:t>e</a:t>
            </a:r>
            <a:r>
              <a:rPr altLang="zh-CN" sz="3600" lang="en-US">
                <a:solidFill>
                  <a:srgbClr val="000000"/>
                </a:solidFill>
              </a:rPr>
              <a:t>f</a:t>
            </a:r>
            <a:r>
              <a:rPr altLang="zh-CN" sz="3600" lang="en-US">
                <a:solidFill>
                  <a:srgbClr val="000000"/>
                </a:solidFill>
              </a:rPr>
              <a:t>e</a:t>
            </a:r>
            <a:r>
              <a:rPr altLang="zh-CN" sz="3600" lang="en-US">
                <a:solidFill>
                  <a:srgbClr val="000000"/>
                </a:solidFill>
              </a:rPr>
              <a:t>r</a:t>
            </a:r>
            <a:r>
              <a:rPr altLang="zh-CN" sz="3600" lang="en-US">
                <a:solidFill>
                  <a:srgbClr val="000000"/>
                </a:solidFill>
              </a:rPr>
              <a:t>e</a:t>
            </a:r>
            <a:r>
              <a:rPr altLang="zh-CN" sz="3600" lang="en-US">
                <a:solidFill>
                  <a:srgbClr val="000000"/>
                </a:solidFill>
              </a:rPr>
              <a:t>n</a:t>
            </a:r>
            <a:r>
              <a:rPr altLang="zh-CN" sz="3600" lang="en-US">
                <a:solidFill>
                  <a:srgbClr val="000000"/>
                </a:solidFill>
              </a:rPr>
              <a:t>c</a:t>
            </a:r>
            <a:r>
              <a:rPr altLang="zh-CN" sz="3600" lang="en-US">
                <a:solidFill>
                  <a:srgbClr val="000000"/>
                </a:solidFill>
              </a:rPr>
              <a:t>e</a:t>
            </a:r>
            <a:endParaRPr sz="2800" lang="en-US">
              <a:solidFill>
                <a:srgbClr val="000000"/>
              </a:solidFill>
            </a:endParaRPr>
          </a:p>
        </p:txBody>
      </p:sp>
      <p:sp>
        <p:nvSpPr>
          <p:cNvPr id="1048607" name="直线"/>
          <p:cNvSpPr/>
          <p:nvPr/>
        </p:nvSpPr>
        <p:spPr>
          <a:xfrm rot="4791364">
            <a:off x="9738483" y="5143500"/>
            <a:ext cx="10464870" cy="0"/>
          </a:xfrm>
          <a:prstGeom prst="line"/>
          <a:noFill/>
          <a:ln w="9525" cap="rnd" cmpd="sng">
            <a:solidFill>
              <a:srgbClr val="5FCBEF"/>
            </a:solidFill>
            <a:prstDash val="solid"/>
            <a:round/>
          </a:ln>
        </p:spPr>
      </p:sp>
      <p:sp>
        <p:nvSpPr>
          <p:cNvPr id="1048608" name="直线"/>
          <p:cNvSpPr/>
          <p:nvPr/>
        </p:nvSpPr>
        <p:spPr>
          <a:xfrm rot="8776573">
            <a:off x="10406482" y="7904560"/>
            <a:ext cx="8608175" cy="0"/>
          </a:xfrm>
          <a:prstGeom prst="line"/>
          <a:noFill/>
          <a:ln w="9525" cap="rnd" cmpd="sng">
            <a:solidFill>
              <a:srgbClr val="5FCBEF"/>
            </a:solidFill>
            <a:prstDash val="solid"/>
            <a:round/>
          </a:ln>
        </p:spPr>
      </p:sp>
      <p:grpSp>
        <p:nvGrpSpPr>
          <p:cNvPr id="58" name="组合"/>
          <p:cNvGrpSpPr/>
          <p:nvPr/>
        </p:nvGrpSpPr>
        <p:grpSpPr>
          <a:xfrm>
            <a:off x="13772214" y="-12700"/>
            <a:ext cx="4511040" cy="10299668"/>
            <a:chOff x="13772214" y="-12700"/>
            <a:chExt cx="4511040" cy="10299668"/>
          </a:xfrm>
        </p:grpSpPr>
        <p:sp>
          <p:nvSpPr>
            <p:cNvPr id="1048609"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59" name="组合"/>
          <p:cNvGrpSpPr/>
          <p:nvPr/>
        </p:nvGrpSpPr>
        <p:grpSpPr>
          <a:xfrm>
            <a:off x="14405163" y="-12700"/>
            <a:ext cx="3882866" cy="10299668"/>
            <a:chOff x="14405163" y="-12700"/>
            <a:chExt cx="3882866" cy="10299668"/>
          </a:xfrm>
        </p:grpSpPr>
        <p:sp>
          <p:nvSpPr>
            <p:cNvPr id="1048610"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60" name="组合"/>
          <p:cNvGrpSpPr/>
          <p:nvPr/>
        </p:nvGrpSpPr>
        <p:grpSpPr>
          <a:xfrm>
            <a:off x="13398498" y="4572000"/>
            <a:ext cx="4889470" cy="5715000"/>
            <a:chOff x="13398498" y="4572000"/>
            <a:chExt cx="4889470" cy="5715000"/>
          </a:xfrm>
        </p:grpSpPr>
        <p:sp>
          <p:nvSpPr>
            <p:cNvPr id="1048611"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61" name="组合"/>
          <p:cNvGrpSpPr/>
          <p:nvPr/>
        </p:nvGrpSpPr>
        <p:grpSpPr>
          <a:xfrm>
            <a:off x="14001750" y="-12700"/>
            <a:ext cx="4281488" cy="10299668"/>
            <a:chOff x="14001750" y="-12700"/>
            <a:chExt cx="4281488" cy="10299668"/>
          </a:xfrm>
        </p:grpSpPr>
        <p:sp>
          <p:nvSpPr>
            <p:cNvPr id="1048612"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62" name="组合"/>
          <p:cNvGrpSpPr/>
          <p:nvPr/>
        </p:nvGrpSpPr>
        <p:grpSpPr>
          <a:xfrm>
            <a:off x="16348095" y="-12700"/>
            <a:ext cx="1935194" cy="10299668"/>
            <a:chOff x="16348095" y="-12700"/>
            <a:chExt cx="1935194" cy="10299668"/>
          </a:xfrm>
        </p:grpSpPr>
        <p:sp>
          <p:nvSpPr>
            <p:cNvPr id="1048613"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63" name="组合"/>
          <p:cNvGrpSpPr/>
          <p:nvPr/>
        </p:nvGrpSpPr>
        <p:grpSpPr>
          <a:xfrm>
            <a:off x="16408499" y="-12700"/>
            <a:ext cx="1874710" cy="10299668"/>
            <a:chOff x="16408499" y="-12700"/>
            <a:chExt cx="1874710" cy="10299668"/>
          </a:xfrm>
        </p:grpSpPr>
        <p:sp>
          <p:nvSpPr>
            <p:cNvPr id="1048614"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64" name="组合"/>
          <p:cNvGrpSpPr/>
          <p:nvPr/>
        </p:nvGrpSpPr>
        <p:grpSpPr>
          <a:xfrm>
            <a:off x="15557499" y="5384800"/>
            <a:ext cx="2725767" cy="4902230"/>
            <a:chOff x="15557499" y="5384800"/>
            <a:chExt cx="2725767" cy="4902230"/>
          </a:xfrm>
        </p:grpSpPr>
        <p:sp>
          <p:nvSpPr>
            <p:cNvPr id="1048615"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65" name="组合"/>
          <p:cNvGrpSpPr/>
          <p:nvPr/>
        </p:nvGrpSpPr>
        <p:grpSpPr>
          <a:xfrm>
            <a:off x="0" y="6019800"/>
            <a:ext cx="673132" cy="4267200"/>
            <a:chOff x="0" y="6019800"/>
            <a:chExt cx="673132" cy="4267200"/>
          </a:xfrm>
        </p:grpSpPr>
        <p:sp>
          <p:nvSpPr>
            <p:cNvPr id="1048616"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617"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2</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618" name=""/>
          <p:cNvSpPr txBox="1"/>
          <p:nvPr/>
        </p:nvSpPr>
        <p:spPr>
          <a:xfrm flipH="1">
            <a:off x="1307272" y="1278127"/>
            <a:ext cx="3498773" cy="2466340"/>
          </a:xfrm>
          <a:prstGeom prst="rect"/>
        </p:spPr>
        <p:txBody>
          <a:bodyPr rtlCol="0" wrap="square">
            <a:spAutoFit/>
          </a:bodyPr>
          <a:p>
            <a:r>
              <a:rPr altLang="zh-CN" b="1" sz="6600" lang="en-US">
                <a:solidFill>
                  <a:srgbClr val="000000"/>
                </a:solidFill>
              </a:rPr>
              <a:t>O</a:t>
            </a:r>
            <a:r>
              <a:rPr altLang="zh-CN" b="1" sz="6600" lang="en-US">
                <a:solidFill>
                  <a:srgbClr val="000000"/>
                </a:solidFill>
              </a:rPr>
              <a:t>u</a:t>
            </a:r>
            <a:r>
              <a:rPr altLang="zh-CN" b="1" sz="6600" lang="en-US">
                <a:solidFill>
                  <a:srgbClr val="000000"/>
                </a:solidFill>
              </a:rPr>
              <a:t>t</a:t>
            </a:r>
            <a:r>
              <a:rPr altLang="zh-CN" b="1" sz="6600" lang="en-US">
                <a:solidFill>
                  <a:srgbClr val="000000"/>
                </a:solidFill>
              </a:rPr>
              <a:t>l</a:t>
            </a:r>
            <a:r>
              <a:rPr altLang="zh-CN" b="1" sz="6600" lang="en-US">
                <a:solidFill>
                  <a:srgbClr val="000000"/>
                </a:solidFill>
              </a:rPr>
              <a:t>i</a:t>
            </a:r>
            <a:r>
              <a:rPr altLang="zh-CN" b="1" sz="6600" lang="en-US">
                <a:solidFill>
                  <a:srgbClr val="000000"/>
                </a:solidFill>
              </a:rPr>
              <a:t>n</a:t>
            </a:r>
            <a:r>
              <a:rPr altLang="zh-CN" b="1" sz="6600" lang="en-US">
                <a:solidFill>
                  <a:srgbClr val="000000"/>
                </a:solidFill>
              </a:rPr>
              <a:t>e</a:t>
            </a:r>
            <a:r>
              <a:rPr altLang="zh-CN" b="1" sz="6600" lang="en-US">
                <a:solidFill>
                  <a:srgbClr val="000000"/>
                </a:solidFill>
              </a:rPr>
              <a:t>:</a:t>
            </a:r>
            <a:endParaRPr b="1" sz="7200" lang="en-US">
              <a:solidFill>
                <a:srgbClr val="000000"/>
              </a:solidFill>
            </a:endParaRPr>
          </a:p>
          <a:p>
            <a:endParaRPr b="1" sz="6600" lang="en-US">
              <a:solidFill>
                <a:srgbClr val="000000"/>
              </a:solidFill>
            </a:endParaRPr>
          </a:p>
          <a:p>
            <a:endParaRPr b="1" sz="2800" lang="en-US">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18" name=""/>
        <p:cNvGrpSpPr/>
        <p:nvPr/>
      </p:nvGrpSpPr>
      <p:grpSpPr>
        <a:xfrm>
          <a:off x="0" y="0"/>
          <a:ext cx="0" cy="0"/>
          <a:chOff x="0" y="0"/>
          <a:chExt cx="0" cy="0"/>
        </a:xfrm>
      </p:grpSpPr>
      <p:sp>
        <p:nvSpPr>
          <p:cNvPr id="1048904" name="直线"/>
          <p:cNvSpPr/>
          <p:nvPr/>
        </p:nvSpPr>
        <p:spPr>
          <a:xfrm rot="4791364">
            <a:off x="9738483" y="5143500"/>
            <a:ext cx="10464870" cy="0"/>
          </a:xfrm>
          <a:prstGeom prst="line"/>
          <a:noFill/>
          <a:ln w="9525" cap="rnd" cmpd="sng">
            <a:solidFill>
              <a:srgbClr val="5FCBEF"/>
            </a:solidFill>
            <a:prstDash val="solid"/>
            <a:round/>
          </a:ln>
        </p:spPr>
      </p:sp>
      <p:sp>
        <p:nvSpPr>
          <p:cNvPr id="1048905" name="直线"/>
          <p:cNvSpPr/>
          <p:nvPr/>
        </p:nvSpPr>
        <p:spPr>
          <a:xfrm rot="8776573">
            <a:off x="10406482" y="7904560"/>
            <a:ext cx="8608175" cy="0"/>
          </a:xfrm>
          <a:prstGeom prst="line"/>
          <a:noFill/>
          <a:ln w="9525" cap="rnd" cmpd="sng">
            <a:solidFill>
              <a:srgbClr val="5FCBEF"/>
            </a:solidFill>
            <a:prstDash val="solid"/>
            <a:round/>
          </a:ln>
        </p:spPr>
      </p:sp>
      <p:grpSp>
        <p:nvGrpSpPr>
          <p:cNvPr id="219" name="组合"/>
          <p:cNvGrpSpPr/>
          <p:nvPr/>
        </p:nvGrpSpPr>
        <p:grpSpPr>
          <a:xfrm>
            <a:off x="13772214" y="-12700"/>
            <a:ext cx="4511040" cy="10299668"/>
            <a:chOff x="13772214" y="-12700"/>
            <a:chExt cx="4511040" cy="10299668"/>
          </a:xfrm>
        </p:grpSpPr>
        <p:sp>
          <p:nvSpPr>
            <p:cNvPr id="1048906"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20" name="组合"/>
          <p:cNvGrpSpPr/>
          <p:nvPr/>
        </p:nvGrpSpPr>
        <p:grpSpPr>
          <a:xfrm>
            <a:off x="14405163" y="-12700"/>
            <a:ext cx="3882866" cy="10299668"/>
            <a:chOff x="14405163" y="-12700"/>
            <a:chExt cx="3882866" cy="10299668"/>
          </a:xfrm>
        </p:grpSpPr>
        <p:sp>
          <p:nvSpPr>
            <p:cNvPr id="1048907"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21" name="组合"/>
          <p:cNvGrpSpPr/>
          <p:nvPr/>
        </p:nvGrpSpPr>
        <p:grpSpPr>
          <a:xfrm>
            <a:off x="13398498" y="4572000"/>
            <a:ext cx="4889470" cy="5715000"/>
            <a:chOff x="13398498" y="4572000"/>
            <a:chExt cx="4889470" cy="5715000"/>
          </a:xfrm>
        </p:grpSpPr>
        <p:sp>
          <p:nvSpPr>
            <p:cNvPr id="1048908"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22" name="组合"/>
          <p:cNvGrpSpPr/>
          <p:nvPr/>
        </p:nvGrpSpPr>
        <p:grpSpPr>
          <a:xfrm>
            <a:off x="14001750" y="-12700"/>
            <a:ext cx="4281488" cy="10299668"/>
            <a:chOff x="14001750" y="-12700"/>
            <a:chExt cx="4281488" cy="10299668"/>
          </a:xfrm>
        </p:grpSpPr>
        <p:sp>
          <p:nvSpPr>
            <p:cNvPr id="1048909"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23" name="组合"/>
          <p:cNvGrpSpPr/>
          <p:nvPr/>
        </p:nvGrpSpPr>
        <p:grpSpPr>
          <a:xfrm>
            <a:off x="16348095" y="-12700"/>
            <a:ext cx="1935194" cy="10299668"/>
            <a:chOff x="16348095" y="-12700"/>
            <a:chExt cx="1935194" cy="10299668"/>
          </a:xfrm>
        </p:grpSpPr>
        <p:sp>
          <p:nvSpPr>
            <p:cNvPr id="1048910"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24" name="组合"/>
          <p:cNvGrpSpPr/>
          <p:nvPr/>
        </p:nvGrpSpPr>
        <p:grpSpPr>
          <a:xfrm>
            <a:off x="16408499" y="-12700"/>
            <a:ext cx="1874710" cy="10299668"/>
            <a:chOff x="16408499" y="-12700"/>
            <a:chExt cx="1874710" cy="10299668"/>
          </a:xfrm>
        </p:grpSpPr>
        <p:sp>
          <p:nvSpPr>
            <p:cNvPr id="1048911"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25" name="组合"/>
          <p:cNvGrpSpPr/>
          <p:nvPr/>
        </p:nvGrpSpPr>
        <p:grpSpPr>
          <a:xfrm>
            <a:off x="15557499" y="5384800"/>
            <a:ext cx="2725767" cy="4902230"/>
            <a:chOff x="15557499" y="5384800"/>
            <a:chExt cx="2725767" cy="4902230"/>
          </a:xfrm>
        </p:grpSpPr>
        <p:sp>
          <p:nvSpPr>
            <p:cNvPr id="1048912"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26" name="组合"/>
          <p:cNvGrpSpPr/>
          <p:nvPr/>
        </p:nvGrpSpPr>
        <p:grpSpPr>
          <a:xfrm>
            <a:off x="0" y="6019800"/>
            <a:ext cx="673132" cy="4267200"/>
            <a:chOff x="0" y="6019800"/>
            <a:chExt cx="673132" cy="4267200"/>
          </a:xfrm>
        </p:grpSpPr>
        <p:sp>
          <p:nvSpPr>
            <p:cNvPr id="1048913"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914"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21</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915" name=""/>
          <p:cNvSpPr txBox="1"/>
          <p:nvPr/>
        </p:nvSpPr>
        <p:spPr>
          <a:xfrm>
            <a:off x="673132" y="3055620"/>
            <a:ext cx="10148455" cy="688339"/>
          </a:xfrm>
          <a:prstGeom prst="rect"/>
        </p:spPr>
        <p:txBody>
          <a:bodyPr rtlCol="0" wrap="square">
            <a:spAutoFit/>
          </a:bodyPr>
          <a:p>
            <a:pPr indent="-571500" marL="571500">
              <a:buFont typeface="Arial"/>
              <a:buChar char="•"/>
            </a:pPr>
            <a:r>
              <a:rPr sz="4000" lang="en-US">
                <a:solidFill>
                  <a:srgbClr val="000000"/>
                </a:solidFill>
              </a:rPr>
              <a:t>Set up hardware and software.</a:t>
            </a:r>
            <a:endParaRPr sz="2800" lang="en-US">
              <a:solidFill>
                <a:srgbClr val="000000"/>
              </a:solidFill>
            </a:endParaRPr>
          </a:p>
        </p:txBody>
      </p:sp>
      <p:sp>
        <p:nvSpPr>
          <p:cNvPr id="1048916" name=""/>
          <p:cNvSpPr txBox="1"/>
          <p:nvPr/>
        </p:nvSpPr>
        <p:spPr>
          <a:xfrm>
            <a:off x="673132" y="4890135"/>
            <a:ext cx="11786533" cy="624840"/>
          </a:xfrm>
          <a:prstGeom prst="rect"/>
        </p:spPr>
        <p:txBody>
          <a:bodyPr rtlCol="0" wrap="square">
            <a:spAutoFit/>
          </a:bodyPr>
          <a:p>
            <a:pPr indent="-571500" marL="571500">
              <a:buFont typeface="Arial"/>
              <a:buChar char="•"/>
            </a:pPr>
            <a:r>
              <a:rPr sz="3600" lang="en-US">
                <a:solidFill>
                  <a:srgbClr val="000000"/>
                </a:solidFill>
              </a:rPr>
              <a:t>Test the virtual mouse functionality.</a:t>
            </a:r>
            <a:endParaRPr sz="2800" lang="en-US">
              <a:solidFill>
                <a:srgbClr val="000000"/>
              </a:solidFill>
            </a:endParaRPr>
          </a:p>
        </p:txBody>
      </p:sp>
      <p:sp>
        <p:nvSpPr>
          <p:cNvPr id="1048917" name=""/>
          <p:cNvSpPr txBox="1"/>
          <p:nvPr/>
        </p:nvSpPr>
        <p:spPr>
          <a:xfrm>
            <a:off x="673132" y="6741161"/>
            <a:ext cx="8511887" cy="688339"/>
          </a:xfrm>
          <a:prstGeom prst="rect"/>
        </p:spPr>
        <p:txBody>
          <a:bodyPr rtlCol="0" wrap="square">
            <a:spAutoFit/>
          </a:bodyPr>
          <a:p>
            <a:pPr indent="-571500" marL="571500">
              <a:buFont typeface="Arial"/>
              <a:buChar char="•"/>
            </a:pPr>
            <a:r>
              <a:rPr sz="4000" lang="en-US">
                <a:solidFill>
                  <a:srgbClr val="000000"/>
                </a:solidFill>
              </a:rPr>
              <a:t>Document and deploy for use.</a:t>
            </a:r>
            <a:endParaRPr sz="2800" lang="en-US">
              <a:solidFill>
                <a:srgbClr val="000000"/>
              </a:solidFill>
            </a:endParaRPr>
          </a:p>
        </p:txBody>
      </p:sp>
      <p:sp>
        <p:nvSpPr>
          <p:cNvPr id="1048918" name=""/>
          <p:cNvSpPr txBox="1"/>
          <p:nvPr/>
        </p:nvSpPr>
        <p:spPr>
          <a:xfrm>
            <a:off x="350992" y="467360"/>
            <a:ext cx="16646408" cy="1285241"/>
          </a:xfrm>
          <a:prstGeom prst="rect"/>
        </p:spPr>
        <p:txBody>
          <a:bodyPr rtlCol="0" wrap="squar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r>
              <a:rPr b="1" sz="8000" lang="en-US">
                <a:solidFill>
                  <a:srgbClr val="000000"/>
                </a:solidFill>
                <a:latin typeface="Times New Roman"/>
              </a:rPr>
              <a:t>Algorithm</a:t>
            </a:r>
            <a:r>
              <a:rPr altLang="zh-CN" b="1" sz="8000" lang="en-US">
                <a:solidFill>
                  <a:srgbClr val="000000"/>
                </a:solidFill>
                <a:latin typeface="Times New Roman"/>
              </a:rPr>
              <a:t> </a:t>
            </a:r>
            <a:r>
              <a:rPr altLang="zh-CN" b="1" sz="8000" lang="en-US">
                <a:solidFill>
                  <a:srgbClr val="000000"/>
                </a:solidFill>
                <a:latin typeface="Times New Roman"/>
              </a:rPr>
              <a:t>a</a:t>
            </a:r>
            <a:r>
              <a:rPr altLang="zh-CN" b="1" sz="8000" lang="en-US">
                <a:solidFill>
                  <a:srgbClr val="000000"/>
                </a:solidFill>
                <a:latin typeface="Times New Roman"/>
              </a:rPr>
              <a:t>n</a:t>
            </a:r>
            <a:r>
              <a:rPr altLang="zh-CN" b="1" sz="8000" lang="en-US">
                <a:solidFill>
                  <a:srgbClr val="000000"/>
                </a:solidFill>
                <a:latin typeface="Times New Roman"/>
              </a:rPr>
              <a:t>d</a:t>
            </a:r>
            <a:r>
              <a:rPr altLang="zh-CN" b="1" sz="8000" lang="en-US">
                <a:solidFill>
                  <a:srgbClr val="000000"/>
                </a:solidFill>
                <a:latin typeface="Times New Roman"/>
              </a:rPr>
              <a:t> </a:t>
            </a:r>
            <a:r>
              <a:rPr altLang="zh-CN" b="1" sz="8000" lang="en-US">
                <a:solidFill>
                  <a:srgbClr val="000000"/>
                </a:solidFill>
                <a:latin typeface="Times New Roman"/>
              </a:rPr>
              <a:t>D</a:t>
            </a:r>
            <a:r>
              <a:rPr altLang="zh-CN" b="1" sz="8000" lang="en-US">
                <a:solidFill>
                  <a:srgbClr val="000000"/>
                </a:solidFill>
                <a:latin typeface="Times New Roman"/>
              </a:rPr>
              <a:t>e</a:t>
            </a:r>
            <a:r>
              <a:rPr altLang="zh-CN" b="1" sz="8000" lang="en-US">
                <a:solidFill>
                  <a:srgbClr val="000000"/>
                </a:solidFill>
                <a:latin typeface="Times New Roman"/>
              </a:rPr>
              <a:t>p</a:t>
            </a:r>
            <a:r>
              <a:rPr altLang="zh-CN" b="1" sz="8000" lang="en-US">
                <a:solidFill>
                  <a:srgbClr val="000000"/>
                </a:solidFill>
                <a:latin typeface="Times New Roman"/>
              </a:rPr>
              <a:t>l</a:t>
            </a:r>
            <a:r>
              <a:rPr altLang="zh-CN" b="1" sz="8000" lang="en-US">
                <a:solidFill>
                  <a:srgbClr val="000000"/>
                </a:solidFill>
                <a:latin typeface="Times New Roman"/>
              </a:rPr>
              <a:t>o</a:t>
            </a:r>
            <a:r>
              <a:rPr altLang="zh-CN" b="1" sz="8000" lang="en-US">
                <a:solidFill>
                  <a:srgbClr val="000000"/>
                </a:solidFill>
                <a:latin typeface="Times New Roman"/>
              </a:rPr>
              <a:t>y</a:t>
            </a:r>
            <a:r>
              <a:rPr altLang="zh-CN" b="1" sz="8000" lang="en-US">
                <a:solidFill>
                  <a:srgbClr val="000000"/>
                </a:solidFill>
                <a:latin typeface="Times New Roman"/>
              </a:rPr>
              <a:t>m</a:t>
            </a:r>
            <a:r>
              <a:rPr altLang="zh-CN" b="1" sz="8000" lang="en-US">
                <a:solidFill>
                  <a:srgbClr val="000000"/>
                </a:solidFill>
                <a:latin typeface="Times New Roman"/>
              </a:rPr>
              <a:t>e</a:t>
            </a:r>
            <a:r>
              <a:rPr altLang="zh-CN" b="1" sz="8000" lang="en-US">
                <a:solidFill>
                  <a:srgbClr val="000000"/>
                </a:solidFill>
                <a:latin typeface="Times New Roman"/>
              </a:rPr>
              <a:t>n</a:t>
            </a:r>
            <a:r>
              <a:rPr altLang="zh-CN" b="1" sz="8000" lang="en-US">
                <a:solidFill>
                  <a:srgbClr val="000000"/>
                </a:solidFill>
                <a:latin typeface="Times New Roman"/>
              </a:rPr>
              <a:t>t</a:t>
            </a:r>
            <a:r>
              <a:rPr altLang="zh-CN" b="1" sz="8000" lang="en-US">
                <a:solidFill>
                  <a:srgbClr val="000000"/>
                </a:solidFill>
                <a:latin typeface="Times New Roman"/>
              </a:rPr>
              <a:t> </a:t>
            </a:r>
            <a:r>
              <a:rPr altLang="zh-CN" b="1" sz="8000" lang="en-US">
                <a:solidFill>
                  <a:srgbClr val="000000"/>
                </a:solidFill>
                <a:latin typeface="Times New Roman"/>
              </a:rPr>
              <a:t>(</a:t>
            </a:r>
            <a:r>
              <a:rPr altLang="zh-CN" b="1" sz="8000" lang="en-US">
                <a:solidFill>
                  <a:srgbClr val="000000"/>
                </a:solidFill>
                <a:latin typeface="Times New Roman"/>
              </a:rPr>
              <a:t>c</a:t>
            </a:r>
            <a:r>
              <a:rPr altLang="zh-CN" b="1" sz="8000" lang="en-US">
                <a:solidFill>
                  <a:srgbClr val="000000"/>
                </a:solidFill>
                <a:latin typeface="Times New Roman"/>
              </a:rPr>
              <a:t>o</a:t>
            </a:r>
            <a:r>
              <a:rPr altLang="zh-CN" b="1" sz="8000" lang="en-US">
                <a:solidFill>
                  <a:srgbClr val="000000"/>
                </a:solidFill>
                <a:latin typeface="Times New Roman"/>
              </a:rPr>
              <a:t>n</a:t>
            </a:r>
            <a:r>
              <a:rPr altLang="zh-CN" b="1" sz="8000" lang="en-US">
                <a:solidFill>
                  <a:srgbClr val="000000"/>
                </a:solidFill>
                <a:latin typeface="Times New Roman"/>
              </a:rPr>
              <a:t>t</a:t>
            </a:r>
            <a:r>
              <a:rPr altLang="zh-CN" b="1" sz="8000" lang="en-US">
                <a:solidFill>
                  <a:srgbClr val="000000"/>
                </a:solidFill>
                <a:latin typeface="Times New Roman"/>
              </a:rPr>
              <a:t>d</a:t>
            </a:r>
            <a:r>
              <a:rPr altLang="zh-CN" b="1" sz="8000" lang="en-US">
                <a:solidFill>
                  <a:srgbClr val="000000"/>
                </a:solidFill>
                <a:latin typeface="Times New Roman"/>
              </a:rPr>
              <a:t>.</a:t>
            </a:r>
            <a:r>
              <a:rPr altLang="zh-CN" b="1" sz="8000" lang="en-US">
                <a:solidFill>
                  <a:srgbClr val="000000"/>
                </a:solidFill>
                <a:latin typeface="Times New Roman"/>
              </a:rPr>
              <a:t>.</a:t>
            </a:r>
            <a:r>
              <a:rPr altLang="zh-CN" b="1" sz="8000" lang="en-US">
                <a:solidFill>
                  <a:srgbClr val="000000"/>
                </a:solidFill>
                <a:latin typeface="Times New Roman"/>
              </a:rPr>
              <a:t>.</a:t>
            </a:r>
            <a:r>
              <a:rPr altLang="zh-CN" b="1" sz="8000" lang="en-US">
                <a:solidFill>
                  <a:srgbClr val="000000"/>
                </a:solidFill>
                <a:latin typeface="Times New Roman"/>
              </a:rPr>
              <a:t>)</a:t>
            </a:r>
            <a:endParaRPr sz="2800" lang="en-US">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27" name=""/>
        <p:cNvGrpSpPr/>
        <p:nvPr/>
      </p:nvGrpSpPr>
      <p:grpSpPr>
        <a:xfrm>
          <a:off x="0" y="0"/>
          <a:ext cx="0" cy="0"/>
          <a:chOff x="0" y="0"/>
          <a:chExt cx="0" cy="0"/>
        </a:xfrm>
      </p:grpSpPr>
      <p:sp>
        <p:nvSpPr>
          <p:cNvPr id="1048919" name="直线"/>
          <p:cNvSpPr/>
          <p:nvPr/>
        </p:nvSpPr>
        <p:spPr>
          <a:xfrm rot="4791364">
            <a:off x="9738483" y="5143500"/>
            <a:ext cx="10464870" cy="0"/>
          </a:xfrm>
          <a:prstGeom prst="line"/>
          <a:noFill/>
          <a:ln w="9525" cap="rnd" cmpd="sng">
            <a:solidFill>
              <a:srgbClr val="5FCBEF"/>
            </a:solidFill>
            <a:prstDash val="solid"/>
            <a:round/>
          </a:ln>
        </p:spPr>
      </p:sp>
      <p:sp>
        <p:nvSpPr>
          <p:cNvPr id="1048920" name="直线"/>
          <p:cNvSpPr/>
          <p:nvPr/>
        </p:nvSpPr>
        <p:spPr>
          <a:xfrm rot="8776573">
            <a:off x="10406482" y="7904560"/>
            <a:ext cx="8608175" cy="0"/>
          </a:xfrm>
          <a:prstGeom prst="line"/>
          <a:noFill/>
          <a:ln w="9525" cap="rnd" cmpd="sng">
            <a:solidFill>
              <a:srgbClr val="5FCBEF"/>
            </a:solidFill>
            <a:prstDash val="solid"/>
            <a:round/>
          </a:ln>
        </p:spPr>
      </p:sp>
      <p:grpSp>
        <p:nvGrpSpPr>
          <p:cNvPr id="228" name="组合"/>
          <p:cNvGrpSpPr/>
          <p:nvPr/>
        </p:nvGrpSpPr>
        <p:grpSpPr>
          <a:xfrm>
            <a:off x="13772214" y="-12700"/>
            <a:ext cx="4511040" cy="10299668"/>
            <a:chOff x="13772214" y="-12700"/>
            <a:chExt cx="4511040" cy="10299668"/>
          </a:xfrm>
        </p:grpSpPr>
        <p:sp>
          <p:nvSpPr>
            <p:cNvPr id="1048921"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29" name="组合"/>
          <p:cNvGrpSpPr/>
          <p:nvPr/>
        </p:nvGrpSpPr>
        <p:grpSpPr>
          <a:xfrm>
            <a:off x="14405163" y="-12700"/>
            <a:ext cx="3882866" cy="10299668"/>
            <a:chOff x="14405163" y="-12700"/>
            <a:chExt cx="3882866" cy="10299668"/>
          </a:xfrm>
        </p:grpSpPr>
        <p:sp>
          <p:nvSpPr>
            <p:cNvPr id="1048922"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30" name="组合"/>
          <p:cNvGrpSpPr/>
          <p:nvPr/>
        </p:nvGrpSpPr>
        <p:grpSpPr>
          <a:xfrm>
            <a:off x="13398498" y="4572000"/>
            <a:ext cx="4889470" cy="5715000"/>
            <a:chOff x="13398498" y="4572000"/>
            <a:chExt cx="4889470" cy="5715000"/>
          </a:xfrm>
        </p:grpSpPr>
        <p:sp>
          <p:nvSpPr>
            <p:cNvPr id="1048923"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31" name="组合"/>
          <p:cNvGrpSpPr/>
          <p:nvPr/>
        </p:nvGrpSpPr>
        <p:grpSpPr>
          <a:xfrm>
            <a:off x="14001750" y="-12700"/>
            <a:ext cx="4281488" cy="10299668"/>
            <a:chOff x="14001750" y="-12700"/>
            <a:chExt cx="4281488" cy="10299668"/>
          </a:xfrm>
        </p:grpSpPr>
        <p:sp>
          <p:nvSpPr>
            <p:cNvPr id="1048924"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32" name="组合"/>
          <p:cNvGrpSpPr/>
          <p:nvPr/>
        </p:nvGrpSpPr>
        <p:grpSpPr>
          <a:xfrm>
            <a:off x="16348095" y="-12700"/>
            <a:ext cx="1935194" cy="10299668"/>
            <a:chOff x="16348095" y="-12700"/>
            <a:chExt cx="1935194" cy="10299668"/>
          </a:xfrm>
        </p:grpSpPr>
        <p:sp>
          <p:nvSpPr>
            <p:cNvPr id="1048925"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33" name="组合"/>
          <p:cNvGrpSpPr/>
          <p:nvPr/>
        </p:nvGrpSpPr>
        <p:grpSpPr>
          <a:xfrm>
            <a:off x="16408499" y="-12700"/>
            <a:ext cx="1874710" cy="10299668"/>
            <a:chOff x="16408499" y="-12700"/>
            <a:chExt cx="1874710" cy="10299668"/>
          </a:xfrm>
        </p:grpSpPr>
        <p:sp>
          <p:nvSpPr>
            <p:cNvPr id="1048926"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34" name="组合"/>
          <p:cNvGrpSpPr/>
          <p:nvPr/>
        </p:nvGrpSpPr>
        <p:grpSpPr>
          <a:xfrm>
            <a:off x="15557499" y="5384800"/>
            <a:ext cx="2725767" cy="4902230"/>
            <a:chOff x="15557499" y="5384800"/>
            <a:chExt cx="2725767" cy="4902230"/>
          </a:xfrm>
        </p:grpSpPr>
        <p:sp>
          <p:nvSpPr>
            <p:cNvPr id="1048927"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35" name="组合"/>
          <p:cNvGrpSpPr/>
          <p:nvPr/>
        </p:nvGrpSpPr>
        <p:grpSpPr>
          <a:xfrm>
            <a:off x="0" y="6019800"/>
            <a:ext cx="673132" cy="4267200"/>
            <a:chOff x="0" y="6019800"/>
            <a:chExt cx="673132" cy="4267200"/>
          </a:xfrm>
        </p:grpSpPr>
        <p:sp>
          <p:nvSpPr>
            <p:cNvPr id="1048928"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929" name="矩形"/>
          <p:cNvSpPr/>
          <p:nvPr/>
        </p:nvSpPr>
        <p:spPr>
          <a:xfrm rot="0">
            <a:off x="12977433" y="9098238"/>
            <a:ext cx="842127" cy="465773"/>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rebuchet MS" pitchFamily="0" charset="0"/>
                <a:ea typeface="宋体" pitchFamily="0" charset="0"/>
                <a:cs typeface="Calibri" pitchFamily="0" charset="0"/>
              </a:rPr>
              <a:t>19</a:t>
            </a:r>
            <a:endParaRPr altLang="en-US" baseline="0" b="0" cap="none" sz="3000" i="0" kern="1200" lang="zh-CN" spc="0" strike="noStrike" u="none">
              <a:solidFill>
                <a:srgbClr val="000000"/>
              </a:solidFill>
              <a:latin typeface="Trebuchet MS" pitchFamily="0" charset="0"/>
              <a:ea typeface="宋体" pitchFamily="0" charset="0"/>
              <a:cs typeface="Calibri" pitchFamily="0" charset="0"/>
            </a:endParaRPr>
          </a:p>
        </p:txBody>
      </p:sp>
      <p:sp>
        <p:nvSpPr>
          <p:cNvPr id="1048930" name=""/>
          <p:cNvSpPr txBox="1"/>
          <p:nvPr/>
        </p:nvSpPr>
        <p:spPr>
          <a:xfrm>
            <a:off x="915585" y="4213858"/>
            <a:ext cx="7290954" cy="929641"/>
          </a:xfrm>
          <a:prstGeom prst="rect"/>
        </p:spPr>
        <p:txBody>
          <a:bodyPr rtlCol="0" wrap="square">
            <a:spAutoFit/>
          </a:bodyPr>
          <a:p>
            <a:r>
              <a:rPr b="1" sz="2800" lang="en-US">
                <a:solidFill>
                  <a:srgbClr val="000000"/>
                </a:solidFill>
              </a:rPr>
              <a:t>(Virtual Screen Matching) Rectangular Region for Moving through the Window</a:t>
            </a:r>
            <a:endParaRPr b="1" sz="2800" lang="en-US">
              <a:solidFill>
                <a:srgbClr val="000000"/>
              </a:solidFill>
            </a:endParaRPr>
          </a:p>
        </p:txBody>
      </p:sp>
      <p:pic>
        <p:nvPicPr>
          <p:cNvPr id="2097157" name=""/>
          <p:cNvPicPr>
            <a:picLocks/>
          </p:cNvPicPr>
          <p:nvPr/>
        </p:nvPicPr>
        <p:blipFill>
          <a:blip xmlns:r="http://schemas.openxmlformats.org/officeDocument/2006/relationships" r:embed="rId1"/>
          <a:stretch>
            <a:fillRect/>
          </a:stretch>
        </p:blipFill>
        <p:spPr>
          <a:xfrm rot="0">
            <a:off x="1159936" y="1971471"/>
            <a:ext cx="3279898" cy="1999078"/>
          </a:xfrm>
          <a:prstGeom prst="rect"/>
        </p:spPr>
      </p:pic>
      <p:sp>
        <p:nvSpPr>
          <p:cNvPr id="1048931" name=""/>
          <p:cNvSpPr txBox="1"/>
          <p:nvPr/>
        </p:nvSpPr>
        <p:spPr>
          <a:xfrm>
            <a:off x="915585" y="7821349"/>
            <a:ext cx="7048500" cy="929640"/>
          </a:xfrm>
          <a:prstGeom prst="rect"/>
        </p:spPr>
        <p:txBody>
          <a:bodyPr rtlCol="0" wrap="square">
            <a:spAutoFit/>
          </a:bodyPr>
          <a:p>
            <a:r>
              <a:rPr b="1" sz="2800" lang="en-US">
                <a:solidFill>
                  <a:srgbClr val="000000"/>
                </a:solidFill>
              </a:rPr>
              <a:t>Detecting Which Finger Is Up and Performing the Particular Mouse Function</a:t>
            </a:r>
            <a:endParaRPr b="1" sz="2800" lang="en-US">
              <a:solidFill>
                <a:srgbClr val="000000"/>
              </a:solidFill>
            </a:endParaRPr>
          </a:p>
        </p:txBody>
      </p:sp>
      <p:pic>
        <p:nvPicPr>
          <p:cNvPr id="2097158" name=""/>
          <p:cNvPicPr>
            <a:picLocks/>
          </p:cNvPicPr>
          <p:nvPr/>
        </p:nvPicPr>
        <p:blipFill>
          <a:blip xmlns:r="http://schemas.openxmlformats.org/officeDocument/2006/relationships" r:embed="rId2"/>
          <a:stretch>
            <a:fillRect/>
          </a:stretch>
        </p:blipFill>
        <p:spPr>
          <a:xfrm rot="0">
            <a:off x="915585" y="5699718"/>
            <a:ext cx="3818948" cy="2136197"/>
          </a:xfrm>
          <a:prstGeom prst="rect"/>
        </p:spPr>
      </p:pic>
      <p:sp>
        <p:nvSpPr>
          <p:cNvPr id="1048932" name=""/>
          <p:cNvSpPr txBox="1"/>
          <p:nvPr/>
        </p:nvSpPr>
        <p:spPr>
          <a:xfrm>
            <a:off x="8572172" y="4278577"/>
            <a:ext cx="5984750" cy="929640"/>
          </a:xfrm>
          <a:prstGeom prst="rect"/>
        </p:spPr>
        <p:txBody>
          <a:bodyPr rtlCol="0" wrap="square">
            <a:spAutoFit/>
          </a:bodyPr>
          <a:p>
            <a:r>
              <a:rPr b="1" sz="2800" lang="en-US">
                <a:solidFill>
                  <a:srgbClr val="000000"/>
                </a:solidFill>
              </a:rPr>
              <a:t>For the Mouse to Perform the Scroll down Function</a:t>
            </a:r>
            <a:endParaRPr b="1" sz="2800" lang="en-US">
              <a:solidFill>
                <a:srgbClr val="000000"/>
              </a:solidFill>
            </a:endParaRPr>
          </a:p>
        </p:txBody>
      </p:sp>
      <p:pic>
        <p:nvPicPr>
          <p:cNvPr id="2097159" name=""/>
          <p:cNvPicPr>
            <a:picLocks/>
          </p:cNvPicPr>
          <p:nvPr/>
        </p:nvPicPr>
        <p:blipFill>
          <a:blip xmlns:r="http://schemas.openxmlformats.org/officeDocument/2006/relationships" r:embed="rId3"/>
          <a:stretch>
            <a:fillRect/>
          </a:stretch>
        </p:blipFill>
        <p:spPr>
          <a:xfrm rot="0">
            <a:off x="9144000" y="1890802"/>
            <a:ext cx="3449404" cy="2081017"/>
          </a:xfrm>
          <a:prstGeom prst="rect"/>
        </p:spPr>
      </p:pic>
      <p:sp>
        <p:nvSpPr>
          <p:cNvPr id="1048933" name=""/>
          <p:cNvSpPr txBox="1"/>
          <p:nvPr/>
        </p:nvSpPr>
        <p:spPr>
          <a:xfrm>
            <a:off x="8720695" y="7821349"/>
            <a:ext cx="5836227" cy="929640"/>
          </a:xfrm>
          <a:prstGeom prst="rect"/>
        </p:spPr>
        <p:txBody>
          <a:bodyPr rtlCol="0" wrap="square">
            <a:spAutoFit/>
          </a:bodyPr>
          <a:p>
            <a:r>
              <a:rPr b="1" sz="2800" lang="en-US">
                <a:solidFill>
                  <a:srgbClr val="000000"/>
                </a:solidFill>
              </a:rPr>
              <a:t>For No Action to be performed on the Screen</a:t>
            </a:r>
            <a:endParaRPr b="1" sz="2800" lang="en-US">
              <a:solidFill>
                <a:srgbClr val="000000"/>
              </a:solidFill>
            </a:endParaRPr>
          </a:p>
        </p:txBody>
      </p:sp>
      <p:pic>
        <p:nvPicPr>
          <p:cNvPr id="2097160" name=""/>
          <p:cNvPicPr>
            <a:picLocks/>
          </p:cNvPicPr>
          <p:nvPr/>
        </p:nvPicPr>
        <p:blipFill>
          <a:blip xmlns:r="http://schemas.openxmlformats.org/officeDocument/2006/relationships" r:embed="rId4"/>
          <a:stretch>
            <a:fillRect/>
          </a:stretch>
        </p:blipFill>
        <p:spPr>
          <a:xfrm>
            <a:off x="9144000" y="5830387"/>
            <a:ext cx="3688255" cy="1990962"/>
          </a:xfrm>
          <a:prstGeom prst="rect"/>
        </p:spPr>
      </p:pic>
      <p:sp>
        <p:nvSpPr>
          <p:cNvPr id="1048934" name=""/>
          <p:cNvSpPr txBox="1"/>
          <p:nvPr/>
        </p:nvSpPr>
        <p:spPr>
          <a:xfrm>
            <a:off x="673132" y="250767"/>
            <a:ext cx="5593772" cy="1285240"/>
          </a:xfrm>
          <a:prstGeom prst="rect"/>
        </p:spPr>
        <p:txBody>
          <a:bodyPr rtlCol="0" wrap="square">
            <a:spAutoFit/>
          </a:bodyPr>
          <a:lstStyle>
            <a:defPPr>
              <a:defRPr lang="zh-CN"/>
            </a:defPPr>
            <a:lvl1pPr algn="l" defTabSz="914400" eaLnBrk="1" fontAlgn="auto" hangingPunct="1" indent="0" latinLnBrk="0" marL="0">
              <a:buNone/>
              <a:defRPr sz="1800" kern="1200">
                <a:solidFill>
                  <a:srgbClr val="000000"/>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rgbClr val="000000"/>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rgbClr val="000000"/>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rgbClr val="000000"/>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rgbClr val="000000"/>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rgbClr val="000000"/>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rgbClr val="000000"/>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rgbClr val="000000"/>
                </a:solidFill>
                <a:latin typeface="Droid Sans" pitchFamily="0" charset="0"/>
                <a:ea typeface="宋体" pitchFamily="0" charset="0"/>
                <a:cs typeface="Droid Sans" pitchFamily="0" charset="0"/>
              </a:defRPr>
            </a:lvl9pPr>
          </a:lstStyle>
          <a:p>
            <a:r>
              <a:rPr b="1" sz="8000" lang="en-US">
                <a:solidFill>
                  <a:srgbClr val="000000"/>
                </a:solidFill>
                <a:latin typeface="Times New Roman"/>
              </a:rPr>
              <a:t>Result</a:t>
            </a:r>
            <a:r>
              <a:rPr altLang="zh-CN" b="1" sz="8000" lang="en-US">
                <a:solidFill>
                  <a:srgbClr val="000000"/>
                </a:solidFill>
                <a:latin typeface="Times New Roman"/>
              </a:rPr>
              <a:t>:</a:t>
            </a:r>
            <a:endParaRPr b="1" sz="2800" lang="en-US">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36" name=""/>
        <p:cNvGrpSpPr/>
        <p:nvPr/>
      </p:nvGrpSpPr>
      <p:grpSpPr>
        <a:xfrm>
          <a:off x="0" y="0"/>
          <a:ext cx="0" cy="0"/>
          <a:chOff x="0" y="0"/>
          <a:chExt cx="0" cy="0"/>
        </a:xfrm>
      </p:grpSpPr>
      <p:sp>
        <p:nvSpPr>
          <p:cNvPr id="1048935" name="直线"/>
          <p:cNvSpPr/>
          <p:nvPr/>
        </p:nvSpPr>
        <p:spPr>
          <a:xfrm rot="4791364">
            <a:off x="9738483" y="5143500"/>
            <a:ext cx="10464870" cy="0"/>
          </a:xfrm>
          <a:prstGeom prst="line"/>
          <a:noFill/>
          <a:ln w="9525" cap="rnd" cmpd="sng">
            <a:solidFill>
              <a:srgbClr val="5FCBEF"/>
            </a:solidFill>
            <a:prstDash val="solid"/>
            <a:round/>
          </a:ln>
        </p:spPr>
      </p:sp>
      <p:sp>
        <p:nvSpPr>
          <p:cNvPr id="1048936" name="直线"/>
          <p:cNvSpPr/>
          <p:nvPr/>
        </p:nvSpPr>
        <p:spPr>
          <a:xfrm rot="8776573">
            <a:off x="10406482" y="7904560"/>
            <a:ext cx="8608175" cy="0"/>
          </a:xfrm>
          <a:prstGeom prst="line"/>
          <a:noFill/>
          <a:ln w="9525" cap="rnd" cmpd="sng">
            <a:solidFill>
              <a:srgbClr val="5FCBEF"/>
            </a:solidFill>
            <a:prstDash val="solid"/>
            <a:round/>
          </a:ln>
        </p:spPr>
      </p:sp>
      <p:grpSp>
        <p:nvGrpSpPr>
          <p:cNvPr id="237" name="组合"/>
          <p:cNvGrpSpPr/>
          <p:nvPr/>
        </p:nvGrpSpPr>
        <p:grpSpPr>
          <a:xfrm>
            <a:off x="13772214" y="-12700"/>
            <a:ext cx="4511040" cy="10299668"/>
            <a:chOff x="13772214" y="-12700"/>
            <a:chExt cx="4511040" cy="10299668"/>
          </a:xfrm>
        </p:grpSpPr>
        <p:sp>
          <p:nvSpPr>
            <p:cNvPr id="1048937"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38" name="组合"/>
          <p:cNvGrpSpPr/>
          <p:nvPr/>
        </p:nvGrpSpPr>
        <p:grpSpPr>
          <a:xfrm>
            <a:off x="14405163" y="-12700"/>
            <a:ext cx="3882866" cy="10299668"/>
            <a:chOff x="14405163" y="-12700"/>
            <a:chExt cx="3882866" cy="10299668"/>
          </a:xfrm>
        </p:grpSpPr>
        <p:sp>
          <p:nvSpPr>
            <p:cNvPr id="1048938"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39" name="组合"/>
          <p:cNvGrpSpPr/>
          <p:nvPr/>
        </p:nvGrpSpPr>
        <p:grpSpPr>
          <a:xfrm>
            <a:off x="13398498" y="4572000"/>
            <a:ext cx="4889470" cy="5715000"/>
            <a:chOff x="13398498" y="4572000"/>
            <a:chExt cx="4889470" cy="5715000"/>
          </a:xfrm>
        </p:grpSpPr>
        <p:sp>
          <p:nvSpPr>
            <p:cNvPr id="1048939"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40" name="组合"/>
          <p:cNvGrpSpPr/>
          <p:nvPr/>
        </p:nvGrpSpPr>
        <p:grpSpPr>
          <a:xfrm>
            <a:off x="14001750" y="-12700"/>
            <a:ext cx="4281488" cy="10299668"/>
            <a:chOff x="14001750" y="-12700"/>
            <a:chExt cx="4281488" cy="10299668"/>
          </a:xfrm>
        </p:grpSpPr>
        <p:sp>
          <p:nvSpPr>
            <p:cNvPr id="1048940"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41" name="组合"/>
          <p:cNvGrpSpPr/>
          <p:nvPr/>
        </p:nvGrpSpPr>
        <p:grpSpPr>
          <a:xfrm>
            <a:off x="16348095" y="-12700"/>
            <a:ext cx="1935194" cy="10299668"/>
            <a:chOff x="16348095" y="-12700"/>
            <a:chExt cx="1935194" cy="10299668"/>
          </a:xfrm>
        </p:grpSpPr>
        <p:sp>
          <p:nvSpPr>
            <p:cNvPr id="1048941"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42" name="组合"/>
          <p:cNvGrpSpPr/>
          <p:nvPr/>
        </p:nvGrpSpPr>
        <p:grpSpPr>
          <a:xfrm>
            <a:off x="16408499" y="-12700"/>
            <a:ext cx="1874710" cy="10299668"/>
            <a:chOff x="16408499" y="-12700"/>
            <a:chExt cx="1874710" cy="10299668"/>
          </a:xfrm>
        </p:grpSpPr>
        <p:sp>
          <p:nvSpPr>
            <p:cNvPr id="1048942"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43" name="组合"/>
          <p:cNvGrpSpPr/>
          <p:nvPr/>
        </p:nvGrpSpPr>
        <p:grpSpPr>
          <a:xfrm>
            <a:off x="15557499" y="5384800"/>
            <a:ext cx="2725767" cy="4902230"/>
            <a:chOff x="15557499" y="5384800"/>
            <a:chExt cx="2725767" cy="4902230"/>
          </a:xfrm>
        </p:grpSpPr>
        <p:sp>
          <p:nvSpPr>
            <p:cNvPr id="1048943"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44" name="组合"/>
          <p:cNvGrpSpPr/>
          <p:nvPr/>
        </p:nvGrpSpPr>
        <p:grpSpPr>
          <a:xfrm>
            <a:off x="0" y="6019800"/>
            <a:ext cx="673132" cy="4267200"/>
            <a:chOff x="0" y="6019800"/>
            <a:chExt cx="673132" cy="4267200"/>
          </a:xfrm>
        </p:grpSpPr>
        <p:sp>
          <p:nvSpPr>
            <p:cNvPr id="1048944"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945"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23</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946" name=""/>
          <p:cNvSpPr txBox="1"/>
          <p:nvPr/>
        </p:nvSpPr>
        <p:spPr>
          <a:xfrm>
            <a:off x="673132" y="764424"/>
            <a:ext cx="7736069" cy="1285240"/>
          </a:xfrm>
          <a:prstGeom prst="rect"/>
        </p:spPr>
        <p:txBody>
          <a:bodyPr rtlCol="0" wrap="square">
            <a:spAutoFit/>
          </a:bodyPr>
          <a:p>
            <a:r>
              <a:rPr altLang="zh-CN" b="1" sz="8000" lang="en-US">
                <a:solidFill>
                  <a:srgbClr val="000000"/>
                </a:solidFill>
              </a:rPr>
              <a:t>C</a:t>
            </a:r>
            <a:r>
              <a:rPr altLang="zh-CN" b="1" sz="8000" lang="en-US">
                <a:solidFill>
                  <a:srgbClr val="000000"/>
                </a:solidFill>
              </a:rPr>
              <a:t>o</a:t>
            </a:r>
            <a:r>
              <a:rPr altLang="zh-CN" b="1" sz="8000" lang="en-US">
                <a:solidFill>
                  <a:srgbClr val="000000"/>
                </a:solidFill>
              </a:rPr>
              <a:t>n</a:t>
            </a:r>
            <a:r>
              <a:rPr altLang="zh-CN" b="1" sz="8000" lang="en-US">
                <a:solidFill>
                  <a:srgbClr val="000000"/>
                </a:solidFill>
              </a:rPr>
              <a:t>c</a:t>
            </a:r>
            <a:r>
              <a:rPr altLang="zh-CN" b="1" sz="8000" lang="en-US">
                <a:solidFill>
                  <a:srgbClr val="000000"/>
                </a:solidFill>
              </a:rPr>
              <a:t>l</a:t>
            </a:r>
            <a:r>
              <a:rPr altLang="zh-CN" b="1" sz="8000" lang="en-US">
                <a:solidFill>
                  <a:srgbClr val="000000"/>
                </a:solidFill>
              </a:rPr>
              <a:t>u</a:t>
            </a:r>
            <a:r>
              <a:rPr altLang="zh-CN" b="1" sz="8000" lang="en-US">
                <a:solidFill>
                  <a:srgbClr val="000000"/>
                </a:solidFill>
              </a:rPr>
              <a:t>s</a:t>
            </a:r>
            <a:r>
              <a:rPr altLang="zh-CN" b="1" sz="8000" lang="en-US">
                <a:solidFill>
                  <a:srgbClr val="000000"/>
                </a:solidFill>
              </a:rPr>
              <a:t>i</a:t>
            </a:r>
            <a:r>
              <a:rPr altLang="zh-CN" b="1" sz="8000" lang="en-US">
                <a:solidFill>
                  <a:srgbClr val="000000"/>
                </a:solidFill>
              </a:rPr>
              <a:t>o</a:t>
            </a:r>
            <a:r>
              <a:rPr altLang="zh-CN" b="1" sz="8000" lang="en-US">
                <a:solidFill>
                  <a:srgbClr val="000000"/>
                </a:solidFill>
              </a:rPr>
              <a:t>n</a:t>
            </a:r>
            <a:r>
              <a:rPr altLang="zh-CN" b="1" sz="8000" lang="en-US">
                <a:solidFill>
                  <a:srgbClr val="000000"/>
                </a:solidFill>
              </a:rPr>
              <a:t>:</a:t>
            </a:r>
            <a:endParaRPr b="1" sz="2800" lang="en-US">
              <a:solidFill>
                <a:srgbClr val="000000"/>
              </a:solidFill>
            </a:endParaRPr>
          </a:p>
        </p:txBody>
      </p:sp>
      <p:sp>
        <p:nvSpPr>
          <p:cNvPr id="1048947" name=""/>
          <p:cNvSpPr txBox="1"/>
          <p:nvPr/>
        </p:nvSpPr>
        <p:spPr>
          <a:xfrm>
            <a:off x="1263945" y="2640331"/>
            <a:ext cx="13364572" cy="3863338"/>
          </a:xfrm>
          <a:prstGeom prst="rect"/>
        </p:spPr>
        <p:txBody>
          <a:bodyPr anchor="ctr" rtlCol="0" vert="horz" wrap="square">
            <a:spAutoFit/>
          </a:bodyPr>
          <a:p>
            <a:pPr algn="l">
              <a:lnSpc>
                <a:spcPct val="150000"/>
              </a:lnSpc>
            </a:pP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 </a:t>
            </a:r>
            <a:r>
              <a:rPr altLang="zh-CN" sz="2800" lang="en-US">
                <a:solidFill>
                  <a:srgbClr val="000000"/>
                </a:solidFill>
              </a:rPr>
              <a:t>I</a:t>
            </a:r>
            <a:r>
              <a:rPr sz="2800" lang="en-US">
                <a:solidFill>
                  <a:srgbClr val="000000"/>
                </a:solidFill>
              </a:rPr>
              <a:t>n conclusion,the virtual mouse system </a:t>
            </a:r>
            <a:r>
              <a:rPr altLang="zh-CN" sz="2800" lang="en-US">
                <a:solidFill>
                  <a:srgbClr val="000000"/>
                </a:solidFill>
              </a:rPr>
              <a:t>t</a:t>
            </a:r>
            <a:r>
              <a:rPr altLang="zh-CN" sz="2800" lang="en-US">
                <a:solidFill>
                  <a:srgbClr val="000000"/>
                </a:solidFill>
              </a:rPr>
              <a:t>h</a:t>
            </a:r>
            <a:r>
              <a:rPr altLang="zh-CN" sz="2800" lang="en-US">
                <a:solidFill>
                  <a:srgbClr val="000000"/>
                </a:solidFill>
              </a:rPr>
              <a:t>a</a:t>
            </a:r>
            <a:r>
              <a:rPr altLang="zh-CN" sz="2800" lang="en-US">
                <a:solidFill>
                  <a:srgbClr val="000000"/>
                </a:solidFill>
              </a:rPr>
              <a:t>t</a:t>
            </a:r>
            <a:r>
              <a:rPr altLang="zh-CN" sz="2800" lang="en-US">
                <a:solidFill>
                  <a:srgbClr val="000000"/>
                </a:solidFill>
              </a:rPr>
              <a:t> </a:t>
            </a:r>
            <a:r>
              <a:rPr altLang="zh-CN" sz="2800" lang="en-US">
                <a:solidFill>
                  <a:srgbClr val="000000"/>
                </a:solidFill>
              </a:rPr>
              <a:t>t</a:t>
            </a:r>
            <a:r>
              <a:rPr altLang="zh-CN" sz="2800" lang="en-US">
                <a:solidFill>
                  <a:srgbClr val="000000"/>
                </a:solidFill>
              </a:rPr>
              <a:t>h</a:t>
            </a:r>
            <a:r>
              <a:rPr altLang="zh-CN" sz="2800" lang="en-US">
                <a:solidFill>
                  <a:srgbClr val="000000"/>
                </a:solidFill>
              </a:rPr>
              <a:t>e</a:t>
            </a:r>
            <a:r>
              <a:rPr altLang="zh-CN" sz="2800" lang="en-US">
                <a:solidFill>
                  <a:srgbClr val="000000"/>
                </a:solidFill>
              </a:rPr>
              <a:t>y</a:t>
            </a:r>
            <a:r>
              <a:rPr altLang="zh-CN" sz="2800" lang="en-US">
                <a:solidFill>
                  <a:srgbClr val="000000"/>
                </a:solidFill>
              </a:rPr>
              <a:t> </a:t>
            </a:r>
            <a:r>
              <a:rPr sz="2800" lang="en-US">
                <a:solidFill>
                  <a:srgbClr val="000000"/>
                </a:solidFill>
              </a:rPr>
              <a:t>represents </a:t>
            </a:r>
            <a:r>
              <a:rPr altLang="zh-CN" sz="2800" lang="en-US">
                <a:solidFill>
                  <a:srgbClr val="000000"/>
                </a:solidFill>
              </a:rPr>
              <a:t> </a:t>
            </a:r>
            <a:r>
              <a:rPr altLang="zh-CN" sz="2800" lang="en-US">
                <a:solidFill>
                  <a:srgbClr val="000000"/>
                </a:solidFill>
              </a:rPr>
              <a:t>t</a:t>
            </a:r>
            <a:r>
              <a:rPr altLang="zh-CN" sz="2800" lang="en-US">
                <a:solidFill>
                  <a:srgbClr val="000000"/>
                </a:solidFill>
              </a:rPr>
              <a:t>h</a:t>
            </a:r>
            <a:r>
              <a:rPr altLang="zh-CN" sz="2800" lang="en-US">
                <a:solidFill>
                  <a:srgbClr val="000000"/>
                </a:solidFill>
              </a:rPr>
              <a:t>e</a:t>
            </a:r>
            <a:r>
              <a:rPr altLang="zh-CN" sz="2800" lang="en-US">
                <a:solidFill>
                  <a:srgbClr val="000000"/>
                </a:solidFill>
              </a:rPr>
              <a:t> </a:t>
            </a:r>
            <a:r>
              <a:rPr sz="2800" lang="en-US">
                <a:solidFill>
                  <a:srgbClr val="000000"/>
                </a:solidFill>
              </a:rPr>
              <a:t>significant advancement in computer interaction technology.By harnessing the power of hand gestures, we've created a user-friendly and accessible solution that eliminates the need for traditional mouse hardware.Our system not only enhances the computing experience for users of all abilities but also opens up new possibilities for intuitive and adaptable interaction.</a:t>
            </a:r>
            <a:endParaRPr sz="2800" lang="en-US">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45" name=""/>
        <p:cNvGrpSpPr/>
        <p:nvPr/>
      </p:nvGrpSpPr>
      <p:grpSpPr>
        <a:xfrm>
          <a:off x="0" y="0"/>
          <a:ext cx="0" cy="0"/>
          <a:chOff x="0" y="0"/>
          <a:chExt cx="0" cy="0"/>
        </a:xfrm>
      </p:grpSpPr>
      <p:sp>
        <p:nvSpPr>
          <p:cNvPr id="1048948" name="直线"/>
          <p:cNvSpPr/>
          <p:nvPr/>
        </p:nvSpPr>
        <p:spPr>
          <a:xfrm rot="4791364">
            <a:off x="9738483" y="5143500"/>
            <a:ext cx="10464870" cy="0"/>
          </a:xfrm>
          <a:prstGeom prst="line"/>
          <a:noFill/>
          <a:ln w="9525" cap="rnd" cmpd="sng">
            <a:solidFill>
              <a:srgbClr val="5FCBEF"/>
            </a:solidFill>
            <a:prstDash val="solid"/>
            <a:round/>
          </a:ln>
        </p:spPr>
      </p:sp>
      <p:sp>
        <p:nvSpPr>
          <p:cNvPr id="1048949" name="直线"/>
          <p:cNvSpPr/>
          <p:nvPr/>
        </p:nvSpPr>
        <p:spPr>
          <a:xfrm rot="8776573">
            <a:off x="10406482" y="7904560"/>
            <a:ext cx="8608175" cy="0"/>
          </a:xfrm>
          <a:prstGeom prst="line"/>
          <a:noFill/>
          <a:ln w="9525" cap="rnd" cmpd="sng">
            <a:solidFill>
              <a:srgbClr val="5FCBEF"/>
            </a:solidFill>
            <a:prstDash val="solid"/>
            <a:round/>
          </a:ln>
        </p:spPr>
      </p:sp>
      <p:grpSp>
        <p:nvGrpSpPr>
          <p:cNvPr id="246" name="组合"/>
          <p:cNvGrpSpPr/>
          <p:nvPr/>
        </p:nvGrpSpPr>
        <p:grpSpPr>
          <a:xfrm>
            <a:off x="13772214" y="-12700"/>
            <a:ext cx="4511040" cy="10299668"/>
            <a:chOff x="13772214" y="-12700"/>
            <a:chExt cx="4511040" cy="10299668"/>
          </a:xfrm>
        </p:grpSpPr>
        <p:sp>
          <p:nvSpPr>
            <p:cNvPr id="1048950"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47" name="组合"/>
          <p:cNvGrpSpPr/>
          <p:nvPr/>
        </p:nvGrpSpPr>
        <p:grpSpPr>
          <a:xfrm>
            <a:off x="14405163" y="-12700"/>
            <a:ext cx="3882866" cy="10299668"/>
            <a:chOff x="14405163" y="-12700"/>
            <a:chExt cx="3882866" cy="10299668"/>
          </a:xfrm>
        </p:grpSpPr>
        <p:sp>
          <p:nvSpPr>
            <p:cNvPr id="1048951"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48" name="组合"/>
          <p:cNvGrpSpPr/>
          <p:nvPr/>
        </p:nvGrpSpPr>
        <p:grpSpPr>
          <a:xfrm>
            <a:off x="13398498" y="4572000"/>
            <a:ext cx="4889470" cy="5715000"/>
            <a:chOff x="13398498" y="4572000"/>
            <a:chExt cx="4889470" cy="5715000"/>
          </a:xfrm>
        </p:grpSpPr>
        <p:sp>
          <p:nvSpPr>
            <p:cNvPr id="1048952"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49" name="组合"/>
          <p:cNvGrpSpPr/>
          <p:nvPr/>
        </p:nvGrpSpPr>
        <p:grpSpPr>
          <a:xfrm>
            <a:off x="14001750" y="-12700"/>
            <a:ext cx="4281488" cy="10299668"/>
            <a:chOff x="14001750" y="-12700"/>
            <a:chExt cx="4281488" cy="10299668"/>
          </a:xfrm>
        </p:grpSpPr>
        <p:sp>
          <p:nvSpPr>
            <p:cNvPr id="1048953"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50" name="组合"/>
          <p:cNvGrpSpPr/>
          <p:nvPr/>
        </p:nvGrpSpPr>
        <p:grpSpPr>
          <a:xfrm>
            <a:off x="16348095" y="-12700"/>
            <a:ext cx="1935194" cy="10299668"/>
            <a:chOff x="16348095" y="-12700"/>
            <a:chExt cx="1935194" cy="10299668"/>
          </a:xfrm>
        </p:grpSpPr>
        <p:sp>
          <p:nvSpPr>
            <p:cNvPr id="1048954"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51" name="组合"/>
          <p:cNvGrpSpPr/>
          <p:nvPr/>
        </p:nvGrpSpPr>
        <p:grpSpPr>
          <a:xfrm>
            <a:off x="16408499" y="-12700"/>
            <a:ext cx="1874710" cy="10299668"/>
            <a:chOff x="16408499" y="-12700"/>
            <a:chExt cx="1874710" cy="10299668"/>
          </a:xfrm>
        </p:grpSpPr>
        <p:sp>
          <p:nvSpPr>
            <p:cNvPr id="1048955"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52" name="组合"/>
          <p:cNvGrpSpPr/>
          <p:nvPr/>
        </p:nvGrpSpPr>
        <p:grpSpPr>
          <a:xfrm>
            <a:off x="15557499" y="5384800"/>
            <a:ext cx="2725767" cy="4902230"/>
            <a:chOff x="15557499" y="5384800"/>
            <a:chExt cx="2725767" cy="4902230"/>
          </a:xfrm>
        </p:grpSpPr>
        <p:sp>
          <p:nvSpPr>
            <p:cNvPr id="1048956"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53" name="组合"/>
          <p:cNvGrpSpPr/>
          <p:nvPr/>
        </p:nvGrpSpPr>
        <p:grpSpPr>
          <a:xfrm>
            <a:off x="0" y="6019800"/>
            <a:ext cx="673132" cy="4267200"/>
            <a:chOff x="0" y="6019800"/>
            <a:chExt cx="673132" cy="4267200"/>
          </a:xfrm>
        </p:grpSpPr>
        <p:sp>
          <p:nvSpPr>
            <p:cNvPr id="1048957"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958" name="矩形"/>
          <p:cNvSpPr/>
          <p:nvPr/>
        </p:nvSpPr>
        <p:spPr>
          <a:xfrm rot="0">
            <a:off x="12977433" y="9098238"/>
            <a:ext cx="842127" cy="465773"/>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rebuchet MS" pitchFamily="0" charset="0"/>
                <a:ea typeface="宋体" pitchFamily="0" charset="0"/>
                <a:cs typeface="Calibri" pitchFamily="0" charset="0"/>
              </a:rPr>
              <a:t>18</a:t>
            </a:r>
            <a:endParaRPr altLang="en-US" baseline="0" b="0" cap="none" sz="3000" i="0" kern="1200" lang="zh-CN" spc="0" strike="noStrike" u="none">
              <a:solidFill>
                <a:srgbClr val="000000"/>
              </a:solidFill>
              <a:latin typeface="Trebuchet MS" pitchFamily="0" charset="0"/>
              <a:ea typeface="宋体" pitchFamily="0" charset="0"/>
              <a:cs typeface="Calibri" pitchFamily="0" charset="0"/>
            </a:endParaRPr>
          </a:p>
        </p:txBody>
      </p:sp>
      <p:sp>
        <p:nvSpPr>
          <p:cNvPr id="1048959" name=""/>
          <p:cNvSpPr txBox="1"/>
          <p:nvPr/>
        </p:nvSpPr>
        <p:spPr>
          <a:xfrm>
            <a:off x="1125680" y="576707"/>
            <a:ext cx="5697681" cy="1285239"/>
          </a:xfrm>
          <a:prstGeom prst="rect"/>
        </p:spPr>
        <p:txBody>
          <a:bodyPr rtlCol="0" wrap="square">
            <a:spAutoFit/>
          </a:bodyPr>
          <a:p>
            <a:r>
              <a:rPr b="1" sz="8000" lang="en-US">
                <a:solidFill>
                  <a:srgbClr val="000000"/>
                </a:solidFill>
              </a:rPr>
              <a:t>Reference:</a:t>
            </a:r>
            <a:endParaRPr b="1" sz="2800" lang="en-US">
              <a:solidFill>
                <a:srgbClr val="000000"/>
              </a:solidFill>
            </a:endParaRPr>
          </a:p>
        </p:txBody>
      </p:sp>
      <p:sp>
        <p:nvSpPr>
          <p:cNvPr id="1048960" name=""/>
          <p:cNvSpPr txBox="1"/>
          <p:nvPr/>
        </p:nvSpPr>
        <p:spPr>
          <a:xfrm>
            <a:off x="1125679" y="3516902"/>
            <a:ext cx="6892636" cy="510541"/>
          </a:xfrm>
          <a:prstGeom prst="rect"/>
        </p:spPr>
        <p:txBody>
          <a:bodyPr rtlCol="0" wrap="square">
            <a:spAutoFit/>
          </a:bodyPr>
          <a:p>
            <a:pPr indent="-457200" marL="457200">
              <a:buFont typeface="Arial"/>
              <a:buChar char="•"/>
            </a:pPr>
            <a:r>
              <a:rPr sz="2800" lang="en-US">
                <a:solidFill>
                  <a:srgbClr val="000000"/>
                </a:solidFill>
              </a:rPr>
              <a:t>https://www.tensorflow.org/</a:t>
            </a:r>
            <a:endParaRPr sz="2800" lang="en-US">
              <a:solidFill>
                <a:srgbClr val="000000"/>
              </a:solidFill>
            </a:endParaRPr>
          </a:p>
        </p:txBody>
      </p:sp>
      <p:sp>
        <p:nvSpPr>
          <p:cNvPr id="1048961" name=""/>
          <p:cNvSpPr txBox="1"/>
          <p:nvPr/>
        </p:nvSpPr>
        <p:spPr>
          <a:xfrm>
            <a:off x="1125679" y="4316730"/>
            <a:ext cx="7966364" cy="510540"/>
          </a:xfrm>
          <a:prstGeom prst="rect"/>
        </p:spPr>
        <p:txBody>
          <a:bodyPr rtlCol="0" wrap="square">
            <a:spAutoFit/>
          </a:bodyPr>
          <a:p>
            <a:pPr indent="-457200" marL="457200">
              <a:buFont typeface="Arial"/>
              <a:buChar char="•"/>
            </a:pPr>
            <a:r>
              <a:rPr sz="2800" lang="en-US">
                <a:solidFill>
                  <a:srgbClr val="000000"/>
                </a:solidFill>
              </a:rPr>
              <a:t>https://numpy.org/</a:t>
            </a:r>
            <a:endParaRPr sz="2800" lang="en-US">
              <a:solidFill>
                <a:srgbClr val="000000"/>
              </a:solidFill>
            </a:endParaRPr>
          </a:p>
        </p:txBody>
      </p:sp>
      <p:sp>
        <p:nvSpPr>
          <p:cNvPr id="1048962" name=""/>
          <p:cNvSpPr txBox="1"/>
          <p:nvPr/>
        </p:nvSpPr>
        <p:spPr>
          <a:xfrm>
            <a:off x="1125679" y="5129530"/>
            <a:ext cx="6754091" cy="510541"/>
          </a:xfrm>
          <a:prstGeom prst="rect"/>
        </p:spPr>
        <p:txBody>
          <a:bodyPr rtlCol="0" wrap="square">
            <a:spAutoFit/>
          </a:bodyPr>
          <a:p>
            <a:pPr indent="-457200" marL="457200">
              <a:buFont typeface="Arial"/>
              <a:buChar char="•"/>
            </a:pPr>
            <a:r>
              <a:rPr sz="2800" lang="en-US">
                <a:solidFill>
                  <a:srgbClr val="000000"/>
                </a:solidFill>
              </a:rPr>
              <a:t>https://scikit-learn.org/stable/</a:t>
            </a:r>
            <a:endParaRPr sz="2800" lang="en-US">
              <a:solidFill>
                <a:srgbClr val="000000"/>
              </a:solidFill>
            </a:endParaRPr>
          </a:p>
        </p:txBody>
      </p:sp>
      <p:sp>
        <p:nvSpPr>
          <p:cNvPr id="1048963" name=""/>
          <p:cNvSpPr txBox="1"/>
          <p:nvPr/>
        </p:nvSpPr>
        <p:spPr>
          <a:xfrm>
            <a:off x="1125679" y="6019799"/>
            <a:ext cx="4857750" cy="510540"/>
          </a:xfrm>
          <a:prstGeom prst="rect"/>
        </p:spPr>
        <p:txBody>
          <a:bodyPr rtlCol="0" wrap="square">
            <a:spAutoFit/>
          </a:bodyPr>
          <a:p>
            <a:pPr indent="-457200" marL="457200">
              <a:buFont typeface="Arial"/>
              <a:buChar char="•"/>
            </a:pPr>
            <a:r>
              <a:rPr sz="2800" lang="en-US">
                <a:solidFill>
                  <a:srgbClr val="000000"/>
                </a:solidFill>
              </a:rPr>
              <a:t>https://keras.io/</a:t>
            </a:r>
            <a:endParaRPr sz="2800" lang="en-US">
              <a:solidFill>
                <a:srgbClr val="000000"/>
              </a:solidFill>
            </a:endParaRPr>
          </a:p>
        </p:txBody>
      </p:sp>
      <p:sp>
        <p:nvSpPr>
          <p:cNvPr id="1049039" name=""/>
          <p:cNvSpPr txBox="1"/>
          <p:nvPr/>
        </p:nvSpPr>
        <p:spPr>
          <a:xfrm>
            <a:off x="1125680" y="6964680"/>
            <a:ext cx="10616046" cy="929640"/>
          </a:xfrm>
          <a:prstGeom prst="rect"/>
        </p:spPr>
        <p:txBody>
          <a:bodyPr rtlCol="0" wrap="square">
            <a:spAutoFit/>
          </a:bodyPr>
          <a:p>
            <a:pPr indent="-457200" marL="457200">
              <a:buFont typeface="Arial"/>
              <a:buChar char="•"/>
            </a:pPr>
            <a:r>
              <a:rPr sz="2800" lang="en-US">
                <a:solidFill>
                  <a:srgbClr val="000000"/>
                </a:solidFill>
              </a:rPr>
              <a:t>https://www.kaggle.com/datasets/aryarishabh/hand-gesture-recognition-dataset</a:t>
            </a:r>
            <a:endParaRPr sz="2800" lang="en-US">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54" name=""/>
        <p:cNvGrpSpPr/>
        <p:nvPr/>
      </p:nvGrpSpPr>
      <p:grpSpPr>
        <a:xfrm>
          <a:off x="0" y="0"/>
          <a:ext cx="0" cy="0"/>
          <a:chOff x="0" y="0"/>
          <a:chExt cx="0" cy="0"/>
        </a:xfrm>
      </p:grpSpPr>
      <p:sp>
        <p:nvSpPr>
          <p:cNvPr id="1048964" name="直线"/>
          <p:cNvSpPr/>
          <p:nvPr/>
        </p:nvSpPr>
        <p:spPr>
          <a:xfrm rot="4791364">
            <a:off x="9738483" y="5143500"/>
            <a:ext cx="10464870" cy="0"/>
          </a:xfrm>
          <a:prstGeom prst="line"/>
          <a:noFill/>
          <a:ln w="9525" cap="rnd" cmpd="sng">
            <a:solidFill>
              <a:srgbClr val="5FCBEF"/>
            </a:solidFill>
            <a:prstDash val="solid"/>
            <a:round/>
          </a:ln>
        </p:spPr>
      </p:sp>
      <p:sp>
        <p:nvSpPr>
          <p:cNvPr id="1048965" name="直线"/>
          <p:cNvSpPr/>
          <p:nvPr/>
        </p:nvSpPr>
        <p:spPr>
          <a:xfrm rot="8776573">
            <a:off x="10406482" y="7904560"/>
            <a:ext cx="8608175" cy="0"/>
          </a:xfrm>
          <a:prstGeom prst="line"/>
          <a:noFill/>
          <a:ln w="9525" cap="rnd" cmpd="sng">
            <a:solidFill>
              <a:srgbClr val="5FCBEF"/>
            </a:solidFill>
            <a:prstDash val="solid"/>
            <a:round/>
          </a:ln>
        </p:spPr>
      </p:sp>
      <p:grpSp>
        <p:nvGrpSpPr>
          <p:cNvPr id="255" name="组合"/>
          <p:cNvGrpSpPr/>
          <p:nvPr/>
        </p:nvGrpSpPr>
        <p:grpSpPr>
          <a:xfrm>
            <a:off x="13772214" y="-12700"/>
            <a:ext cx="4511040" cy="10299668"/>
            <a:chOff x="13772214" y="-12700"/>
            <a:chExt cx="4511040" cy="10299668"/>
          </a:xfrm>
        </p:grpSpPr>
        <p:sp>
          <p:nvSpPr>
            <p:cNvPr id="1048966"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256" name="组合"/>
          <p:cNvGrpSpPr/>
          <p:nvPr/>
        </p:nvGrpSpPr>
        <p:grpSpPr>
          <a:xfrm>
            <a:off x="14405163" y="-12700"/>
            <a:ext cx="3882866" cy="10299668"/>
            <a:chOff x="14405163" y="-12700"/>
            <a:chExt cx="3882866" cy="10299668"/>
          </a:xfrm>
        </p:grpSpPr>
        <p:sp>
          <p:nvSpPr>
            <p:cNvPr id="1048967"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257" name="组合"/>
          <p:cNvGrpSpPr/>
          <p:nvPr/>
        </p:nvGrpSpPr>
        <p:grpSpPr>
          <a:xfrm>
            <a:off x="13398498" y="4572000"/>
            <a:ext cx="4889470" cy="5715000"/>
            <a:chOff x="13398498" y="4572000"/>
            <a:chExt cx="4889470" cy="5715000"/>
          </a:xfrm>
        </p:grpSpPr>
        <p:sp>
          <p:nvSpPr>
            <p:cNvPr id="1048968"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58" name="组合"/>
          <p:cNvGrpSpPr/>
          <p:nvPr/>
        </p:nvGrpSpPr>
        <p:grpSpPr>
          <a:xfrm>
            <a:off x="14001750" y="-12700"/>
            <a:ext cx="4281488" cy="10299668"/>
            <a:chOff x="14001750" y="-12700"/>
            <a:chExt cx="4281488" cy="10299668"/>
          </a:xfrm>
        </p:grpSpPr>
        <p:sp>
          <p:nvSpPr>
            <p:cNvPr id="1048969"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259" name="组合"/>
          <p:cNvGrpSpPr/>
          <p:nvPr/>
        </p:nvGrpSpPr>
        <p:grpSpPr>
          <a:xfrm>
            <a:off x="16348095" y="-12700"/>
            <a:ext cx="1935194" cy="10299668"/>
            <a:chOff x="16348095" y="-12700"/>
            <a:chExt cx="1935194" cy="10299668"/>
          </a:xfrm>
        </p:grpSpPr>
        <p:sp>
          <p:nvSpPr>
            <p:cNvPr id="1048970"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260" name="组合"/>
          <p:cNvGrpSpPr/>
          <p:nvPr/>
        </p:nvGrpSpPr>
        <p:grpSpPr>
          <a:xfrm>
            <a:off x="16408499" y="-12700"/>
            <a:ext cx="1874710" cy="10299668"/>
            <a:chOff x="16408499" y="-12700"/>
            <a:chExt cx="1874710" cy="10299668"/>
          </a:xfrm>
        </p:grpSpPr>
        <p:sp>
          <p:nvSpPr>
            <p:cNvPr id="1048971"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261" name="组合"/>
          <p:cNvGrpSpPr/>
          <p:nvPr/>
        </p:nvGrpSpPr>
        <p:grpSpPr>
          <a:xfrm>
            <a:off x="15557499" y="5384800"/>
            <a:ext cx="2725767" cy="4902230"/>
            <a:chOff x="15557499" y="5384800"/>
            <a:chExt cx="2725767" cy="4902230"/>
          </a:xfrm>
        </p:grpSpPr>
        <p:sp>
          <p:nvSpPr>
            <p:cNvPr id="1048972"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262" name="组合"/>
          <p:cNvGrpSpPr/>
          <p:nvPr/>
        </p:nvGrpSpPr>
        <p:grpSpPr>
          <a:xfrm>
            <a:off x="0" y="6019800"/>
            <a:ext cx="673132" cy="4267200"/>
            <a:chOff x="0" y="6019800"/>
            <a:chExt cx="673132" cy="4267200"/>
          </a:xfrm>
        </p:grpSpPr>
        <p:sp>
          <p:nvSpPr>
            <p:cNvPr id="1048973"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974"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25</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pic>
        <p:nvPicPr>
          <p:cNvPr id="2097161" name=""/>
          <p:cNvPicPr>
            <a:picLocks/>
          </p:cNvPicPr>
          <p:nvPr/>
        </p:nvPicPr>
        <p:blipFill>
          <a:blip xmlns:r="http://schemas.openxmlformats.org/officeDocument/2006/relationships" r:embed="rId1"/>
          <a:stretch>
            <a:fillRect/>
          </a:stretch>
        </p:blipFill>
        <p:spPr>
          <a:xfrm rot="0">
            <a:off x="505733" y="1712400"/>
            <a:ext cx="13027603" cy="6192159"/>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619" name="直线"/>
          <p:cNvSpPr/>
          <p:nvPr/>
        </p:nvSpPr>
        <p:spPr>
          <a:xfrm rot="4791364">
            <a:off x="9738483" y="5143500"/>
            <a:ext cx="10464870" cy="0"/>
          </a:xfrm>
          <a:prstGeom prst="line"/>
          <a:noFill/>
          <a:ln w="9525" cap="rnd" cmpd="sng">
            <a:solidFill>
              <a:srgbClr val="5FCBEF"/>
            </a:solidFill>
            <a:prstDash val="solid"/>
            <a:round/>
          </a:ln>
        </p:spPr>
      </p:sp>
      <p:sp>
        <p:nvSpPr>
          <p:cNvPr id="1048620" name="直线"/>
          <p:cNvSpPr/>
          <p:nvPr/>
        </p:nvSpPr>
        <p:spPr>
          <a:xfrm rot="8776573">
            <a:off x="10406482" y="7904560"/>
            <a:ext cx="8608175" cy="0"/>
          </a:xfrm>
          <a:prstGeom prst="line"/>
          <a:noFill/>
          <a:ln w="9525" cap="rnd" cmpd="sng">
            <a:solidFill>
              <a:srgbClr val="5FCBEF"/>
            </a:solidFill>
            <a:prstDash val="solid"/>
            <a:round/>
          </a:ln>
        </p:spPr>
      </p:sp>
      <p:grpSp>
        <p:nvGrpSpPr>
          <p:cNvPr id="67" name="组合"/>
          <p:cNvGrpSpPr/>
          <p:nvPr/>
        </p:nvGrpSpPr>
        <p:grpSpPr>
          <a:xfrm>
            <a:off x="13772214" y="-12700"/>
            <a:ext cx="4511040" cy="10299668"/>
            <a:chOff x="13772214" y="-12700"/>
            <a:chExt cx="4511040" cy="10299668"/>
          </a:xfrm>
        </p:grpSpPr>
        <p:sp>
          <p:nvSpPr>
            <p:cNvPr id="1048621"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68" name="组合"/>
          <p:cNvGrpSpPr/>
          <p:nvPr/>
        </p:nvGrpSpPr>
        <p:grpSpPr>
          <a:xfrm>
            <a:off x="14405163" y="-12700"/>
            <a:ext cx="3882866" cy="10299668"/>
            <a:chOff x="14405163" y="-12700"/>
            <a:chExt cx="3882866" cy="10299668"/>
          </a:xfrm>
        </p:grpSpPr>
        <p:sp>
          <p:nvSpPr>
            <p:cNvPr id="1048622"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69" name="组合"/>
          <p:cNvGrpSpPr/>
          <p:nvPr/>
        </p:nvGrpSpPr>
        <p:grpSpPr>
          <a:xfrm>
            <a:off x="13398498" y="4572000"/>
            <a:ext cx="4889470" cy="5715000"/>
            <a:chOff x="13398498" y="4572000"/>
            <a:chExt cx="4889470" cy="5715000"/>
          </a:xfrm>
        </p:grpSpPr>
        <p:sp>
          <p:nvSpPr>
            <p:cNvPr id="1048623"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70" name="组合"/>
          <p:cNvGrpSpPr/>
          <p:nvPr/>
        </p:nvGrpSpPr>
        <p:grpSpPr>
          <a:xfrm rot="75450">
            <a:off x="14001750" y="-12700"/>
            <a:ext cx="4281488" cy="10299668"/>
            <a:chOff x="14001750" y="-12700"/>
            <a:chExt cx="4281488" cy="10299668"/>
          </a:xfrm>
        </p:grpSpPr>
        <p:sp>
          <p:nvSpPr>
            <p:cNvPr id="1048624"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71" name="组合"/>
          <p:cNvGrpSpPr/>
          <p:nvPr/>
        </p:nvGrpSpPr>
        <p:grpSpPr>
          <a:xfrm>
            <a:off x="16348095" y="-12700"/>
            <a:ext cx="1935194" cy="10299668"/>
            <a:chOff x="16348095" y="-12700"/>
            <a:chExt cx="1935194" cy="10299668"/>
          </a:xfrm>
        </p:grpSpPr>
        <p:sp>
          <p:nvSpPr>
            <p:cNvPr id="1048625"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72" name="组合"/>
          <p:cNvGrpSpPr/>
          <p:nvPr/>
        </p:nvGrpSpPr>
        <p:grpSpPr>
          <a:xfrm>
            <a:off x="16408499" y="-12700"/>
            <a:ext cx="1874710" cy="10299668"/>
            <a:chOff x="16408499" y="-12700"/>
            <a:chExt cx="1874710" cy="10299668"/>
          </a:xfrm>
        </p:grpSpPr>
        <p:sp>
          <p:nvSpPr>
            <p:cNvPr id="1048626"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73" name="组合"/>
          <p:cNvGrpSpPr/>
          <p:nvPr/>
        </p:nvGrpSpPr>
        <p:grpSpPr>
          <a:xfrm>
            <a:off x="15127583" y="5384800"/>
            <a:ext cx="3155683" cy="4902230"/>
            <a:chOff x="15557499" y="5384800"/>
            <a:chExt cx="2725767" cy="4902230"/>
          </a:xfrm>
        </p:grpSpPr>
        <p:sp>
          <p:nvSpPr>
            <p:cNvPr id="1048627"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74" name="组合"/>
          <p:cNvGrpSpPr/>
          <p:nvPr/>
        </p:nvGrpSpPr>
        <p:grpSpPr>
          <a:xfrm>
            <a:off x="0" y="6019800"/>
            <a:ext cx="673132" cy="4267200"/>
            <a:chOff x="0" y="6019800"/>
            <a:chExt cx="673132" cy="4267200"/>
          </a:xfrm>
        </p:grpSpPr>
        <p:sp>
          <p:nvSpPr>
            <p:cNvPr id="1048628"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629"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3</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630" name=""/>
          <p:cNvSpPr txBox="1"/>
          <p:nvPr/>
        </p:nvSpPr>
        <p:spPr>
          <a:xfrm>
            <a:off x="1143799" y="610198"/>
            <a:ext cx="8606888" cy="1170940"/>
          </a:xfrm>
          <a:prstGeom prst="rect"/>
        </p:spPr>
        <p:txBody>
          <a:bodyPr rtlCol="0" wrap="square">
            <a:spAutoFit/>
          </a:bodyPr>
          <a:p>
            <a:r>
              <a:rPr b="1" sz="7200" lang="en-US">
                <a:solidFill>
                  <a:srgbClr val="000000"/>
                </a:solidFill>
              </a:rPr>
              <a:t>Problem statement</a:t>
            </a:r>
            <a:r>
              <a:rPr altLang="zh-CN" b="1" sz="7200" lang="en-US">
                <a:solidFill>
                  <a:srgbClr val="000000"/>
                </a:solidFill>
              </a:rPr>
              <a:t>:</a:t>
            </a:r>
            <a:endParaRPr b="1" sz="2800" lang="en-US">
              <a:solidFill>
                <a:srgbClr val="000000"/>
              </a:solidFill>
            </a:endParaRPr>
          </a:p>
        </p:txBody>
      </p:sp>
      <p:sp>
        <p:nvSpPr>
          <p:cNvPr id="1048631" name=""/>
          <p:cNvSpPr txBox="1"/>
          <p:nvPr/>
        </p:nvSpPr>
        <p:spPr>
          <a:xfrm>
            <a:off x="1143799" y="3516272"/>
            <a:ext cx="14372086" cy="3075941"/>
          </a:xfrm>
          <a:prstGeom prst="rect"/>
        </p:spPr>
        <p:txBody>
          <a:bodyPr rtlCol="0" wrap="square">
            <a:spAutoFit/>
          </a:bodyPr>
          <a:p>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 </a:t>
            </a:r>
            <a:r>
              <a:rPr altLang="zh-CN" sz="4000" lang="en-US">
                <a:solidFill>
                  <a:srgbClr val="000000"/>
                </a:solidFill>
              </a:rPr>
              <a:t>I</a:t>
            </a:r>
            <a:r>
              <a:rPr altLang="zh-CN" sz="4000" lang="en-US">
                <a:solidFill>
                  <a:srgbClr val="000000"/>
                </a:solidFill>
              </a:rPr>
              <a:t>n</a:t>
            </a:r>
            <a:r>
              <a:rPr altLang="zh-CN" sz="4000" lang="en-US">
                <a:solidFill>
                  <a:srgbClr val="000000"/>
                </a:solidFill>
              </a:rPr>
              <a:t> </a:t>
            </a:r>
            <a:r>
              <a:rPr altLang="zh-CN" sz="4000" lang="en-US">
                <a:solidFill>
                  <a:srgbClr val="000000"/>
                </a:solidFill>
              </a:rPr>
              <a:t>t</a:t>
            </a:r>
            <a:r>
              <a:rPr altLang="zh-CN" sz="4000" lang="en-US">
                <a:solidFill>
                  <a:srgbClr val="000000"/>
                </a:solidFill>
              </a:rPr>
              <a:t>r</a:t>
            </a:r>
            <a:r>
              <a:rPr altLang="zh-CN" sz="4000" lang="en-US">
                <a:solidFill>
                  <a:srgbClr val="000000"/>
                </a:solidFill>
              </a:rPr>
              <a:t>a</a:t>
            </a:r>
            <a:r>
              <a:rPr sz="4000" lang="en-US">
                <a:solidFill>
                  <a:srgbClr val="000000"/>
                </a:solidFill>
              </a:rPr>
              <a:t>ditional computer mice require </a:t>
            </a:r>
            <a:r>
              <a:rPr sz="4000" lang="en-US">
                <a:solidFill>
                  <a:srgbClr val="000000"/>
                </a:solidFill>
              </a:rPr>
              <a:t>physical manipulation</a:t>
            </a:r>
            <a:r>
              <a:rPr altLang="zh-CN" sz="4000" lang="en-US">
                <a:solidFill>
                  <a:srgbClr val="000000"/>
                </a:solidFill>
              </a:rPr>
              <a:t> </a:t>
            </a:r>
            <a:r>
              <a:rPr altLang="zh-CN" sz="4000" lang="en-US">
                <a:solidFill>
                  <a:srgbClr val="000000"/>
                </a:solidFill>
              </a:rPr>
              <a:t>,</a:t>
            </a:r>
            <a:r>
              <a:rPr sz="4000" lang="en-US">
                <a:solidFill>
                  <a:srgbClr val="000000"/>
                </a:solidFill>
              </a:rPr>
              <a:t> limiting mobility</a:t>
            </a:r>
            <a:r>
              <a:rPr altLang="zh-CN" sz="4000" lang="en-US">
                <a:solidFill>
                  <a:srgbClr val="000000"/>
                </a:solidFill>
              </a:rPr>
              <a:t> </a:t>
            </a:r>
            <a:r>
              <a:rPr altLang="zh-CN" sz="4000" lang="en-US">
                <a:solidFill>
                  <a:srgbClr val="000000"/>
                </a:solidFill>
              </a:rPr>
              <a:t>a</a:t>
            </a:r>
            <a:r>
              <a:rPr altLang="zh-CN" sz="4000" lang="en-US">
                <a:solidFill>
                  <a:srgbClr val="000000"/>
                </a:solidFill>
              </a:rPr>
              <a:t>n</a:t>
            </a:r>
            <a:r>
              <a:rPr altLang="zh-CN" sz="4000" lang="en-US">
                <a:solidFill>
                  <a:srgbClr val="000000"/>
                </a:solidFill>
              </a:rPr>
              <a:t>d</a:t>
            </a:r>
            <a:r>
              <a:rPr altLang="zh-CN" sz="4000" lang="en-US">
                <a:solidFill>
                  <a:srgbClr val="000000"/>
                </a:solidFill>
              </a:rPr>
              <a:t> </a:t>
            </a:r>
            <a:r>
              <a:rPr altLang="zh-CN" sz="4000" lang="en-US">
                <a:solidFill>
                  <a:srgbClr val="000000"/>
                </a:solidFill>
              </a:rPr>
              <a:t>a</a:t>
            </a:r>
            <a:r>
              <a:rPr altLang="zh-CN" sz="4000" lang="en-US">
                <a:solidFill>
                  <a:srgbClr val="000000"/>
                </a:solidFill>
              </a:rPr>
              <a:t>c</a:t>
            </a:r>
            <a:r>
              <a:rPr altLang="zh-CN" sz="4000" lang="en-US">
                <a:solidFill>
                  <a:srgbClr val="000000"/>
                </a:solidFill>
              </a:rPr>
              <a:t>c</a:t>
            </a:r>
            <a:r>
              <a:rPr altLang="zh-CN" sz="4000" lang="en-US">
                <a:solidFill>
                  <a:srgbClr val="000000"/>
                </a:solidFill>
              </a:rPr>
              <a:t>e</a:t>
            </a:r>
            <a:r>
              <a:rPr altLang="zh-CN" sz="4000" lang="en-US">
                <a:solidFill>
                  <a:srgbClr val="000000"/>
                </a:solidFill>
              </a:rPr>
              <a:t>s</a:t>
            </a:r>
            <a:r>
              <a:rPr altLang="zh-CN" sz="4000" lang="en-US">
                <a:solidFill>
                  <a:srgbClr val="000000"/>
                </a:solidFill>
              </a:rPr>
              <a:t>s</a:t>
            </a:r>
            <a:r>
              <a:rPr altLang="zh-CN" sz="4000" lang="en-US">
                <a:solidFill>
                  <a:srgbClr val="000000"/>
                </a:solidFill>
              </a:rPr>
              <a:t>i</a:t>
            </a:r>
            <a:r>
              <a:rPr altLang="zh-CN" sz="4000" lang="en-US">
                <a:solidFill>
                  <a:srgbClr val="000000"/>
                </a:solidFill>
              </a:rPr>
              <a:t>b</a:t>
            </a:r>
            <a:r>
              <a:rPr altLang="zh-CN" sz="4000" lang="en-US">
                <a:solidFill>
                  <a:srgbClr val="000000"/>
                </a:solidFill>
              </a:rPr>
              <a:t>i</a:t>
            </a:r>
            <a:r>
              <a:rPr altLang="zh-CN" sz="4000" lang="en-US">
                <a:solidFill>
                  <a:srgbClr val="000000"/>
                </a:solidFill>
              </a:rPr>
              <a:t>l</a:t>
            </a:r>
            <a:r>
              <a:rPr altLang="zh-CN" sz="4000" lang="en-US">
                <a:solidFill>
                  <a:srgbClr val="000000"/>
                </a:solidFill>
              </a:rPr>
              <a:t>i</a:t>
            </a:r>
            <a:r>
              <a:rPr altLang="zh-CN" sz="4000" lang="en-US">
                <a:solidFill>
                  <a:srgbClr val="000000"/>
                </a:solidFill>
              </a:rPr>
              <a:t>t</a:t>
            </a:r>
            <a:r>
              <a:rPr altLang="zh-CN" sz="4000" lang="en-US">
                <a:solidFill>
                  <a:srgbClr val="000000"/>
                </a:solidFill>
              </a:rPr>
              <a:t>y</a:t>
            </a:r>
            <a:r>
              <a:rPr altLang="zh-CN" sz="4000" lang="en-US">
                <a:solidFill>
                  <a:srgbClr val="000000"/>
                </a:solidFill>
              </a:rPr>
              <a:t> </a:t>
            </a:r>
            <a:r>
              <a:rPr altLang="zh-CN" sz="4000" lang="en-US">
                <a:solidFill>
                  <a:srgbClr val="000000"/>
                </a:solidFill>
              </a:rPr>
              <a:t>f</a:t>
            </a:r>
            <a:r>
              <a:rPr altLang="zh-CN" sz="4000" lang="en-US">
                <a:solidFill>
                  <a:srgbClr val="000000"/>
                </a:solidFill>
              </a:rPr>
              <a:t>o</a:t>
            </a:r>
            <a:r>
              <a:rPr altLang="zh-CN" sz="4000" lang="en-US">
                <a:solidFill>
                  <a:srgbClr val="000000"/>
                </a:solidFill>
              </a:rPr>
              <a:t>r</a:t>
            </a:r>
            <a:endParaRPr sz="3600" lang="en-US">
              <a:solidFill>
                <a:srgbClr val="000000"/>
              </a:solidFill>
            </a:endParaRPr>
          </a:p>
          <a:p>
            <a:r>
              <a:rPr sz="4000" lang="en-US">
                <a:solidFill>
                  <a:srgbClr val="000000"/>
                </a:solidFill>
              </a:rPr>
              <a:t>users.</a:t>
            </a:r>
            <a:r>
              <a:rPr altLang="zh-CN" sz="4000" lang="en-US">
                <a:solidFill>
                  <a:srgbClr val="000000"/>
                </a:solidFill>
              </a:rPr>
              <a:t> </a:t>
            </a:r>
            <a:r>
              <a:rPr sz="4000" lang="en-US">
                <a:solidFill>
                  <a:srgbClr val="000000"/>
                </a:solidFill>
              </a:rPr>
              <a:t>In this project,virtual mouse aim</a:t>
            </a:r>
            <a:r>
              <a:rPr altLang="zh-CN" sz="4000" lang="en-US">
                <a:solidFill>
                  <a:srgbClr val="000000"/>
                </a:solidFill>
              </a:rPr>
              <a:t> </a:t>
            </a:r>
            <a:r>
              <a:rPr sz="4000" lang="en-US">
                <a:solidFill>
                  <a:srgbClr val="000000"/>
                </a:solidFill>
              </a:rPr>
              <a:t>to overco</a:t>
            </a:r>
            <a:r>
              <a:rPr altLang="zh-CN" sz="4000" lang="en-US">
                <a:solidFill>
                  <a:srgbClr val="000000"/>
                </a:solidFill>
              </a:rPr>
              <a:t>m</a:t>
            </a:r>
            <a:r>
              <a:rPr altLang="zh-CN" sz="4000" lang="en-US">
                <a:solidFill>
                  <a:srgbClr val="000000"/>
                </a:solidFill>
              </a:rPr>
              <a:t>e</a:t>
            </a:r>
            <a:endParaRPr sz="3600" lang="en-US">
              <a:solidFill>
                <a:srgbClr val="000000"/>
              </a:solidFill>
            </a:endParaRPr>
          </a:p>
          <a:p>
            <a:r>
              <a:rPr altLang="zh-CN" sz="4000" lang="en-US">
                <a:solidFill>
                  <a:srgbClr val="000000"/>
                </a:solidFill>
              </a:rPr>
              <a:t>t</a:t>
            </a:r>
            <a:r>
              <a:rPr altLang="zh-CN" sz="4000" lang="en-US">
                <a:solidFill>
                  <a:srgbClr val="000000"/>
                </a:solidFill>
              </a:rPr>
              <a:t>h</a:t>
            </a:r>
            <a:r>
              <a:rPr altLang="zh-CN" sz="4000" lang="en-US">
                <a:solidFill>
                  <a:srgbClr val="000000"/>
                </a:solidFill>
              </a:rPr>
              <a:t>e</a:t>
            </a:r>
            <a:r>
              <a:rPr altLang="zh-CN" sz="4000" lang="en-US">
                <a:solidFill>
                  <a:srgbClr val="000000"/>
                </a:solidFill>
              </a:rPr>
              <a:t>s</a:t>
            </a:r>
            <a:r>
              <a:rPr altLang="zh-CN" sz="4000" lang="en-US">
                <a:solidFill>
                  <a:srgbClr val="000000"/>
                </a:solidFill>
              </a:rPr>
              <a:t>e</a:t>
            </a:r>
            <a:r>
              <a:rPr altLang="zh-CN" sz="4000" lang="en-US">
                <a:solidFill>
                  <a:srgbClr val="000000"/>
                </a:solidFill>
              </a:rPr>
              <a:t> </a:t>
            </a:r>
            <a:r>
              <a:rPr sz="4000" lang="en-US">
                <a:solidFill>
                  <a:srgbClr val="000000"/>
                </a:solidFill>
              </a:rPr>
              <a:t>limitations </a:t>
            </a:r>
            <a:r>
              <a:rPr altLang="zh-CN" sz="4000" lang="en-US">
                <a:solidFill>
                  <a:srgbClr val="000000"/>
                </a:solidFill>
              </a:rPr>
              <a:t>b</a:t>
            </a:r>
            <a:r>
              <a:rPr altLang="zh-CN" sz="4000" lang="en-US">
                <a:solidFill>
                  <a:srgbClr val="000000"/>
                </a:solidFill>
              </a:rPr>
              <a:t>y</a:t>
            </a:r>
            <a:r>
              <a:rPr altLang="zh-CN" sz="4000" lang="en-US">
                <a:solidFill>
                  <a:srgbClr val="000000"/>
                </a:solidFill>
              </a:rPr>
              <a:t> </a:t>
            </a:r>
            <a:r>
              <a:rPr altLang="zh-CN" sz="4000" lang="en-US">
                <a:solidFill>
                  <a:srgbClr val="000000"/>
                </a:solidFill>
              </a:rPr>
              <a:t>p</a:t>
            </a:r>
            <a:r>
              <a:rPr altLang="zh-CN" sz="4000" lang="en-US">
                <a:solidFill>
                  <a:srgbClr val="000000"/>
                </a:solidFill>
              </a:rPr>
              <a:t>r</a:t>
            </a:r>
            <a:r>
              <a:rPr altLang="zh-CN" sz="4000" lang="en-US">
                <a:solidFill>
                  <a:srgbClr val="000000"/>
                </a:solidFill>
              </a:rPr>
              <a:t>o</a:t>
            </a:r>
            <a:r>
              <a:rPr altLang="zh-CN" sz="4000" lang="en-US">
                <a:solidFill>
                  <a:srgbClr val="000000"/>
                </a:solidFill>
              </a:rPr>
              <a:t>v</a:t>
            </a:r>
            <a:r>
              <a:rPr altLang="zh-CN" sz="4000" lang="en-US">
                <a:solidFill>
                  <a:srgbClr val="000000"/>
                </a:solidFill>
              </a:rPr>
              <a:t>i</a:t>
            </a:r>
            <a:r>
              <a:rPr altLang="zh-CN" sz="4000" lang="en-US">
                <a:solidFill>
                  <a:srgbClr val="000000"/>
                </a:solidFill>
              </a:rPr>
              <a:t>d</a:t>
            </a:r>
            <a:r>
              <a:rPr altLang="zh-CN" sz="4000" lang="en-US">
                <a:solidFill>
                  <a:srgbClr val="000000"/>
                </a:solidFill>
              </a:rPr>
              <a:t>i</a:t>
            </a:r>
            <a:r>
              <a:rPr altLang="zh-CN" sz="4000" lang="en-US">
                <a:solidFill>
                  <a:srgbClr val="000000"/>
                </a:solidFill>
              </a:rPr>
              <a:t>n</a:t>
            </a:r>
            <a:r>
              <a:rPr altLang="zh-CN" sz="4000" lang="en-US">
                <a:solidFill>
                  <a:srgbClr val="000000"/>
                </a:solidFill>
              </a:rPr>
              <a:t>g</a:t>
            </a:r>
            <a:r>
              <a:rPr altLang="zh-CN" sz="4000" lang="en-US">
                <a:solidFill>
                  <a:srgbClr val="000000"/>
                </a:solidFill>
              </a:rPr>
              <a:t> </a:t>
            </a:r>
            <a:r>
              <a:rPr altLang="zh-CN" sz="4000" lang="en-US">
                <a:solidFill>
                  <a:srgbClr val="000000"/>
                </a:solidFill>
              </a:rPr>
              <a:t>a</a:t>
            </a:r>
            <a:r>
              <a:rPr altLang="zh-CN" sz="4000" lang="en-US">
                <a:solidFill>
                  <a:srgbClr val="000000"/>
                </a:solidFill>
              </a:rPr>
              <a:t>n</a:t>
            </a:r>
            <a:r>
              <a:rPr altLang="zh-CN" sz="4000" lang="en-US">
                <a:solidFill>
                  <a:srgbClr val="000000"/>
                </a:solidFill>
              </a:rPr>
              <a:t> </a:t>
            </a:r>
            <a:r>
              <a:rPr altLang="zh-CN" sz="4000" lang="en-US">
                <a:solidFill>
                  <a:srgbClr val="000000"/>
                </a:solidFill>
              </a:rPr>
              <a:t>a</a:t>
            </a:r>
            <a:r>
              <a:rPr altLang="zh-CN" sz="4000" lang="en-US">
                <a:solidFill>
                  <a:srgbClr val="000000"/>
                </a:solidFill>
              </a:rPr>
              <a:t>l</a:t>
            </a:r>
            <a:r>
              <a:rPr altLang="zh-CN" sz="4000" lang="en-US">
                <a:solidFill>
                  <a:srgbClr val="000000"/>
                </a:solidFill>
              </a:rPr>
              <a:t>t</a:t>
            </a:r>
            <a:r>
              <a:rPr altLang="zh-CN" sz="4000" lang="en-US">
                <a:solidFill>
                  <a:srgbClr val="000000"/>
                </a:solidFill>
              </a:rPr>
              <a:t>e</a:t>
            </a:r>
            <a:r>
              <a:rPr altLang="zh-CN" sz="4000" lang="en-US">
                <a:solidFill>
                  <a:srgbClr val="000000"/>
                </a:solidFill>
              </a:rPr>
              <a:t>r</a:t>
            </a:r>
            <a:r>
              <a:rPr altLang="zh-CN" sz="4000" lang="en-US">
                <a:solidFill>
                  <a:srgbClr val="000000"/>
                </a:solidFill>
              </a:rPr>
              <a:t>n</a:t>
            </a:r>
            <a:r>
              <a:rPr altLang="zh-CN" sz="4000" lang="en-US">
                <a:solidFill>
                  <a:srgbClr val="000000"/>
                </a:solidFill>
              </a:rPr>
              <a:t>a</a:t>
            </a:r>
            <a:r>
              <a:rPr altLang="zh-CN" sz="4000" lang="en-US">
                <a:solidFill>
                  <a:srgbClr val="000000"/>
                </a:solidFill>
              </a:rPr>
              <a:t>t</a:t>
            </a:r>
            <a:r>
              <a:rPr altLang="zh-CN" sz="4000" lang="en-US">
                <a:solidFill>
                  <a:srgbClr val="000000"/>
                </a:solidFill>
              </a:rPr>
              <a:t>i</a:t>
            </a:r>
            <a:r>
              <a:rPr altLang="zh-CN" sz="4000" lang="en-US">
                <a:solidFill>
                  <a:srgbClr val="000000"/>
                </a:solidFill>
              </a:rPr>
              <a:t>v</a:t>
            </a:r>
            <a:r>
              <a:rPr altLang="zh-CN" sz="4000" lang="en-US">
                <a:solidFill>
                  <a:srgbClr val="000000"/>
                </a:solidFill>
              </a:rPr>
              <a:t>e</a:t>
            </a:r>
            <a:r>
              <a:rPr altLang="zh-CN" sz="4000" lang="en-US">
                <a:solidFill>
                  <a:srgbClr val="000000"/>
                </a:solidFill>
              </a:rPr>
              <a:t> </a:t>
            </a:r>
            <a:r>
              <a:rPr altLang="zh-CN" sz="4000" lang="en-US">
                <a:solidFill>
                  <a:srgbClr val="000000"/>
                </a:solidFill>
              </a:rPr>
              <a:t>m</a:t>
            </a:r>
            <a:r>
              <a:rPr altLang="zh-CN" sz="4000" lang="en-US">
                <a:solidFill>
                  <a:srgbClr val="000000"/>
                </a:solidFill>
              </a:rPr>
              <a:t>e</a:t>
            </a:r>
            <a:r>
              <a:rPr altLang="zh-CN" sz="4000" lang="en-US">
                <a:solidFill>
                  <a:srgbClr val="000000"/>
                </a:solidFill>
              </a:rPr>
              <a:t>t</a:t>
            </a:r>
            <a:r>
              <a:rPr altLang="zh-CN" sz="4000" lang="en-US">
                <a:solidFill>
                  <a:srgbClr val="000000"/>
                </a:solidFill>
              </a:rPr>
              <a:t>h</a:t>
            </a:r>
            <a:r>
              <a:rPr altLang="zh-CN" sz="4000" lang="en-US">
                <a:solidFill>
                  <a:srgbClr val="000000"/>
                </a:solidFill>
              </a:rPr>
              <a:t>o</a:t>
            </a:r>
            <a:r>
              <a:rPr altLang="zh-CN" sz="4000" lang="en-US">
                <a:solidFill>
                  <a:srgbClr val="000000"/>
                </a:solidFill>
              </a:rPr>
              <a:t>d</a:t>
            </a:r>
            <a:endParaRPr sz="3600" lang="en-US">
              <a:solidFill>
                <a:srgbClr val="000000"/>
              </a:solidFill>
            </a:endParaRPr>
          </a:p>
          <a:p>
            <a:r>
              <a:rPr sz="4000" lang="en-US">
                <a:solidFill>
                  <a:srgbClr val="000000"/>
                </a:solidFill>
              </a:rPr>
              <a:t>of cursor control </a:t>
            </a:r>
            <a:r>
              <a:rPr sz="4000" lang="en-US">
                <a:solidFill>
                  <a:srgbClr val="000000"/>
                </a:solidFill>
              </a:rPr>
              <a:t>using gestures or input devices.</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632" name="直线"/>
          <p:cNvSpPr/>
          <p:nvPr/>
        </p:nvSpPr>
        <p:spPr>
          <a:xfrm rot="4791364">
            <a:off x="9738483" y="5143500"/>
            <a:ext cx="10464870" cy="0"/>
          </a:xfrm>
          <a:prstGeom prst="line"/>
          <a:noFill/>
          <a:ln w="9525" cap="rnd" cmpd="sng">
            <a:solidFill>
              <a:srgbClr val="5FCBEF"/>
            </a:solidFill>
            <a:prstDash val="solid"/>
            <a:round/>
          </a:ln>
        </p:spPr>
      </p:sp>
      <p:sp>
        <p:nvSpPr>
          <p:cNvPr id="1048633" name="直线"/>
          <p:cNvSpPr/>
          <p:nvPr/>
        </p:nvSpPr>
        <p:spPr>
          <a:xfrm rot="8776573">
            <a:off x="10406482" y="7904560"/>
            <a:ext cx="8608175" cy="0"/>
          </a:xfrm>
          <a:prstGeom prst="line"/>
          <a:noFill/>
          <a:ln w="9525" cap="rnd" cmpd="sng">
            <a:solidFill>
              <a:srgbClr val="5FCBEF"/>
            </a:solidFill>
            <a:prstDash val="solid"/>
            <a:round/>
          </a:ln>
        </p:spPr>
      </p:sp>
      <p:grpSp>
        <p:nvGrpSpPr>
          <p:cNvPr id="76" name="组合"/>
          <p:cNvGrpSpPr/>
          <p:nvPr/>
        </p:nvGrpSpPr>
        <p:grpSpPr>
          <a:xfrm>
            <a:off x="13772214" y="-12700"/>
            <a:ext cx="4511040" cy="10299668"/>
            <a:chOff x="13772214" y="-12700"/>
            <a:chExt cx="4511040" cy="10299668"/>
          </a:xfrm>
        </p:grpSpPr>
        <p:sp>
          <p:nvSpPr>
            <p:cNvPr id="1048634"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77" name="组合"/>
          <p:cNvGrpSpPr/>
          <p:nvPr/>
        </p:nvGrpSpPr>
        <p:grpSpPr>
          <a:xfrm>
            <a:off x="14405163" y="-12700"/>
            <a:ext cx="3882866" cy="10299668"/>
            <a:chOff x="14405163" y="-12700"/>
            <a:chExt cx="3882866" cy="10299668"/>
          </a:xfrm>
        </p:grpSpPr>
        <p:sp>
          <p:nvSpPr>
            <p:cNvPr id="1048635"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78" name="组合"/>
          <p:cNvGrpSpPr/>
          <p:nvPr/>
        </p:nvGrpSpPr>
        <p:grpSpPr>
          <a:xfrm>
            <a:off x="13398498" y="4572000"/>
            <a:ext cx="4889470" cy="5715000"/>
            <a:chOff x="13398498" y="4572000"/>
            <a:chExt cx="4889470" cy="5715000"/>
          </a:xfrm>
        </p:grpSpPr>
        <p:sp>
          <p:nvSpPr>
            <p:cNvPr id="1048636"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79" name="组合"/>
          <p:cNvGrpSpPr/>
          <p:nvPr/>
        </p:nvGrpSpPr>
        <p:grpSpPr>
          <a:xfrm>
            <a:off x="14001750" y="-12700"/>
            <a:ext cx="4281488" cy="10299668"/>
            <a:chOff x="14001750" y="-12700"/>
            <a:chExt cx="4281488" cy="10299668"/>
          </a:xfrm>
        </p:grpSpPr>
        <p:sp>
          <p:nvSpPr>
            <p:cNvPr id="1048637"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80" name="组合"/>
          <p:cNvGrpSpPr/>
          <p:nvPr/>
        </p:nvGrpSpPr>
        <p:grpSpPr>
          <a:xfrm>
            <a:off x="16348095" y="-12700"/>
            <a:ext cx="1935194" cy="10299668"/>
            <a:chOff x="16348095" y="-12700"/>
            <a:chExt cx="1935194" cy="10299668"/>
          </a:xfrm>
        </p:grpSpPr>
        <p:sp>
          <p:nvSpPr>
            <p:cNvPr id="1048638"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81" name="组合"/>
          <p:cNvGrpSpPr/>
          <p:nvPr/>
        </p:nvGrpSpPr>
        <p:grpSpPr>
          <a:xfrm>
            <a:off x="16408499" y="-12700"/>
            <a:ext cx="1874710" cy="10299668"/>
            <a:chOff x="16408499" y="-12700"/>
            <a:chExt cx="1874710" cy="10299668"/>
          </a:xfrm>
        </p:grpSpPr>
        <p:sp>
          <p:nvSpPr>
            <p:cNvPr id="1048639"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82" name="组合"/>
          <p:cNvGrpSpPr/>
          <p:nvPr/>
        </p:nvGrpSpPr>
        <p:grpSpPr>
          <a:xfrm>
            <a:off x="15557499" y="5384800"/>
            <a:ext cx="2725767" cy="4902230"/>
            <a:chOff x="15557499" y="5384800"/>
            <a:chExt cx="2725767" cy="4902230"/>
          </a:xfrm>
        </p:grpSpPr>
        <p:sp>
          <p:nvSpPr>
            <p:cNvPr id="1048640"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83" name="组合"/>
          <p:cNvGrpSpPr/>
          <p:nvPr/>
        </p:nvGrpSpPr>
        <p:grpSpPr>
          <a:xfrm>
            <a:off x="0" y="6019800"/>
            <a:ext cx="673132" cy="4267200"/>
            <a:chOff x="0" y="6019800"/>
            <a:chExt cx="673132" cy="4267200"/>
          </a:xfrm>
        </p:grpSpPr>
        <p:sp>
          <p:nvSpPr>
            <p:cNvPr id="1048641"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642"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4</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643" name=""/>
          <p:cNvSpPr txBox="1"/>
          <p:nvPr/>
        </p:nvSpPr>
        <p:spPr>
          <a:xfrm>
            <a:off x="913028" y="2317591"/>
            <a:ext cx="11516591" cy="1056640"/>
          </a:xfrm>
          <a:prstGeom prst="rect"/>
        </p:spPr>
        <p:txBody>
          <a:bodyPr rtlCol="0" wrap="square">
            <a:spAutoFit/>
          </a:bodyPr>
          <a:p>
            <a:pPr indent="-457200" marL="457200">
              <a:buFont typeface="Arial"/>
              <a:buChar char="•"/>
            </a:pPr>
            <a:r>
              <a:rPr sz="3200" lang="en-US">
                <a:solidFill>
                  <a:srgbClr val="000000"/>
                </a:solidFill>
              </a:rPr>
              <a:t>To provide an alternative method of cursor control without a physical mouse.</a:t>
            </a:r>
            <a:endParaRPr sz="2800" lang="en-US">
              <a:solidFill>
                <a:srgbClr val="000000"/>
              </a:solidFill>
            </a:endParaRPr>
          </a:p>
        </p:txBody>
      </p:sp>
      <p:sp>
        <p:nvSpPr>
          <p:cNvPr id="1048644" name=""/>
          <p:cNvSpPr txBox="1"/>
          <p:nvPr/>
        </p:nvSpPr>
        <p:spPr>
          <a:xfrm>
            <a:off x="913028" y="6372861"/>
            <a:ext cx="12053454" cy="1056639"/>
          </a:xfrm>
          <a:prstGeom prst="rect"/>
        </p:spPr>
        <p:txBody>
          <a:bodyPr rtlCol="0" wrap="square">
            <a:spAutoFit/>
          </a:bodyPr>
          <a:p>
            <a:pPr indent="-457200" marL="457200">
              <a:buFont typeface="Arial"/>
              <a:buChar char="•"/>
            </a:pPr>
            <a:r>
              <a:rPr sz="3200" lang="en-US">
                <a:solidFill>
                  <a:srgbClr val="000000"/>
                </a:solidFill>
              </a:rPr>
              <a:t>By using sensors and smart algorithms, hand movements will translate into mouse actions, offering users more flexibility.</a:t>
            </a:r>
            <a:endParaRPr sz="2800" lang="en-US">
              <a:solidFill>
                <a:srgbClr val="000000"/>
              </a:solidFill>
            </a:endParaRPr>
          </a:p>
        </p:txBody>
      </p:sp>
      <p:sp>
        <p:nvSpPr>
          <p:cNvPr id="1048645" name=""/>
          <p:cNvSpPr txBox="1"/>
          <p:nvPr/>
        </p:nvSpPr>
        <p:spPr>
          <a:xfrm>
            <a:off x="913028" y="4328160"/>
            <a:ext cx="12515887" cy="1056640"/>
          </a:xfrm>
          <a:prstGeom prst="rect"/>
        </p:spPr>
        <p:txBody>
          <a:bodyPr rtlCol="0" wrap="square">
            <a:spAutoFit/>
          </a:bodyPr>
          <a:p>
            <a:pPr indent="-457200" marL="457200">
              <a:buFont typeface="Arial"/>
              <a:buChar char="•"/>
            </a:pPr>
            <a:r>
              <a:rPr sz="3200" lang="en-US">
                <a:solidFill>
                  <a:srgbClr val="000000"/>
                </a:solidFill>
              </a:rPr>
              <a:t>Our system aims to create a virtual mouse controlled by hand gestures, making computer interaction more intuitive </a:t>
            </a:r>
            <a:r>
              <a:rPr altLang="zh-CN" sz="3200" lang="en-US">
                <a:solidFill>
                  <a:srgbClr val="000000"/>
                </a:solidFill>
              </a:rPr>
              <a:t>.</a:t>
            </a:r>
            <a:endParaRPr sz="2800" lang="en-US">
              <a:solidFill>
                <a:srgbClr val="000000"/>
              </a:solidFill>
            </a:endParaRPr>
          </a:p>
        </p:txBody>
      </p:sp>
      <p:sp>
        <p:nvSpPr>
          <p:cNvPr id="1048646" name=""/>
          <p:cNvSpPr txBox="1"/>
          <p:nvPr/>
        </p:nvSpPr>
        <p:spPr>
          <a:xfrm>
            <a:off x="913028" y="662673"/>
            <a:ext cx="7851253" cy="1069339"/>
          </a:xfrm>
          <a:prstGeom prst="rect"/>
        </p:spPr>
        <p:txBody>
          <a:bodyPr rtlCol="0" wrap="square">
            <a:spAutoFit/>
          </a:bodyPr>
          <a:p>
            <a:r>
              <a:rPr b="1" sz="6600" lang="en-US">
                <a:solidFill>
                  <a:srgbClr val="000000"/>
                </a:solidFill>
              </a:rPr>
              <a:t>Proposed System: </a:t>
            </a:r>
            <a:endParaRPr b="1"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647" name="直线"/>
          <p:cNvSpPr/>
          <p:nvPr/>
        </p:nvSpPr>
        <p:spPr>
          <a:xfrm rot="4791364">
            <a:off x="9738483" y="5143500"/>
            <a:ext cx="10464870" cy="0"/>
          </a:xfrm>
          <a:prstGeom prst="line"/>
          <a:noFill/>
          <a:ln w="9525" cap="rnd" cmpd="sng">
            <a:solidFill>
              <a:srgbClr val="5FCBEF"/>
            </a:solidFill>
            <a:prstDash val="solid"/>
            <a:round/>
          </a:ln>
        </p:spPr>
      </p:sp>
      <p:sp>
        <p:nvSpPr>
          <p:cNvPr id="1048648" name="直线"/>
          <p:cNvSpPr/>
          <p:nvPr/>
        </p:nvSpPr>
        <p:spPr>
          <a:xfrm rot="8776573">
            <a:off x="10406482" y="7904560"/>
            <a:ext cx="8608175" cy="0"/>
          </a:xfrm>
          <a:prstGeom prst="line"/>
          <a:noFill/>
          <a:ln w="9525" cap="rnd" cmpd="sng">
            <a:solidFill>
              <a:srgbClr val="5FCBEF"/>
            </a:solidFill>
            <a:prstDash val="solid"/>
            <a:round/>
          </a:ln>
        </p:spPr>
      </p:sp>
      <p:grpSp>
        <p:nvGrpSpPr>
          <p:cNvPr id="85" name="组合"/>
          <p:cNvGrpSpPr/>
          <p:nvPr/>
        </p:nvGrpSpPr>
        <p:grpSpPr>
          <a:xfrm>
            <a:off x="13772214" y="-12700"/>
            <a:ext cx="4511040" cy="10299668"/>
            <a:chOff x="13772214" y="-12700"/>
            <a:chExt cx="4511040" cy="10299668"/>
          </a:xfrm>
        </p:grpSpPr>
        <p:sp>
          <p:nvSpPr>
            <p:cNvPr id="1048649"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86" name="组合"/>
          <p:cNvGrpSpPr/>
          <p:nvPr/>
        </p:nvGrpSpPr>
        <p:grpSpPr>
          <a:xfrm>
            <a:off x="14405163" y="-12700"/>
            <a:ext cx="3882866" cy="10299668"/>
            <a:chOff x="14405163" y="-12700"/>
            <a:chExt cx="3882866" cy="10299668"/>
          </a:xfrm>
        </p:grpSpPr>
        <p:sp>
          <p:nvSpPr>
            <p:cNvPr id="1048650"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87" name="组合"/>
          <p:cNvGrpSpPr/>
          <p:nvPr/>
        </p:nvGrpSpPr>
        <p:grpSpPr>
          <a:xfrm>
            <a:off x="13398498" y="4572000"/>
            <a:ext cx="4889470" cy="5715000"/>
            <a:chOff x="13398498" y="4572000"/>
            <a:chExt cx="4889470" cy="5715000"/>
          </a:xfrm>
        </p:grpSpPr>
        <p:sp>
          <p:nvSpPr>
            <p:cNvPr id="1048651"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88" name="组合"/>
          <p:cNvGrpSpPr/>
          <p:nvPr/>
        </p:nvGrpSpPr>
        <p:grpSpPr>
          <a:xfrm>
            <a:off x="14001750" y="-12700"/>
            <a:ext cx="4281488" cy="10299668"/>
            <a:chOff x="14001750" y="-12700"/>
            <a:chExt cx="4281488" cy="10299668"/>
          </a:xfrm>
        </p:grpSpPr>
        <p:sp>
          <p:nvSpPr>
            <p:cNvPr id="1048652"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89" name="组合"/>
          <p:cNvGrpSpPr/>
          <p:nvPr/>
        </p:nvGrpSpPr>
        <p:grpSpPr>
          <a:xfrm>
            <a:off x="16348095" y="-12700"/>
            <a:ext cx="1935194" cy="10299668"/>
            <a:chOff x="16348095" y="-12700"/>
            <a:chExt cx="1935194" cy="10299668"/>
          </a:xfrm>
        </p:grpSpPr>
        <p:sp>
          <p:nvSpPr>
            <p:cNvPr id="1048653"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90" name="组合"/>
          <p:cNvGrpSpPr/>
          <p:nvPr/>
        </p:nvGrpSpPr>
        <p:grpSpPr>
          <a:xfrm>
            <a:off x="16408499" y="-12700"/>
            <a:ext cx="1874710" cy="10299668"/>
            <a:chOff x="16408499" y="-12700"/>
            <a:chExt cx="1874710" cy="10299668"/>
          </a:xfrm>
        </p:grpSpPr>
        <p:sp>
          <p:nvSpPr>
            <p:cNvPr id="1048654"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91" name="组合"/>
          <p:cNvGrpSpPr/>
          <p:nvPr/>
        </p:nvGrpSpPr>
        <p:grpSpPr>
          <a:xfrm>
            <a:off x="15557499" y="5384800"/>
            <a:ext cx="2725767" cy="4902230"/>
            <a:chOff x="15557499" y="5384800"/>
            <a:chExt cx="2725767" cy="4902230"/>
          </a:xfrm>
        </p:grpSpPr>
        <p:sp>
          <p:nvSpPr>
            <p:cNvPr id="1048655"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92" name="组合"/>
          <p:cNvGrpSpPr/>
          <p:nvPr/>
        </p:nvGrpSpPr>
        <p:grpSpPr>
          <a:xfrm>
            <a:off x="0" y="6019800"/>
            <a:ext cx="673132" cy="4267200"/>
            <a:chOff x="0" y="6019800"/>
            <a:chExt cx="673132" cy="4267200"/>
          </a:xfrm>
        </p:grpSpPr>
        <p:sp>
          <p:nvSpPr>
            <p:cNvPr id="1048656"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657"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5</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658" name=""/>
          <p:cNvSpPr txBox="1"/>
          <p:nvPr/>
        </p:nvSpPr>
        <p:spPr>
          <a:xfrm>
            <a:off x="296714" y="1274806"/>
            <a:ext cx="7876262" cy="815340"/>
          </a:xfrm>
          <a:prstGeom prst="rect"/>
        </p:spPr>
        <p:txBody>
          <a:bodyPr rtlCol="0" wrap="square">
            <a:spAutoFit/>
          </a:bodyPr>
          <a:p>
            <a:r>
              <a:rPr b="0" sz="4800" lang="en-US">
                <a:solidFill>
                  <a:srgbClr val="000000"/>
                </a:solidFill>
              </a:rPr>
              <a:t>Key Components:</a:t>
            </a:r>
            <a:endParaRPr b="0" sz="2800" lang="en-US">
              <a:solidFill>
                <a:srgbClr val="000000"/>
              </a:solidFill>
            </a:endParaRPr>
          </a:p>
        </p:txBody>
      </p:sp>
      <p:sp>
        <p:nvSpPr>
          <p:cNvPr id="1048659" name=""/>
          <p:cNvSpPr txBox="1"/>
          <p:nvPr/>
        </p:nvSpPr>
        <p:spPr>
          <a:xfrm>
            <a:off x="571716" y="2534314"/>
            <a:ext cx="4572000" cy="574040"/>
          </a:xfrm>
          <a:prstGeom prst="rect"/>
        </p:spPr>
        <p:txBody>
          <a:bodyPr rtlCol="0" wrap="square">
            <a:spAutoFit/>
          </a:bodyPr>
          <a:p>
            <a:pPr indent="-457200" marL="457200">
              <a:buFont typeface="Wingdings" charset="2"/>
              <a:buChar char="n"/>
            </a:pPr>
            <a:r>
              <a:rPr b="1" sz="3200" lang="en-US">
                <a:solidFill>
                  <a:srgbClr val="000000"/>
                </a:solidFill>
              </a:rPr>
              <a:t>Gesture Recognition: </a:t>
            </a:r>
            <a:endParaRPr b="1" sz="2800" lang="en-US">
              <a:solidFill>
                <a:srgbClr val="000000"/>
              </a:solidFill>
            </a:endParaRPr>
          </a:p>
        </p:txBody>
      </p:sp>
      <p:sp>
        <p:nvSpPr>
          <p:cNvPr id="1048660" name=""/>
          <p:cNvSpPr txBox="1"/>
          <p:nvPr/>
        </p:nvSpPr>
        <p:spPr>
          <a:xfrm>
            <a:off x="1241169" y="3425523"/>
            <a:ext cx="10768636" cy="574039"/>
          </a:xfrm>
          <a:prstGeom prst="rect"/>
        </p:spPr>
        <p:txBody>
          <a:bodyPr rtlCol="0" wrap="square">
            <a:spAutoFit/>
          </a:bodyPr>
          <a:p>
            <a:pPr indent="-457200" marL="457200">
              <a:buFont typeface="Arial"/>
              <a:buChar char="•"/>
            </a:pPr>
            <a:r>
              <a:rPr sz="3200" lang="en-US">
                <a:solidFill>
                  <a:srgbClr val="000000"/>
                </a:solidFill>
              </a:rPr>
              <a:t>Interpret hand movements for cursor control.</a:t>
            </a:r>
            <a:endParaRPr sz="2800" lang="en-US">
              <a:solidFill>
                <a:srgbClr val="000000"/>
              </a:solidFill>
            </a:endParaRPr>
          </a:p>
        </p:txBody>
      </p:sp>
      <p:sp>
        <p:nvSpPr>
          <p:cNvPr id="1048661" name=""/>
          <p:cNvSpPr txBox="1"/>
          <p:nvPr/>
        </p:nvSpPr>
        <p:spPr>
          <a:xfrm>
            <a:off x="571716" y="4316730"/>
            <a:ext cx="4572000" cy="574039"/>
          </a:xfrm>
          <a:prstGeom prst="rect"/>
        </p:spPr>
        <p:txBody>
          <a:bodyPr rtlCol="0" wrap="square">
            <a:spAutoFit/>
          </a:bodyPr>
          <a:p>
            <a:pPr indent="-457200" marL="457200">
              <a:buFont typeface="Wingdings" charset="2"/>
              <a:buChar char="n"/>
            </a:pPr>
            <a:r>
              <a:rPr b="1" sz="3200" lang="en-US">
                <a:solidFill>
                  <a:srgbClr val="000000"/>
                </a:solidFill>
              </a:rPr>
              <a:t>Camera Integration: </a:t>
            </a:r>
            <a:endParaRPr b="1" sz="2800" lang="en-US">
              <a:solidFill>
                <a:srgbClr val="000000"/>
              </a:solidFill>
            </a:endParaRPr>
          </a:p>
        </p:txBody>
      </p:sp>
      <p:sp>
        <p:nvSpPr>
          <p:cNvPr id="1048662" name=""/>
          <p:cNvSpPr txBox="1"/>
          <p:nvPr/>
        </p:nvSpPr>
        <p:spPr>
          <a:xfrm>
            <a:off x="1261200" y="5207937"/>
            <a:ext cx="12851590" cy="574040"/>
          </a:xfrm>
          <a:prstGeom prst="rect"/>
        </p:spPr>
        <p:txBody>
          <a:bodyPr rtlCol="0" wrap="square">
            <a:spAutoFit/>
          </a:bodyPr>
          <a:p>
            <a:pPr indent="-457200" marL="457200">
              <a:buFont typeface="Arial"/>
              <a:buChar char="•"/>
            </a:pPr>
            <a:r>
              <a:rPr sz="3200" lang="en-US">
                <a:solidFill>
                  <a:srgbClr val="000000"/>
                </a:solidFill>
              </a:rPr>
              <a:t>Track hand movements accurately using computer cameras.</a:t>
            </a:r>
            <a:endParaRPr sz="2800" lang="en-US">
              <a:solidFill>
                <a:srgbClr val="000000"/>
              </a:solidFill>
            </a:endParaRPr>
          </a:p>
        </p:txBody>
      </p:sp>
      <p:sp>
        <p:nvSpPr>
          <p:cNvPr id="1048663" name=""/>
          <p:cNvSpPr txBox="1"/>
          <p:nvPr/>
        </p:nvSpPr>
        <p:spPr>
          <a:xfrm>
            <a:off x="673131" y="6099145"/>
            <a:ext cx="7013864" cy="574041"/>
          </a:xfrm>
          <a:prstGeom prst="rect"/>
        </p:spPr>
        <p:txBody>
          <a:bodyPr rtlCol="0" wrap="square">
            <a:spAutoFit/>
          </a:bodyPr>
          <a:p>
            <a:pPr indent="-457200" marL="457200">
              <a:buFont typeface="Wingdings" charset="2"/>
              <a:buChar char="n"/>
            </a:pPr>
            <a:r>
              <a:rPr b="1" sz="3200" lang="en-US">
                <a:solidFill>
                  <a:srgbClr val="000000"/>
                </a:solidFill>
              </a:rPr>
              <a:t>Touchpad Compatibility: </a:t>
            </a:r>
            <a:endParaRPr b="1" sz="2800" lang="en-US">
              <a:solidFill>
                <a:srgbClr val="000000"/>
              </a:solidFill>
            </a:endParaRPr>
          </a:p>
        </p:txBody>
      </p:sp>
      <p:sp>
        <p:nvSpPr>
          <p:cNvPr id="1048664" name=""/>
          <p:cNvSpPr txBox="1"/>
          <p:nvPr/>
        </p:nvSpPr>
        <p:spPr>
          <a:xfrm>
            <a:off x="1236108" y="6990350"/>
            <a:ext cx="11599412" cy="574040"/>
          </a:xfrm>
          <a:prstGeom prst="rect"/>
        </p:spPr>
        <p:txBody>
          <a:bodyPr rtlCol="0" wrap="square">
            <a:spAutoFit/>
          </a:bodyPr>
          <a:p>
            <a:pPr indent="-457200" marL="457200">
              <a:buFont typeface="Arial"/>
              <a:buChar char="•"/>
            </a:pPr>
            <a:r>
              <a:rPr sz="3200" lang="en-US">
                <a:solidFill>
                  <a:srgbClr val="000000"/>
                </a:solidFill>
              </a:rPr>
              <a:t>Extend functionality to touchpad-equipped devices.</a:t>
            </a:r>
            <a:endParaRPr sz="2800" lang="en-US">
              <a:solidFill>
                <a:srgbClr val="000000"/>
              </a:solidFill>
            </a:endParaRPr>
          </a:p>
        </p:txBody>
      </p:sp>
      <p:sp>
        <p:nvSpPr>
          <p:cNvPr id="1048665" name=""/>
          <p:cNvSpPr txBox="1"/>
          <p:nvPr/>
        </p:nvSpPr>
        <p:spPr>
          <a:xfrm>
            <a:off x="1241169" y="8642247"/>
            <a:ext cx="11267656" cy="574041"/>
          </a:xfrm>
          <a:prstGeom prst="rect"/>
        </p:spPr>
        <p:txBody>
          <a:bodyPr rtlCol="0" wrap="square">
            <a:spAutoFit/>
          </a:bodyPr>
          <a:p>
            <a:pPr indent="-457200" marL="457200">
              <a:buFont typeface="Arial"/>
              <a:buChar char="•"/>
            </a:pPr>
            <a:r>
              <a:rPr sz="3200" lang="en-US">
                <a:solidFill>
                  <a:srgbClr val="000000"/>
                </a:solidFill>
              </a:rPr>
              <a:t>Accessibility Features and Customization Options</a:t>
            </a:r>
            <a:endParaRPr sz="2800" lang="en-US">
              <a:solidFill>
                <a:srgbClr val="000000"/>
              </a:solidFill>
            </a:endParaRPr>
          </a:p>
        </p:txBody>
      </p:sp>
      <p:sp>
        <p:nvSpPr>
          <p:cNvPr id="1048666" name=""/>
          <p:cNvSpPr txBox="1"/>
          <p:nvPr/>
        </p:nvSpPr>
        <p:spPr>
          <a:xfrm>
            <a:off x="742150" y="7881559"/>
            <a:ext cx="4217285" cy="574039"/>
          </a:xfrm>
          <a:prstGeom prst="rect"/>
        </p:spPr>
        <p:txBody>
          <a:bodyPr rtlCol="0" wrap="square">
            <a:spAutoFit/>
          </a:bodyPr>
          <a:p>
            <a:pPr indent="-457200" marL="457200">
              <a:buFont typeface="Wingdings" charset="2"/>
              <a:buChar char="n"/>
            </a:pPr>
            <a:r>
              <a:rPr b="1" sz="3200" lang="en-US">
                <a:solidFill>
                  <a:srgbClr val="000000"/>
                </a:solidFill>
              </a:rPr>
              <a:t>Other:</a:t>
            </a:r>
            <a:endParaRPr b="1" sz="2800" lang="en-US">
              <a:solidFill>
                <a:srgbClr val="000000"/>
              </a:solidFill>
            </a:endParaRPr>
          </a:p>
        </p:txBody>
      </p:sp>
      <p:sp>
        <p:nvSpPr>
          <p:cNvPr id="1048667" name=""/>
          <p:cNvSpPr txBox="1"/>
          <p:nvPr/>
        </p:nvSpPr>
        <p:spPr>
          <a:xfrm>
            <a:off x="214759" y="256597"/>
            <a:ext cx="13642111" cy="1069341"/>
          </a:xfrm>
          <a:prstGeom prst="rect"/>
        </p:spPr>
        <p:txBody>
          <a:bodyPr rtlCol="0" wrap="square">
            <a:spAutoFit/>
          </a:bodyPr>
          <a:p>
            <a:r>
              <a:rPr b="1" sz="6600" lang="en-US">
                <a:solidFill>
                  <a:srgbClr val="000000"/>
                </a:solidFill>
              </a:rPr>
              <a:t>Proposed System</a:t>
            </a:r>
            <a:r>
              <a:rPr altLang="zh-CN" b="1" sz="6600" lang="en-US">
                <a:solidFill>
                  <a:srgbClr val="000000"/>
                </a:solidFill>
              </a:rPr>
              <a:t>/</a:t>
            </a:r>
            <a:r>
              <a:rPr altLang="zh-CN" b="1" sz="6600" lang="en-US">
                <a:solidFill>
                  <a:srgbClr val="000000"/>
                </a:solidFill>
              </a:rPr>
              <a:t>S</a:t>
            </a:r>
            <a:r>
              <a:rPr altLang="zh-CN" b="1" sz="6600" lang="en-US">
                <a:solidFill>
                  <a:srgbClr val="000000"/>
                </a:solidFill>
              </a:rPr>
              <a:t>o</a:t>
            </a:r>
            <a:r>
              <a:rPr altLang="zh-CN" b="1" sz="6600" lang="en-US">
                <a:solidFill>
                  <a:srgbClr val="000000"/>
                </a:solidFill>
              </a:rPr>
              <a:t>l</a:t>
            </a:r>
            <a:r>
              <a:rPr altLang="zh-CN" b="1" sz="6600" lang="en-US">
                <a:solidFill>
                  <a:srgbClr val="000000"/>
                </a:solidFill>
              </a:rPr>
              <a:t>u</a:t>
            </a:r>
            <a:r>
              <a:rPr altLang="zh-CN" b="1" sz="6600" lang="en-US">
                <a:solidFill>
                  <a:srgbClr val="000000"/>
                </a:solidFill>
              </a:rPr>
              <a:t>t</a:t>
            </a:r>
            <a:r>
              <a:rPr altLang="zh-CN" b="1" sz="6600" lang="en-US">
                <a:solidFill>
                  <a:srgbClr val="000000"/>
                </a:solidFill>
              </a:rPr>
              <a:t>i</a:t>
            </a:r>
            <a:r>
              <a:rPr altLang="zh-CN" b="1" sz="6600" lang="en-US">
                <a:solidFill>
                  <a:srgbClr val="000000"/>
                </a:solidFill>
              </a:rPr>
              <a:t>o</a:t>
            </a:r>
            <a:r>
              <a:rPr altLang="zh-CN" b="1" sz="6600" lang="en-US">
                <a:solidFill>
                  <a:srgbClr val="000000"/>
                </a:solidFill>
              </a:rPr>
              <a:t>n</a:t>
            </a:r>
            <a:r>
              <a:rPr altLang="zh-CN" b="1" sz="6600" lang="en-US">
                <a:solidFill>
                  <a:srgbClr val="000000"/>
                </a:solidFill>
              </a:rPr>
              <a:t> </a:t>
            </a:r>
            <a:r>
              <a:rPr altLang="zh-CN" b="1" sz="6600" lang="en-US">
                <a:solidFill>
                  <a:srgbClr val="000000"/>
                </a:solidFill>
              </a:rPr>
              <a:t>(</a:t>
            </a:r>
            <a:r>
              <a:rPr altLang="zh-CN" b="1" sz="6600" lang="en-US">
                <a:solidFill>
                  <a:srgbClr val="000000"/>
                </a:solidFill>
              </a:rPr>
              <a:t>c</a:t>
            </a:r>
            <a:r>
              <a:rPr altLang="zh-CN" b="1" sz="6600" lang="en-US">
                <a:solidFill>
                  <a:srgbClr val="000000"/>
                </a:solidFill>
              </a:rPr>
              <a:t>o</a:t>
            </a:r>
            <a:r>
              <a:rPr altLang="zh-CN" b="1" sz="6600" lang="en-US">
                <a:solidFill>
                  <a:srgbClr val="000000"/>
                </a:solidFill>
              </a:rPr>
              <a:t>n</a:t>
            </a:r>
            <a:r>
              <a:rPr altLang="zh-CN" b="1" sz="6600" lang="en-US">
                <a:solidFill>
                  <a:srgbClr val="000000"/>
                </a:solidFill>
              </a:rPr>
              <a:t>t</a:t>
            </a:r>
            <a:r>
              <a:rPr altLang="zh-CN" b="1" sz="6600" lang="en-US">
                <a:solidFill>
                  <a:srgbClr val="000000"/>
                </a:solidFill>
              </a:rPr>
              <a:t>d</a:t>
            </a:r>
            <a:r>
              <a:rPr altLang="zh-CN" b="1" sz="6600" lang="en-US">
                <a:solidFill>
                  <a:srgbClr val="000000"/>
                </a:solidFill>
              </a:rPr>
              <a:t>.</a:t>
            </a:r>
            <a:r>
              <a:rPr altLang="zh-CN" b="1" sz="6600" lang="en-US">
                <a:solidFill>
                  <a:srgbClr val="000000"/>
                </a:solidFill>
              </a:rPr>
              <a:t>.</a:t>
            </a:r>
            <a:r>
              <a:rPr altLang="zh-CN" b="1" sz="6600" lang="en-US">
                <a:solidFill>
                  <a:srgbClr val="000000"/>
                </a:solidFill>
              </a:rPr>
              <a:t>.</a:t>
            </a:r>
            <a:r>
              <a:rPr altLang="zh-CN" b="1" sz="6600" lang="en-US">
                <a:solidFill>
                  <a:srgbClr val="000000"/>
                </a:solidFill>
              </a:rPr>
              <a:t>)</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93" name=""/>
        <p:cNvGrpSpPr/>
        <p:nvPr/>
      </p:nvGrpSpPr>
      <p:grpSpPr>
        <a:xfrm>
          <a:off x="0" y="0"/>
          <a:ext cx="0" cy="0"/>
          <a:chOff x="0" y="0"/>
          <a:chExt cx="0" cy="0"/>
        </a:xfrm>
      </p:grpSpPr>
      <p:sp>
        <p:nvSpPr>
          <p:cNvPr id="1048668" name="直线"/>
          <p:cNvSpPr/>
          <p:nvPr/>
        </p:nvSpPr>
        <p:spPr>
          <a:xfrm rot="4791364">
            <a:off x="9738483" y="5143500"/>
            <a:ext cx="10464870" cy="0"/>
          </a:xfrm>
          <a:prstGeom prst="line"/>
          <a:noFill/>
          <a:ln w="9525" cap="rnd" cmpd="sng">
            <a:solidFill>
              <a:srgbClr val="5FCBEF"/>
            </a:solidFill>
            <a:prstDash val="solid"/>
            <a:round/>
          </a:ln>
        </p:spPr>
      </p:sp>
      <p:sp>
        <p:nvSpPr>
          <p:cNvPr id="1048669" name="直线"/>
          <p:cNvSpPr/>
          <p:nvPr/>
        </p:nvSpPr>
        <p:spPr>
          <a:xfrm rot="8776573">
            <a:off x="10406482" y="7904560"/>
            <a:ext cx="8608175" cy="0"/>
          </a:xfrm>
          <a:prstGeom prst="line"/>
          <a:noFill/>
          <a:ln w="9525" cap="rnd" cmpd="sng">
            <a:solidFill>
              <a:srgbClr val="5FCBEF"/>
            </a:solidFill>
            <a:prstDash val="solid"/>
            <a:round/>
          </a:ln>
        </p:spPr>
      </p:sp>
      <p:grpSp>
        <p:nvGrpSpPr>
          <p:cNvPr id="94" name="组合"/>
          <p:cNvGrpSpPr/>
          <p:nvPr/>
        </p:nvGrpSpPr>
        <p:grpSpPr>
          <a:xfrm>
            <a:off x="13772214" y="-12700"/>
            <a:ext cx="4511040" cy="10299668"/>
            <a:chOff x="13772214" y="-12700"/>
            <a:chExt cx="4511040" cy="10299668"/>
          </a:xfrm>
        </p:grpSpPr>
        <p:sp>
          <p:nvSpPr>
            <p:cNvPr id="1048670"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95" name="组合"/>
          <p:cNvGrpSpPr/>
          <p:nvPr/>
        </p:nvGrpSpPr>
        <p:grpSpPr>
          <a:xfrm>
            <a:off x="14405163" y="-12700"/>
            <a:ext cx="3882866" cy="10299668"/>
            <a:chOff x="14405163" y="-12700"/>
            <a:chExt cx="3882866" cy="10299668"/>
          </a:xfrm>
        </p:grpSpPr>
        <p:sp>
          <p:nvSpPr>
            <p:cNvPr id="1048671"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96" name="组合"/>
          <p:cNvGrpSpPr/>
          <p:nvPr/>
        </p:nvGrpSpPr>
        <p:grpSpPr>
          <a:xfrm>
            <a:off x="13398498" y="4572000"/>
            <a:ext cx="4889470" cy="5715000"/>
            <a:chOff x="13398498" y="4572000"/>
            <a:chExt cx="4889470" cy="5715000"/>
          </a:xfrm>
        </p:grpSpPr>
        <p:sp>
          <p:nvSpPr>
            <p:cNvPr id="1048672"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97" name="组合"/>
          <p:cNvGrpSpPr/>
          <p:nvPr/>
        </p:nvGrpSpPr>
        <p:grpSpPr>
          <a:xfrm>
            <a:off x="14001750" y="-12700"/>
            <a:ext cx="4281488" cy="10299668"/>
            <a:chOff x="14001750" y="-12700"/>
            <a:chExt cx="4281488" cy="10299668"/>
          </a:xfrm>
        </p:grpSpPr>
        <p:sp>
          <p:nvSpPr>
            <p:cNvPr id="1048673"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98" name="组合"/>
          <p:cNvGrpSpPr/>
          <p:nvPr/>
        </p:nvGrpSpPr>
        <p:grpSpPr>
          <a:xfrm>
            <a:off x="16348095" y="-12700"/>
            <a:ext cx="1935194" cy="10299668"/>
            <a:chOff x="16348095" y="-12700"/>
            <a:chExt cx="1935194" cy="10299668"/>
          </a:xfrm>
        </p:grpSpPr>
        <p:sp>
          <p:nvSpPr>
            <p:cNvPr id="1048674"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99" name="组合"/>
          <p:cNvGrpSpPr/>
          <p:nvPr/>
        </p:nvGrpSpPr>
        <p:grpSpPr>
          <a:xfrm>
            <a:off x="16408499" y="-12700"/>
            <a:ext cx="1874710" cy="10299668"/>
            <a:chOff x="16408499" y="-12700"/>
            <a:chExt cx="1874710" cy="10299668"/>
          </a:xfrm>
        </p:grpSpPr>
        <p:sp>
          <p:nvSpPr>
            <p:cNvPr id="1048675"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00" name="组合"/>
          <p:cNvGrpSpPr/>
          <p:nvPr/>
        </p:nvGrpSpPr>
        <p:grpSpPr>
          <a:xfrm>
            <a:off x="15557499" y="5384800"/>
            <a:ext cx="2725767" cy="4902230"/>
            <a:chOff x="15557499" y="5384800"/>
            <a:chExt cx="2725767" cy="4902230"/>
          </a:xfrm>
        </p:grpSpPr>
        <p:sp>
          <p:nvSpPr>
            <p:cNvPr id="1048676"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01" name="组合"/>
          <p:cNvGrpSpPr/>
          <p:nvPr/>
        </p:nvGrpSpPr>
        <p:grpSpPr>
          <a:xfrm>
            <a:off x="0" y="6019800"/>
            <a:ext cx="673132" cy="4267200"/>
            <a:chOff x="0" y="6019800"/>
            <a:chExt cx="673132" cy="4267200"/>
          </a:xfrm>
        </p:grpSpPr>
        <p:sp>
          <p:nvSpPr>
            <p:cNvPr id="1048677"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678"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6</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679" name=""/>
          <p:cNvSpPr txBox="1"/>
          <p:nvPr/>
        </p:nvSpPr>
        <p:spPr>
          <a:xfrm>
            <a:off x="673131" y="1267083"/>
            <a:ext cx="8161558" cy="891541"/>
          </a:xfrm>
          <a:prstGeom prst="rect"/>
        </p:spPr>
        <p:txBody>
          <a:bodyPr rtlCol="0" wrap="square">
            <a:spAutoFit/>
          </a:bodyPr>
          <a:p>
            <a:r>
              <a:rPr b="0" sz="5400" lang="en-US">
                <a:solidFill>
                  <a:srgbClr val="000000"/>
                </a:solidFill>
              </a:rPr>
              <a:t>System Workflow:</a:t>
            </a:r>
            <a:endParaRPr b="0" sz="2800" lang="en-US">
              <a:solidFill>
                <a:srgbClr val="000000"/>
              </a:solidFill>
            </a:endParaRPr>
          </a:p>
        </p:txBody>
      </p:sp>
      <p:sp>
        <p:nvSpPr>
          <p:cNvPr id="1048680" name=""/>
          <p:cNvSpPr txBox="1"/>
          <p:nvPr/>
        </p:nvSpPr>
        <p:spPr>
          <a:xfrm>
            <a:off x="673130" y="2569872"/>
            <a:ext cx="4572000" cy="510540"/>
          </a:xfrm>
          <a:prstGeom prst="rect"/>
        </p:spPr>
        <p:txBody>
          <a:bodyPr rtlCol="0" wrap="square">
            <a:spAutoFit/>
          </a:bodyPr>
          <a:p>
            <a:pPr indent="-457200" marL="457200">
              <a:buFont typeface="Wingdings" charset="2"/>
              <a:buChar char="n"/>
            </a:pPr>
            <a:r>
              <a:rPr b="1" sz="2800" lang="en-US">
                <a:solidFill>
                  <a:srgbClr val="000000"/>
                </a:solidFill>
              </a:rPr>
              <a:t>Data Collection: </a:t>
            </a:r>
            <a:endParaRPr b="1" sz="2800" lang="en-US">
              <a:solidFill>
                <a:srgbClr val="000000"/>
              </a:solidFill>
            </a:endParaRPr>
          </a:p>
        </p:txBody>
      </p:sp>
      <p:sp>
        <p:nvSpPr>
          <p:cNvPr id="1048681" name=""/>
          <p:cNvSpPr txBox="1"/>
          <p:nvPr/>
        </p:nvSpPr>
        <p:spPr>
          <a:xfrm>
            <a:off x="1194496" y="3125389"/>
            <a:ext cx="10875818" cy="510540"/>
          </a:xfrm>
          <a:prstGeom prst="rect"/>
        </p:spPr>
        <p:txBody>
          <a:bodyPr rtlCol="0" wrap="square">
            <a:spAutoFit/>
          </a:bodyPr>
          <a:p>
            <a:pPr indent="-457200" marL="457200">
              <a:buFont typeface="Arial"/>
              <a:buChar char="•"/>
            </a:pPr>
            <a:r>
              <a:rPr sz="2800" lang="en-US">
                <a:solidFill>
                  <a:srgbClr val="000000"/>
                </a:solidFill>
              </a:rPr>
              <a:t>Sensors gather data on hand movements continuously.</a:t>
            </a:r>
            <a:endParaRPr sz="2800" lang="en-US">
              <a:solidFill>
                <a:srgbClr val="000000"/>
              </a:solidFill>
            </a:endParaRPr>
          </a:p>
        </p:txBody>
      </p:sp>
      <p:sp>
        <p:nvSpPr>
          <p:cNvPr id="1048682" name=""/>
          <p:cNvSpPr txBox="1"/>
          <p:nvPr/>
        </p:nvSpPr>
        <p:spPr>
          <a:xfrm>
            <a:off x="673131" y="4023085"/>
            <a:ext cx="4572000" cy="510540"/>
          </a:xfrm>
          <a:prstGeom prst="rect"/>
        </p:spPr>
        <p:txBody>
          <a:bodyPr rtlCol="0" wrap="square">
            <a:spAutoFit/>
          </a:bodyPr>
          <a:p>
            <a:pPr indent="-457200" marL="457200">
              <a:buFont typeface="Wingdings" charset="2"/>
              <a:buChar char="n"/>
            </a:pPr>
            <a:r>
              <a:rPr b="1" sz="2800" lang="en-US">
                <a:solidFill>
                  <a:srgbClr val="000000"/>
                </a:solidFill>
              </a:rPr>
              <a:t>Gesture Analysis: </a:t>
            </a:r>
            <a:endParaRPr b="1" sz="2800" lang="en-US">
              <a:solidFill>
                <a:srgbClr val="000000"/>
              </a:solidFill>
            </a:endParaRPr>
          </a:p>
        </p:txBody>
      </p:sp>
      <p:sp>
        <p:nvSpPr>
          <p:cNvPr id="1048683" name=""/>
          <p:cNvSpPr txBox="1"/>
          <p:nvPr/>
        </p:nvSpPr>
        <p:spPr>
          <a:xfrm>
            <a:off x="1194497" y="4555071"/>
            <a:ext cx="9507682" cy="929640"/>
          </a:xfrm>
          <a:prstGeom prst="rect"/>
        </p:spPr>
        <p:txBody>
          <a:bodyPr rtlCol="0" wrap="square">
            <a:spAutoFit/>
          </a:bodyPr>
          <a:p>
            <a:pPr indent="-457200" marL="457200">
              <a:buFont typeface="Arial"/>
              <a:buChar char="•"/>
            </a:pPr>
            <a:r>
              <a:rPr sz="2800" lang="en-US">
                <a:solidFill>
                  <a:srgbClr val="000000"/>
                </a:solidFill>
              </a:rPr>
              <a:t>Algorithms process this data to figure out the gestures being made.</a:t>
            </a:r>
            <a:endParaRPr sz="2800" lang="en-US">
              <a:solidFill>
                <a:srgbClr val="000000"/>
              </a:solidFill>
            </a:endParaRPr>
          </a:p>
        </p:txBody>
      </p:sp>
      <p:sp>
        <p:nvSpPr>
          <p:cNvPr id="1048684" name=""/>
          <p:cNvSpPr txBox="1"/>
          <p:nvPr/>
        </p:nvSpPr>
        <p:spPr>
          <a:xfrm>
            <a:off x="673132" y="5963822"/>
            <a:ext cx="9378973" cy="510540"/>
          </a:xfrm>
          <a:prstGeom prst="rect"/>
        </p:spPr>
        <p:txBody>
          <a:bodyPr rtlCol="0" wrap="square">
            <a:spAutoFit/>
          </a:bodyPr>
          <a:p>
            <a:pPr indent="-457200" marL="457200">
              <a:buFont typeface="Wingdings" charset="2"/>
              <a:buChar char="n"/>
            </a:pPr>
            <a:r>
              <a:rPr b="1" sz="2800" lang="en-US">
                <a:solidFill>
                  <a:srgbClr val="000000"/>
                </a:solidFill>
              </a:rPr>
              <a:t>Mouse Actions: </a:t>
            </a:r>
            <a:endParaRPr b="1" sz="2800" lang="en-US">
              <a:solidFill>
                <a:srgbClr val="000000"/>
              </a:solidFill>
            </a:endParaRPr>
          </a:p>
        </p:txBody>
      </p:sp>
      <p:sp>
        <p:nvSpPr>
          <p:cNvPr id="1048685" name=""/>
          <p:cNvSpPr txBox="1"/>
          <p:nvPr/>
        </p:nvSpPr>
        <p:spPr>
          <a:xfrm>
            <a:off x="1194497" y="6587014"/>
            <a:ext cx="12569431" cy="929640"/>
          </a:xfrm>
          <a:prstGeom prst="rect"/>
        </p:spPr>
        <p:txBody>
          <a:bodyPr rtlCol="0" wrap="square">
            <a:spAutoFit/>
          </a:bodyPr>
          <a:p>
            <a:pPr indent="-457200" marL="457200">
              <a:buFont typeface="Arial"/>
              <a:buChar char="•"/>
            </a:pPr>
            <a:r>
              <a:rPr sz="2800" lang="en-US">
                <a:solidFill>
                  <a:srgbClr val="000000"/>
                </a:solidFill>
              </a:rPr>
              <a:t>Based on the gestures, the system simulates mouse actions like moving the cursor or clicking.</a:t>
            </a:r>
            <a:endParaRPr sz="2800" lang="en-US">
              <a:solidFill>
                <a:srgbClr val="000000"/>
              </a:solidFill>
            </a:endParaRPr>
          </a:p>
        </p:txBody>
      </p:sp>
      <p:sp>
        <p:nvSpPr>
          <p:cNvPr id="1048686" name=""/>
          <p:cNvSpPr txBox="1"/>
          <p:nvPr/>
        </p:nvSpPr>
        <p:spPr>
          <a:xfrm>
            <a:off x="673131" y="7904558"/>
            <a:ext cx="3847959" cy="510540"/>
          </a:xfrm>
          <a:prstGeom prst="rect"/>
        </p:spPr>
        <p:txBody>
          <a:bodyPr rtlCol="0" wrap="square">
            <a:spAutoFit/>
          </a:bodyPr>
          <a:p>
            <a:pPr indent="-457200" marL="457200">
              <a:buFont typeface="Wingdings" charset="2"/>
              <a:buChar char="n"/>
            </a:pPr>
            <a:r>
              <a:rPr b="1" sz="2800" lang="en-US">
                <a:solidFill>
                  <a:srgbClr val="000000"/>
                </a:solidFill>
              </a:rPr>
              <a:t>Feedback: </a:t>
            </a:r>
            <a:endParaRPr b="1" sz="2800" lang="en-US">
              <a:solidFill>
                <a:srgbClr val="000000"/>
              </a:solidFill>
            </a:endParaRPr>
          </a:p>
        </p:txBody>
      </p:sp>
      <p:sp>
        <p:nvSpPr>
          <p:cNvPr id="1048687" name=""/>
          <p:cNvSpPr txBox="1"/>
          <p:nvPr/>
        </p:nvSpPr>
        <p:spPr>
          <a:xfrm>
            <a:off x="1194497" y="8568647"/>
            <a:ext cx="12176428" cy="929641"/>
          </a:xfrm>
          <a:prstGeom prst="rect"/>
        </p:spPr>
        <p:txBody>
          <a:bodyPr rtlCol="0" wrap="square">
            <a:spAutoFit/>
          </a:bodyPr>
          <a:p>
            <a:pPr indent="-457200" marL="457200">
              <a:buFont typeface="Arial"/>
              <a:buChar char="•"/>
            </a:pPr>
            <a:r>
              <a:rPr sz="2800" lang="en-US">
                <a:solidFill>
                  <a:srgbClr val="000000"/>
                </a:solidFill>
              </a:rPr>
              <a:t>Users see these actions reflected on their screens, confirming the system's accuracy.</a:t>
            </a:r>
            <a:endParaRPr sz="2800" lang="en-US">
              <a:solidFill>
                <a:srgbClr val="000000"/>
              </a:solidFill>
            </a:endParaRPr>
          </a:p>
        </p:txBody>
      </p:sp>
      <p:sp>
        <p:nvSpPr>
          <p:cNvPr id="1048688" name=""/>
          <p:cNvSpPr txBox="1"/>
          <p:nvPr/>
        </p:nvSpPr>
        <p:spPr>
          <a:xfrm>
            <a:off x="119595" y="177003"/>
            <a:ext cx="15723638" cy="1069340"/>
          </a:xfrm>
          <a:prstGeom prst="rect"/>
        </p:spPr>
        <p:txBody>
          <a:bodyPr rtlCol="0" wrap="square">
            <a:spAutoFit/>
          </a:bodyPr>
          <a:p>
            <a:r>
              <a:rPr b="1" sz="6600" lang="en-US">
                <a:solidFill>
                  <a:srgbClr val="000000"/>
                </a:solidFill>
              </a:rPr>
              <a:t>Proposed System</a:t>
            </a:r>
            <a:r>
              <a:rPr altLang="zh-CN" b="1" sz="6600" lang="en-US">
                <a:solidFill>
                  <a:srgbClr val="000000"/>
                </a:solidFill>
              </a:rPr>
              <a:t>/</a:t>
            </a:r>
            <a:r>
              <a:rPr altLang="zh-CN" b="1" sz="6600" lang="en-US">
                <a:solidFill>
                  <a:srgbClr val="000000"/>
                </a:solidFill>
              </a:rPr>
              <a:t>S</a:t>
            </a:r>
            <a:r>
              <a:rPr altLang="zh-CN" b="1" sz="6600" lang="en-US">
                <a:solidFill>
                  <a:srgbClr val="000000"/>
                </a:solidFill>
              </a:rPr>
              <a:t>o</a:t>
            </a:r>
            <a:r>
              <a:rPr altLang="zh-CN" b="1" sz="6600" lang="en-US">
                <a:solidFill>
                  <a:srgbClr val="000000"/>
                </a:solidFill>
              </a:rPr>
              <a:t>l</a:t>
            </a:r>
            <a:r>
              <a:rPr altLang="zh-CN" b="1" sz="6600" lang="en-US">
                <a:solidFill>
                  <a:srgbClr val="000000"/>
                </a:solidFill>
              </a:rPr>
              <a:t>u</a:t>
            </a:r>
            <a:r>
              <a:rPr altLang="zh-CN" b="1" sz="6600" lang="en-US">
                <a:solidFill>
                  <a:srgbClr val="000000"/>
                </a:solidFill>
              </a:rPr>
              <a:t>t</a:t>
            </a:r>
            <a:r>
              <a:rPr altLang="zh-CN" b="1" sz="6600" lang="en-US">
                <a:solidFill>
                  <a:srgbClr val="000000"/>
                </a:solidFill>
              </a:rPr>
              <a:t>i</a:t>
            </a:r>
            <a:r>
              <a:rPr altLang="zh-CN" b="1" sz="6600" lang="en-US">
                <a:solidFill>
                  <a:srgbClr val="000000"/>
                </a:solidFill>
              </a:rPr>
              <a:t>o</a:t>
            </a:r>
            <a:r>
              <a:rPr altLang="zh-CN" b="1" sz="6600" lang="en-US">
                <a:solidFill>
                  <a:srgbClr val="000000"/>
                </a:solidFill>
              </a:rPr>
              <a:t>n</a:t>
            </a:r>
            <a:r>
              <a:rPr altLang="zh-CN" b="1" sz="6600" lang="en-US">
                <a:solidFill>
                  <a:srgbClr val="000000"/>
                </a:solidFill>
              </a:rPr>
              <a:t> </a:t>
            </a:r>
            <a:r>
              <a:rPr altLang="zh-CN" b="1" sz="6600" lang="en-US">
                <a:solidFill>
                  <a:srgbClr val="000000"/>
                </a:solidFill>
              </a:rPr>
              <a:t>(</a:t>
            </a:r>
            <a:r>
              <a:rPr altLang="zh-CN" b="1" sz="6600" lang="en-US">
                <a:solidFill>
                  <a:srgbClr val="000000"/>
                </a:solidFill>
              </a:rPr>
              <a:t>c</a:t>
            </a:r>
            <a:r>
              <a:rPr altLang="zh-CN" b="1" sz="6600" lang="en-US">
                <a:solidFill>
                  <a:srgbClr val="000000"/>
                </a:solidFill>
              </a:rPr>
              <a:t>o</a:t>
            </a:r>
            <a:r>
              <a:rPr altLang="zh-CN" b="1" sz="6600" lang="en-US">
                <a:solidFill>
                  <a:srgbClr val="000000"/>
                </a:solidFill>
              </a:rPr>
              <a:t>n</a:t>
            </a:r>
            <a:r>
              <a:rPr altLang="zh-CN" b="1" sz="6600" lang="en-US">
                <a:solidFill>
                  <a:srgbClr val="000000"/>
                </a:solidFill>
              </a:rPr>
              <a:t>t</a:t>
            </a:r>
            <a:r>
              <a:rPr altLang="zh-CN" b="1" sz="6600" lang="en-US">
                <a:solidFill>
                  <a:srgbClr val="000000"/>
                </a:solidFill>
              </a:rPr>
              <a:t>d</a:t>
            </a:r>
            <a:r>
              <a:rPr altLang="zh-CN" b="1" sz="6600" lang="en-US">
                <a:solidFill>
                  <a:srgbClr val="000000"/>
                </a:solidFill>
              </a:rPr>
              <a:t>.</a:t>
            </a:r>
            <a:r>
              <a:rPr altLang="zh-CN" b="1" sz="6600" lang="en-US">
                <a:solidFill>
                  <a:srgbClr val="000000"/>
                </a:solidFill>
              </a:rPr>
              <a:t>.</a:t>
            </a:r>
            <a:r>
              <a:rPr altLang="zh-CN" b="1" sz="6600" lang="en-US">
                <a:solidFill>
                  <a:srgbClr val="000000"/>
                </a:solidFill>
              </a:rPr>
              <a:t>.</a:t>
            </a:r>
            <a:r>
              <a:rPr altLang="zh-CN" b="1" sz="6600" lang="en-US">
                <a:solidFill>
                  <a:srgbClr val="000000"/>
                </a:solidFill>
              </a:rPr>
              <a: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02" name=""/>
        <p:cNvGrpSpPr/>
        <p:nvPr/>
      </p:nvGrpSpPr>
      <p:grpSpPr>
        <a:xfrm>
          <a:off x="0" y="0"/>
          <a:ext cx="0" cy="0"/>
          <a:chOff x="0" y="0"/>
          <a:chExt cx="0" cy="0"/>
        </a:xfrm>
      </p:grpSpPr>
      <p:sp>
        <p:nvSpPr>
          <p:cNvPr id="1048689" name="直线"/>
          <p:cNvSpPr/>
          <p:nvPr/>
        </p:nvSpPr>
        <p:spPr>
          <a:xfrm rot="4791364">
            <a:off x="9738483" y="5143500"/>
            <a:ext cx="10464870" cy="0"/>
          </a:xfrm>
          <a:prstGeom prst="line"/>
          <a:noFill/>
          <a:ln w="9525" cap="rnd" cmpd="sng">
            <a:solidFill>
              <a:srgbClr val="5FCBEF"/>
            </a:solidFill>
            <a:prstDash val="solid"/>
            <a:round/>
          </a:ln>
        </p:spPr>
      </p:sp>
      <p:sp>
        <p:nvSpPr>
          <p:cNvPr id="1048690" name="直线"/>
          <p:cNvSpPr/>
          <p:nvPr/>
        </p:nvSpPr>
        <p:spPr>
          <a:xfrm rot="8776573">
            <a:off x="10406482" y="7904560"/>
            <a:ext cx="8608175" cy="0"/>
          </a:xfrm>
          <a:prstGeom prst="line"/>
          <a:noFill/>
          <a:ln w="9525" cap="rnd" cmpd="sng">
            <a:solidFill>
              <a:srgbClr val="5FCBEF"/>
            </a:solidFill>
            <a:prstDash val="solid"/>
            <a:round/>
          </a:ln>
        </p:spPr>
      </p:sp>
      <p:grpSp>
        <p:nvGrpSpPr>
          <p:cNvPr id="103" name="组合"/>
          <p:cNvGrpSpPr/>
          <p:nvPr/>
        </p:nvGrpSpPr>
        <p:grpSpPr>
          <a:xfrm>
            <a:off x="13772214" y="-12700"/>
            <a:ext cx="4511040" cy="10299668"/>
            <a:chOff x="13772214" y="-12700"/>
            <a:chExt cx="4511040" cy="10299668"/>
          </a:xfrm>
        </p:grpSpPr>
        <p:sp>
          <p:nvSpPr>
            <p:cNvPr id="1048691"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04" name="组合"/>
          <p:cNvGrpSpPr/>
          <p:nvPr/>
        </p:nvGrpSpPr>
        <p:grpSpPr>
          <a:xfrm>
            <a:off x="14405163" y="-12700"/>
            <a:ext cx="3882866" cy="10299668"/>
            <a:chOff x="14405163" y="-12700"/>
            <a:chExt cx="3882866" cy="10299668"/>
          </a:xfrm>
        </p:grpSpPr>
        <p:sp>
          <p:nvSpPr>
            <p:cNvPr id="1048692"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05" name="组合"/>
          <p:cNvGrpSpPr/>
          <p:nvPr/>
        </p:nvGrpSpPr>
        <p:grpSpPr>
          <a:xfrm>
            <a:off x="13398498" y="4572000"/>
            <a:ext cx="4889470" cy="5715000"/>
            <a:chOff x="13398498" y="4572000"/>
            <a:chExt cx="4889470" cy="5715000"/>
          </a:xfrm>
        </p:grpSpPr>
        <p:sp>
          <p:nvSpPr>
            <p:cNvPr id="1048693"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06" name="组合"/>
          <p:cNvGrpSpPr/>
          <p:nvPr/>
        </p:nvGrpSpPr>
        <p:grpSpPr>
          <a:xfrm>
            <a:off x="14001750" y="-12700"/>
            <a:ext cx="4281488" cy="10299668"/>
            <a:chOff x="14001750" y="-12700"/>
            <a:chExt cx="4281488" cy="10299668"/>
          </a:xfrm>
        </p:grpSpPr>
        <p:sp>
          <p:nvSpPr>
            <p:cNvPr id="1048694"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07" name="组合"/>
          <p:cNvGrpSpPr/>
          <p:nvPr/>
        </p:nvGrpSpPr>
        <p:grpSpPr>
          <a:xfrm>
            <a:off x="16348095" y="-12700"/>
            <a:ext cx="1935194" cy="10299668"/>
            <a:chOff x="16348095" y="-12700"/>
            <a:chExt cx="1935194" cy="10299668"/>
          </a:xfrm>
        </p:grpSpPr>
        <p:sp>
          <p:nvSpPr>
            <p:cNvPr id="1048695"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08" name="组合"/>
          <p:cNvGrpSpPr/>
          <p:nvPr/>
        </p:nvGrpSpPr>
        <p:grpSpPr>
          <a:xfrm>
            <a:off x="16408499" y="-12700"/>
            <a:ext cx="1874710" cy="10299668"/>
            <a:chOff x="16408499" y="-12700"/>
            <a:chExt cx="1874710" cy="10299668"/>
          </a:xfrm>
        </p:grpSpPr>
        <p:sp>
          <p:nvSpPr>
            <p:cNvPr id="1048696"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09" name="组合"/>
          <p:cNvGrpSpPr/>
          <p:nvPr/>
        </p:nvGrpSpPr>
        <p:grpSpPr>
          <a:xfrm>
            <a:off x="15557499" y="5384800"/>
            <a:ext cx="2725767" cy="4902230"/>
            <a:chOff x="15557499" y="5384800"/>
            <a:chExt cx="2725767" cy="4902230"/>
          </a:xfrm>
        </p:grpSpPr>
        <p:sp>
          <p:nvSpPr>
            <p:cNvPr id="1048697"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10" name="组合"/>
          <p:cNvGrpSpPr/>
          <p:nvPr/>
        </p:nvGrpSpPr>
        <p:grpSpPr>
          <a:xfrm>
            <a:off x="0" y="6019800"/>
            <a:ext cx="673132" cy="4267200"/>
            <a:chOff x="0" y="6019800"/>
            <a:chExt cx="673132" cy="4267200"/>
          </a:xfrm>
        </p:grpSpPr>
        <p:sp>
          <p:nvSpPr>
            <p:cNvPr id="1048698"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699"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7</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700" name=""/>
          <p:cNvSpPr txBox="1"/>
          <p:nvPr/>
        </p:nvSpPr>
        <p:spPr>
          <a:xfrm>
            <a:off x="1152675" y="1577654"/>
            <a:ext cx="9422718" cy="891540"/>
          </a:xfrm>
          <a:prstGeom prst="rect"/>
        </p:spPr>
        <p:txBody>
          <a:bodyPr rtlCol="0" wrap="square">
            <a:spAutoFit/>
          </a:bodyPr>
          <a:p>
            <a:r>
              <a:rPr b="0" sz="5400" lang="en-US">
                <a:solidFill>
                  <a:srgbClr val="000000"/>
                </a:solidFill>
              </a:rPr>
              <a:t>Expected Outcomes:</a:t>
            </a:r>
            <a:endParaRPr b="0" sz="2800" lang="en-US">
              <a:solidFill>
                <a:srgbClr val="000000"/>
              </a:solidFill>
            </a:endParaRPr>
          </a:p>
        </p:txBody>
      </p:sp>
      <p:sp>
        <p:nvSpPr>
          <p:cNvPr id="1048701" name=""/>
          <p:cNvSpPr txBox="1"/>
          <p:nvPr/>
        </p:nvSpPr>
        <p:spPr>
          <a:xfrm>
            <a:off x="1066899" y="2871357"/>
            <a:ext cx="4797136" cy="510540"/>
          </a:xfrm>
          <a:prstGeom prst="rect"/>
        </p:spPr>
        <p:txBody>
          <a:bodyPr rtlCol="0" wrap="square">
            <a:spAutoFit/>
          </a:bodyPr>
          <a:p>
            <a:pPr indent="-457200" marL="457200">
              <a:buFont typeface="Wingdings" charset="2"/>
              <a:buChar char="n"/>
            </a:pPr>
            <a:r>
              <a:rPr b="1" sz="2800" lang="en-US">
                <a:solidFill>
                  <a:srgbClr val="000000"/>
                </a:solidFill>
              </a:rPr>
              <a:t>Improved Accessibility: </a:t>
            </a:r>
            <a:endParaRPr b="1" sz="2800" lang="en-US">
              <a:solidFill>
                <a:srgbClr val="000000"/>
              </a:solidFill>
            </a:endParaRPr>
          </a:p>
        </p:txBody>
      </p:sp>
      <p:sp>
        <p:nvSpPr>
          <p:cNvPr id="1048702" name=""/>
          <p:cNvSpPr txBox="1"/>
          <p:nvPr/>
        </p:nvSpPr>
        <p:spPr>
          <a:xfrm>
            <a:off x="1679862" y="3635271"/>
            <a:ext cx="13180635" cy="929641"/>
          </a:xfrm>
          <a:prstGeom prst="rect"/>
        </p:spPr>
        <p:txBody>
          <a:bodyPr rtlCol="0" wrap="square">
            <a:spAutoFit/>
          </a:bodyPr>
          <a:p>
            <a:pPr indent="-457200" marL="457200">
              <a:buFont typeface="Arial"/>
              <a:buChar char="•"/>
            </a:pPr>
            <a:r>
              <a:rPr sz="2800" lang="en-US">
                <a:solidFill>
                  <a:srgbClr val="000000"/>
                </a:solidFill>
              </a:rPr>
              <a:t>Our system will make computer interaction easier for people with physical limitations.</a:t>
            </a:r>
            <a:endParaRPr sz="2800" lang="en-US">
              <a:solidFill>
                <a:srgbClr val="000000"/>
              </a:solidFill>
            </a:endParaRPr>
          </a:p>
        </p:txBody>
      </p:sp>
      <p:sp>
        <p:nvSpPr>
          <p:cNvPr id="1048703" name=""/>
          <p:cNvSpPr txBox="1"/>
          <p:nvPr/>
        </p:nvSpPr>
        <p:spPr>
          <a:xfrm>
            <a:off x="1066899" y="5137133"/>
            <a:ext cx="4572000" cy="510540"/>
          </a:xfrm>
          <a:prstGeom prst="rect"/>
        </p:spPr>
        <p:txBody>
          <a:bodyPr rtlCol="0" wrap="square">
            <a:spAutoFit/>
          </a:bodyPr>
          <a:p>
            <a:pPr indent="-457200" marL="457200">
              <a:buFont typeface="Wingdings" charset="2"/>
              <a:buChar char="n"/>
            </a:pPr>
            <a:r>
              <a:rPr b="1" sz="2800" lang="en-US">
                <a:solidFill>
                  <a:srgbClr val="000000"/>
                </a:solidFill>
              </a:rPr>
              <a:t>User-Friendly:</a:t>
            </a:r>
            <a:endParaRPr b="1" sz="2800" lang="en-US">
              <a:solidFill>
                <a:srgbClr val="000000"/>
              </a:solidFill>
            </a:endParaRPr>
          </a:p>
        </p:txBody>
      </p:sp>
      <p:sp>
        <p:nvSpPr>
          <p:cNvPr id="1048704" name=""/>
          <p:cNvSpPr txBox="1"/>
          <p:nvPr/>
        </p:nvSpPr>
        <p:spPr>
          <a:xfrm>
            <a:off x="1679862" y="5730989"/>
            <a:ext cx="12524669" cy="929640"/>
          </a:xfrm>
          <a:prstGeom prst="rect"/>
        </p:spPr>
        <p:txBody>
          <a:bodyPr rtlCol="0" wrap="square">
            <a:spAutoFit/>
          </a:bodyPr>
          <a:p>
            <a:pPr indent="-457200" marL="457200">
              <a:buFont typeface="Arial"/>
              <a:buChar char="•"/>
            </a:pPr>
            <a:r>
              <a:rPr sz="2800" lang="en-US">
                <a:solidFill>
                  <a:srgbClr val="000000"/>
                </a:solidFill>
              </a:rPr>
              <a:t>Controlling the virtual mouse will feel natural and easy, thanks to hand gestures.</a:t>
            </a:r>
            <a:endParaRPr sz="2800" lang="en-US">
              <a:solidFill>
                <a:srgbClr val="000000"/>
              </a:solidFill>
            </a:endParaRPr>
          </a:p>
        </p:txBody>
      </p:sp>
      <p:sp>
        <p:nvSpPr>
          <p:cNvPr id="1048705" name=""/>
          <p:cNvSpPr txBox="1"/>
          <p:nvPr/>
        </p:nvSpPr>
        <p:spPr>
          <a:xfrm>
            <a:off x="1066898" y="7174230"/>
            <a:ext cx="5195454" cy="510540"/>
          </a:xfrm>
          <a:prstGeom prst="rect"/>
        </p:spPr>
        <p:txBody>
          <a:bodyPr rtlCol="0" wrap="square">
            <a:spAutoFit/>
          </a:bodyPr>
          <a:p>
            <a:pPr indent="-457200" marL="457200">
              <a:buFont typeface="Wingdings" charset="2"/>
              <a:buChar char="n"/>
            </a:pPr>
            <a:r>
              <a:rPr b="1" sz="2800" lang="en-US">
                <a:solidFill>
                  <a:srgbClr val="000000"/>
                </a:solidFill>
              </a:rPr>
              <a:t>Compatibility:</a:t>
            </a:r>
            <a:endParaRPr b="1" sz="2800" lang="en-US">
              <a:solidFill>
                <a:srgbClr val="000000"/>
              </a:solidFill>
            </a:endParaRPr>
          </a:p>
        </p:txBody>
      </p:sp>
      <p:sp>
        <p:nvSpPr>
          <p:cNvPr id="1048706" name=""/>
          <p:cNvSpPr txBox="1"/>
          <p:nvPr/>
        </p:nvSpPr>
        <p:spPr>
          <a:xfrm>
            <a:off x="1679862" y="7835915"/>
            <a:ext cx="10113818" cy="510541"/>
          </a:xfrm>
          <a:prstGeom prst="rect"/>
        </p:spPr>
        <p:txBody>
          <a:bodyPr rtlCol="0" wrap="square">
            <a:spAutoFit/>
          </a:bodyPr>
          <a:p>
            <a:pPr indent="-457200" marL="457200">
              <a:buFont typeface="Arial"/>
              <a:buChar char="•"/>
            </a:pPr>
            <a:r>
              <a:rPr sz="2800" lang="en-US">
                <a:solidFill>
                  <a:srgbClr val="000000"/>
                </a:solidFill>
              </a:rPr>
              <a:t>It will work with different computers and software setups.</a:t>
            </a:r>
            <a:endParaRPr sz="2800" lang="en-US">
              <a:solidFill>
                <a:srgbClr val="000000"/>
              </a:solidFill>
            </a:endParaRPr>
          </a:p>
        </p:txBody>
      </p:sp>
      <p:sp>
        <p:nvSpPr>
          <p:cNvPr id="1048707" name=""/>
          <p:cNvSpPr txBox="1"/>
          <p:nvPr/>
        </p:nvSpPr>
        <p:spPr>
          <a:xfrm>
            <a:off x="1066899" y="247806"/>
            <a:ext cx="15564608" cy="1069341"/>
          </a:xfrm>
          <a:prstGeom prst="rect"/>
        </p:spPr>
        <p:txBody>
          <a:bodyPr rtlCol="0" wrap="square">
            <a:spAutoFit/>
          </a:bodyPr>
          <a:p>
            <a:r>
              <a:rPr b="1" sz="6600" lang="en-US">
                <a:solidFill>
                  <a:srgbClr val="000000"/>
                </a:solidFill>
              </a:rPr>
              <a:t>Proposed System</a:t>
            </a:r>
            <a:r>
              <a:rPr altLang="zh-CN" b="1" sz="6600" lang="en-US">
                <a:solidFill>
                  <a:srgbClr val="000000"/>
                </a:solidFill>
              </a:rPr>
              <a:t>/</a:t>
            </a:r>
            <a:r>
              <a:rPr altLang="zh-CN" b="1" sz="6600" lang="en-US">
                <a:solidFill>
                  <a:srgbClr val="000000"/>
                </a:solidFill>
              </a:rPr>
              <a:t>S</a:t>
            </a:r>
            <a:r>
              <a:rPr altLang="zh-CN" b="1" sz="6600" lang="en-US">
                <a:solidFill>
                  <a:srgbClr val="000000"/>
                </a:solidFill>
              </a:rPr>
              <a:t>o</a:t>
            </a:r>
            <a:r>
              <a:rPr altLang="zh-CN" b="1" sz="6600" lang="en-US">
                <a:solidFill>
                  <a:srgbClr val="000000"/>
                </a:solidFill>
              </a:rPr>
              <a:t>l</a:t>
            </a:r>
            <a:r>
              <a:rPr altLang="zh-CN" b="1" sz="6600" lang="en-US">
                <a:solidFill>
                  <a:srgbClr val="000000"/>
                </a:solidFill>
              </a:rPr>
              <a:t>u</a:t>
            </a:r>
            <a:r>
              <a:rPr altLang="zh-CN" b="1" sz="6600" lang="en-US">
                <a:solidFill>
                  <a:srgbClr val="000000"/>
                </a:solidFill>
              </a:rPr>
              <a:t>t</a:t>
            </a:r>
            <a:r>
              <a:rPr altLang="zh-CN" b="1" sz="6600" lang="en-US">
                <a:solidFill>
                  <a:srgbClr val="000000"/>
                </a:solidFill>
              </a:rPr>
              <a:t>i</a:t>
            </a:r>
            <a:r>
              <a:rPr altLang="zh-CN" b="1" sz="6600" lang="en-US">
                <a:solidFill>
                  <a:srgbClr val="000000"/>
                </a:solidFill>
              </a:rPr>
              <a:t>o</a:t>
            </a:r>
            <a:r>
              <a:rPr altLang="zh-CN" b="1" sz="6600" lang="en-US">
                <a:solidFill>
                  <a:srgbClr val="000000"/>
                </a:solidFill>
              </a:rPr>
              <a:t>n</a:t>
            </a:r>
            <a:r>
              <a:rPr altLang="zh-CN" b="1" sz="6600" lang="en-US">
                <a:solidFill>
                  <a:srgbClr val="000000"/>
                </a:solidFill>
              </a:rPr>
              <a:t> </a:t>
            </a:r>
            <a:r>
              <a:rPr altLang="zh-CN" b="1" sz="6600" lang="en-US">
                <a:solidFill>
                  <a:srgbClr val="000000"/>
                </a:solidFill>
              </a:rPr>
              <a:t>(</a:t>
            </a:r>
            <a:r>
              <a:rPr altLang="zh-CN" b="1" sz="6600" lang="en-US">
                <a:solidFill>
                  <a:srgbClr val="000000"/>
                </a:solidFill>
              </a:rPr>
              <a:t>c</a:t>
            </a:r>
            <a:r>
              <a:rPr altLang="zh-CN" b="1" sz="6600" lang="en-US">
                <a:solidFill>
                  <a:srgbClr val="000000"/>
                </a:solidFill>
              </a:rPr>
              <a:t>o</a:t>
            </a:r>
            <a:r>
              <a:rPr altLang="zh-CN" b="1" sz="6600" lang="en-US">
                <a:solidFill>
                  <a:srgbClr val="000000"/>
                </a:solidFill>
              </a:rPr>
              <a:t>n</a:t>
            </a:r>
            <a:r>
              <a:rPr altLang="zh-CN" b="1" sz="6600" lang="en-US">
                <a:solidFill>
                  <a:srgbClr val="000000"/>
                </a:solidFill>
              </a:rPr>
              <a:t>t</a:t>
            </a:r>
            <a:r>
              <a:rPr altLang="zh-CN" b="1" sz="6600" lang="en-US">
                <a:solidFill>
                  <a:srgbClr val="000000"/>
                </a:solidFill>
              </a:rPr>
              <a:t>d</a:t>
            </a:r>
            <a:r>
              <a:rPr altLang="zh-CN" b="1" sz="6600" lang="en-US">
                <a:solidFill>
                  <a:srgbClr val="000000"/>
                </a:solidFill>
              </a:rPr>
              <a:t>.</a:t>
            </a:r>
            <a:r>
              <a:rPr altLang="zh-CN" b="1" sz="6600" lang="en-US">
                <a:solidFill>
                  <a:srgbClr val="000000"/>
                </a:solidFill>
              </a:rPr>
              <a:t>.</a:t>
            </a:r>
            <a:r>
              <a:rPr altLang="zh-CN" b="1" sz="6600" lang="en-US">
                <a:solidFill>
                  <a:srgbClr val="000000"/>
                </a:solidFill>
              </a:rPr>
              <a:t>.</a:t>
            </a:r>
            <a:r>
              <a:rPr altLang="zh-CN" b="1" sz="6600" lang="en-US">
                <a:solidFill>
                  <a:srgbClr val="000000"/>
                </a:solidFill>
              </a:rPr>
              <a:t>)</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11" name=""/>
        <p:cNvGrpSpPr/>
        <p:nvPr/>
      </p:nvGrpSpPr>
      <p:grpSpPr>
        <a:xfrm>
          <a:off x="0" y="0"/>
          <a:ext cx="0" cy="0"/>
          <a:chOff x="0" y="0"/>
          <a:chExt cx="0" cy="0"/>
        </a:xfrm>
      </p:grpSpPr>
      <p:sp>
        <p:nvSpPr>
          <p:cNvPr id="1048708" name="直线"/>
          <p:cNvSpPr/>
          <p:nvPr/>
        </p:nvSpPr>
        <p:spPr>
          <a:xfrm rot="4791364">
            <a:off x="9738483" y="5143500"/>
            <a:ext cx="10464870" cy="0"/>
          </a:xfrm>
          <a:prstGeom prst="line"/>
          <a:noFill/>
          <a:ln w="9525" cap="rnd" cmpd="sng">
            <a:solidFill>
              <a:srgbClr val="5FCBEF"/>
            </a:solidFill>
            <a:prstDash val="solid"/>
            <a:round/>
          </a:ln>
        </p:spPr>
      </p:sp>
      <p:sp>
        <p:nvSpPr>
          <p:cNvPr id="1048709" name="直线"/>
          <p:cNvSpPr/>
          <p:nvPr/>
        </p:nvSpPr>
        <p:spPr>
          <a:xfrm rot="8776573">
            <a:off x="10406482" y="7904560"/>
            <a:ext cx="8608175" cy="0"/>
          </a:xfrm>
          <a:prstGeom prst="line"/>
          <a:noFill/>
          <a:ln w="9525" cap="rnd" cmpd="sng">
            <a:solidFill>
              <a:srgbClr val="5FCBEF"/>
            </a:solidFill>
            <a:prstDash val="solid"/>
            <a:round/>
          </a:ln>
        </p:spPr>
      </p:sp>
      <p:grpSp>
        <p:nvGrpSpPr>
          <p:cNvPr id="112" name="组合"/>
          <p:cNvGrpSpPr/>
          <p:nvPr/>
        </p:nvGrpSpPr>
        <p:grpSpPr>
          <a:xfrm>
            <a:off x="13772214" y="-12700"/>
            <a:ext cx="4511040" cy="10299668"/>
            <a:chOff x="13772214" y="-12700"/>
            <a:chExt cx="4511040" cy="10299668"/>
          </a:xfrm>
        </p:grpSpPr>
        <p:sp>
          <p:nvSpPr>
            <p:cNvPr id="1048710"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13" name="组合"/>
          <p:cNvGrpSpPr/>
          <p:nvPr/>
        </p:nvGrpSpPr>
        <p:grpSpPr>
          <a:xfrm>
            <a:off x="14405163" y="-12700"/>
            <a:ext cx="3882866" cy="10299668"/>
            <a:chOff x="14405163" y="-12700"/>
            <a:chExt cx="3882866" cy="10299668"/>
          </a:xfrm>
        </p:grpSpPr>
        <p:sp>
          <p:nvSpPr>
            <p:cNvPr id="1048711"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14" name="组合"/>
          <p:cNvGrpSpPr/>
          <p:nvPr/>
        </p:nvGrpSpPr>
        <p:grpSpPr>
          <a:xfrm>
            <a:off x="13398498" y="4572000"/>
            <a:ext cx="4889470" cy="5715000"/>
            <a:chOff x="13398498" y="4572000"/>
            <a:chExt cx="4889470" cy="5715000"/>
          </a:xfrm>
        </p:grpSpPr>
        <p:sp>
          <p:nvSpPr>
            <p:cNvPr id="1048712"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15" name="组合"/>
          <p:cNvGrpSpPr/>
          <p:nvPr/>
        </p:nvGrpSpPr>
        <p:grpSpPr>
          <a:xfrm>
            <a:off x="14001750" y="-12700"/>
            <a:ext cx="4281488" cy="10299668"/>
            <a:chOff x="14001750" y="-12700"/>
            <a:chExt cx="4281488" cy="10299668"/>
          </a:xfrm>
        </p:grpSpPr>
        <p:sp>
          <p:nvSpPr>
            <p:cNvPr id="1048713"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16" name="组合"/>
          <p:cNvGrpSpPr/>
          <p:nvPr/>
        </p:nvGrpSpPr>
        <p:grpSpPr>
          <a:xfrm>
            <a:off x="16348095" y="-12700"/>
            <a:ext cx="1935194" cy="10299668"/>
            <a:chOff x="16348095" y="-12700"/>
            <a:chExt cx="1935194" cy="10299668"/>
          </a:xfrm>
        </p:grpSpPr>
        <p:sp>
          <p:nvSpPr>
            <p:cNvPr id="1048714"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17" name="组合"/>
          <p:cNvGrpSpPr/>
          <p:nvPr/>
        </p:nvGrpSpPr>
        <p:grpSpPr>
          <a:xfrm>
            <a:off x="16408499" y="-12700"/>
            <a:ext cx="1874710" cy="10299668"/>
            <a:chOff x="16408499" y="-12700"/>
            <a:chExt cx="1874710" cy="10299668"/>
          </a:xfrm>
        </p:grpSpPr>
        <p:sp>
          <p:nvSpPr>
            <p:cNvPr id="1048715"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18" name="组合"/>
          <p:cNvGrpSpPr/>
          <p:nvPr/>
        </p:nvGrpSpPr>
        <p:grpSpPr>
          <a:xfrm>
            <a:off x="15557499" y="5384800"/>
            <a:ext cx="2725767" cy="4902230"/>
            <a:chOff x="15557499" y="5384800"/>
            <a:chExt cx="2725767" cy="4902230"/>
          </a:xfrm>
        </p:grpSpPr>
        <p:sp>
          <p:nvSpPr>
            <p:cNvPr id="1048716" name="曲线"/>
            <p:cNvSpPr/>
            <p:nvPr/>
          </p:nvSpPr>
          <p:spPr>
            <a:xfrm rot="0">
              <a:off x="15557499" y="5384800"/>
              <a:ext cx="2725767" cy="490223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19" name="组合"/>
          <p:cNvGrpSpPr/>
          <p:nvPr/>
        </p:nvGrpSpPr>
        <p:grpSpPr>
          <a:xfrm>
            <a:off x="0" y="6019800"/>
            <a:ext cx="673132" cy="4267200"/>
            <a:chOff x="0" y="6019800"/>
            <a:chExt cx="673132" cy="4267200"/>
          </a:xfrm>
        </p:grpSpPr>
        <p:sp>
          <p:nvSpPr>
            <p:cNvPr id="1048717"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718"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8</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719" name=""/>
          <p:cNvSpPr txBox="1"/>
          <p:nvPr/>
        </p:nvSpPr>
        <p:spPr>
          <a:xfrm>
            <a:off x="1125680" y="925053"/>
            <a:ext cx="12107501" cy="993140"/>
          </a:xfrm>
          <a:prstGeom prst="rect"/>
        </p:spPr>
        <p:txBody>
          <a:bodyPr rtlCol="0" wrap="square">
            <a:spAutoFit/>
          </a:bodyPr>
          <a:p>
            <a:r>
              <a:rPr b="1" sz="6000" lang="en-US">
                <a:solidFill>
                  <a:srgbClr val="000000"/>
                </a:solidFill>
              </a:rPr>
              <a:t>System Deployment Approach:</a:t>
            </a:r>
            <a:endParaRPr b="1" sz="2800" lang="en-US">
              <a:solidFill>
                <a:srgbClr val="000000"/>
              </a:solidFill>
            </a:endParaRPr>
          </a:p>
        </p:txBody>
      </p:sp>
      <p:sp>
        <p:nvSpPr>
          <p:cNvPr id="1048720" name=""/>
          <p:cNvSpPr txBox="1"/>
          <p:nvPr/>
        </p:nvSpPr>
        <p:spPr>
          <a:xfrm>
            <a:off x="1565037" y="2328030"/>
            <a:ext cx="7206619" cy="510540"/>
          </a:xfrm>
          <a:prstGeom prst="rect"/>
        </p:spPr>
        <p:txBody>
          <a:bodyPr rtlCol="0" wrap="square">
            <a:spAutoFit/>
          </a:bodyPr>
          <a:p>
            <a:r>
              <a:rPr b="1" sz="2800" lang="en-US">
                <a:solidFill>
                  <a:srgbClr val="000000"/>
                </a:solidFill>
              </a:rPr>
              <a:t>Development Environment Setup</a:t>
            </a:r>
            <a:r>
              <a:rPr altLang="zh-CN" b="1" sz="2800" lang="en-US">
                <a:solidFill>
                  <a:srgbClr val="000000"/>
                </a:solidFill>
              </a:rPr>
              <a:t>:</a:t>
            </a:r>
            <a:endParaRPr b="1" sz="2800" lang="en-US">
              <a:solidFill>
                <a:srgbClr val="000000"/>
              </a:solidFill>
            </a:endParaRPr>
          </a:p>
        </p:txBody>
      </p:sp>
      <p:sp>
        <p:nvSpPr>
          <p:cNvPr id="1048721" name=""/>
          <p:cNvSpPr txBox="1"/>
          <p:nvPr/>
        </p:nvSpPr>
        <p:spPr>
          <a:xfrm>
            <a:off x="4559009" y="3182245"/>
            <a:ext cx="9490364" cy="510540"/>
          </a:xfrm>
          <a:prstGeom prst="rect"/>
        </p:spPr>
        <p:txBody>
          <a:bodyPr rtlCol="0" wrap="square">
            <a:spAutoFit/>
          </a:bodyPr>
          <a:p>
            <a:r>
              <a:rPr altLang="zh-CN" sz="2800" lang="en-US">
                <a:solidFill>
                  <a:srgbClr val="000000"/>
                </a:solidFill>
              </a:rPr>
              <a:t>I</a:t>
            </a:r>
            <a:r>
              <a:rPr altLang="zh-CN" sz="2800" lang="en-US">
                <a:solidFill>
                  <a:srgbClr val="000000"/>
                </a:solidFill>
              </a:rPr>
              <a:t>n</a:t>
            </a:r>
            <a:r>
              <a:rPr altLang="zh-CN" sz="2800" lang="en-US">
                <a:solidFill>
                  <a:srgbClr val="000000"/>
                </a:solidFill>
              </a:rPr>
              <a:t>s</a:t>
            </a:r>
            <a:r>
              <a:rPr altLang="zh-CN" sz="2800" lang="en-US">
                <a:solidFill>
                  <a:srgbClr val="000000"/>
                </a:solidFill>
              </a:rPr>
              <a:t>t</a:t>
            </a:r>
            <a:r>
              <a:rPr altLang="zh-CN" sz="2800" lang="en-US">
                <a:solidFill>
                  <a:srgbClr val="000000"/>
                </a:solidFill>
              </a:rPr>
              <a:t>a</a:t>
            </a:r>
            <a:r>
              <a:rPr altLang="zh-CN" sz="2800" lang="en-US">
                <a:solidFill>
                  <a:srgbClr val="000000"/>
                </a:solidFill>
              </a:rPr>
              <a:t>l</a:t>
            </a:r>
            <a:r>
              <a:rPr altLang="zh-CN" sz="2800" lang="en-US">
                <a:solidFill>
                  <a:srgbClr val="000000"/>
                </a:solidFill>
              </a:rPr>
              <a:t>l</a:t>
            </a:r>
            <a:r>
              <a:rPr sz="2800" lang="en-US">
                <a:solidFill>
                  <a:srgbClr val="000000"/>
                </a:solidFill>
              </a:rPr>
              <a:t>ing the Arduino IDE</a:t>
            </a:r>
            <a:endParaRPr sz="2800" lang="en-US">
              <a:solidFill>
                <a:srgbClr val="000000"/>
              </a:solidFill>
            </a:endParaRPr>
          </a:p>
        </p:txBody>
      </p:sp>
      <p:pic>
        <p:nvPicPr>
          <p:cNvPr id="2097153" name=""/>
          <p:cNvPicPr>
            <a:picLocks/>
          </p:cNvPicPr>
          <p:nvPr/>
        </p:nvPicPr>
        <p:blipFill>
          <a:blip xmlns:r="http://schemas.openxmlformats.org/officeDocument/2006/relationships" r:embed="rId1"/>
          <a:stretch>
            <a:fillRect/>
          </a:stretch>
        </p:blipFill>
        <p:spPr>
          <a:xfrm rot="0">
            <a:off x="2169404" y="4036461"/>
            <a:ext cx="9732819" cy="549612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120" name=""/>
        <p:cNvGrpSpPr/>
        <p:nvPr/>
      </p:nvGrpSpPr>
      <p:grpSpPr>
        <a:xfrm>
          <a:off x="0" y="0"/>
          <a:ext cx="0" cy="0"/>
          <a:chOff x="0" y="0"/>
          <a:chExt cx="0" cy="0"/>
        </a:xfrm>
      </p:grpSpPr>
      <p:sp>
        <p:nvSpPr>
          <p:cNvPr id="1048722" name="直线"/>
          <p:cNvSpPr/>
          <p:nvPr/>
        </p:nvSpPr>
        <p:spPr>
          <a:xfrm rot="4791364">
            <a:off x="9738483" y="5143500"/>
            <a:ext cx="10464870" cy="0"/>
          </a:xfrm>
          <a:prstGeom prst="line"/>
          <a:noFill/>
          <a:ln w="9525" cap="rnd" cmpd="sng">
            <a:solidFill>
              <a:srgbClr val="5FCBEF"/>
            </a:solidFill>
            <a:prstDash val="solid"/>
            <a:round/>
          </a:ln>
        </p:spPr>
      </p:sp>
      <p:sp>
        <p:nvSpPr>
          <p:cNvPr id="1048723" name="直线"/>
          <p:cNvSpPr/>
          <p:nvPr/>
        </p:nvSpPr>
        <p:spPr>
          <a:xfrm rot="8776573">
            <a:off x="10406482" y="7904560"/>
            <a:ext cx="8608175" cy="0"/>
          </a:xfrm>
          <a:prstGeom prst="line"/>
          <a:noFill/>
          <a:ln w="9525" cap="rnd" cmpd="sng">
            <a:solidFill>
              <a:srgbClr val="5FCBEF"/>
            </a:solidFill>
            <a:prstDash val="solid"/>
            <a:round/>
          </a:ln>
        </p:spPr>
      </p:sp>
      <p:grpSp>
        <p:nvGrpSpPr>
          <p:cNvPr id="121" name="组合"/>
          <p:cNvGrpSpPr/>
          <p:nvPr/>
        </p:nvGrpSpPr>
        <p:grpSpPr>
          <a:xfrm>
            <a:off x="13772214" y="-12700"/>
            <a:ext cx="4511040" cy="10299668"/>
            <a:chOff x="13772214" y="-12700"/>
            <a:chExt cx="4511040" cy="10299668"/>
          </a:xfrm>
        </p:grpSpPr>
        <p:sp>
          <p:nvSpPr>
            <p:cNvPr id="1048724" name="曲线"/>
            <p:cNvSpPr/>
            <p:nvPr/>
          </p:nvSpPr>
          <p:spPr>
            <a:xfrm rot="0">
              <a:off x="13772214" y="-12700"/>
              <a:ext cx="4511040" cy="10299668"/>
            </a:xfrm>
            <a:custGeom>
              <a:avLst/>
              <a:gdLst>
                <a:gd name="T1" fmla="*/ 0 w 21600"/>
                <a:gd name="T2" fmla="*/ 0 h 21600"/>
                <a:gd name="T3" fmla="*/ 21600 w 21600"/>
                <a:gd name="T4" fmla="*/ 21600 h 21600"/>
              </a:gdLst>
              <a:ahLst/>
              <a:rect l="T1" t="T2" r="T3" b="T4"/>
              <a:pathLst>
                <a:path w="21600" h="21600">
                  <a:moveTo>
                    <a:pt x="14691" y="0"/>
                  </a:moveTo>
                  <a:lnTo>
                    <a:pt x="21600" y="0"/>
                  </a:lnTo>
                  <a:lnTo>
                    <a:pt x="21600" y="21600"/>
                  </a:lnTo>
                  <a:lnTo>
                    <a:pt x="0" y="21600"/>
                  </a:lnTo>
                  <a:lnTo>
                    <a:pt x="14691" y="0"/>
                  </a:lnTo>
                  <a:close/>
                </a:path>
              </a:pathLst>
            </a:custGeom>
            <a:solidFill>
              <a:srgbClr val="5FCBEF">
                <a:alpha val="36000"/>
              </a:srgbClr>
            </a:solidFill>
            <a:ln cap="flat" cmpd="sng">
              <a:noFill/>
              <a:prstDash val="solid"/>
              <a:miter/>
            </a:ln>
          </p:spPr>
        </p:sp>
      </p:grpSp>
      <p:grpSp>
        <p:nvGrpSpPr>
          <p:cNvPr id="122" name="组合"/>
          <p:cNvGrpSpPr/>
          <p:nvPr/>
        </p:nvGrpSpPr>
        <p:grpSpPr>
          <a:xfrm>
            <a:off x="14405163" y="-12700"/>
            <a:ext cx="3882866" cy="10299668"/>
            <a:chOff x="14405163" y="-12700"/>
            <a:chExt cx="3882866" cy="10299668"/>
          </a:xfrm>
        </p:grpSpPr>
        <p:sp>
          <p:nvSpPr>
            <p:cNvPr id="1048725" name="曲线"/>
            <p:cNvSpPr/>
            <p:nvPr/>
          </p:nvSpPr>
          <p:spPr>
            <a:xfrm rot="0">
              <a:off x="14405163" y="-12700"/>
              <a:ext cx="3882866"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0092" y="21600"/>
                  </a:lnTo>
                  <a:lnTo>
                    <a:pt x="0" y="0"/>
                  </a:lnTo>
                  <a:close/>
                </a:path>
              </a:pathLst>
            </a:custGeom>
            <a:solidFill>
              <a:srgbClr val="5FCBEF">
                <a:alpha val="20000"/>
              </a:srgbClr>
            </a:solidFill>
            <a:ln cap="flat" cmpd="sng">
              <a:noFill/>
              <a:prstDash val="solid"/>
              <a:miter/>
            </a:ln>
          </p:spPr>
        </p:sp>
      </p:grpSp>
      <p:grpSp>
        <p:nvGrpSpPr>
          <p:cNvPr id="123" name="组合"/>
          <p:cNvGrpSpPr/>
          <p:nvPr/>
        </p:nvGrpSpPr>
        <p:grpSpPr>
          <a:xfrm>
            <a:off x="13398498" y="4572000"/>
            <a:ext cx="4889470" cy="5715000"/>
            <a:chOff x="13398498" y="4572000"/>
            <a:chExt cx="4889470" cy="5715000"/>
          </a:xfrm>
        </p:grpSpPr>
        <p:sp>
          <p:nvSpPr>
            <p:cNvPr id="1048726" name="曲线"/>
            <p:cNvSpPr/>
            <p:nvPr/>
          </p:nvSpPr>
          <p:spPr>
            <a:xfrm rot="0">
              <a:off x="13398498" y="4572000"/>
              <a:ext cx="4889470" cy="5715000"/>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24" name="组合"/>
          <p:cNvGrpSpPr/>
          <p:nvPr/>
        </p:nvGrpSpPr>
        <p:grpSpPr>
          <a:xfrm>
            <a:off x="14001750" y="-12700"/>
            <a:ext cx="4281488" cy="10299668"/>
            <a:chOff x="14001750" y="-12700"/>
            <a:chExt cx="4281488" cy="10299668"/>
          </a:xfrm>
        </p:grpSpPr>
        <p:sp>
          <p:nvSpPr>
            <p:cNvPr id="1048727" name="曲线"/>
            <p:cNvSpPr/>
            <p:nvPr/>
          </p:nvSpPr>
          <p:spPr>
            <a:xfrm rot="0">
              <a:off x="14001750" y="-12700"/>
              <a:ext cx="4281488"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8697" y="21600"/>
                  </a:lnTo>
                  <a:lnTo>
                    <a:pt x="0" y="0"/>
                  </a:lnTo>
                  <a:close/>
                </a:path>
              </a:pathLst>
            </a:custGeom>
            <a:solidFill>
              <a:srgbClr val="17B0E4">
                <a:alpha val="50000"/>
              </a:srgbClr>
            </a:solidFill>
            <a:ln cap="flat" cmpd="sng">
              <a:noFill/>
              <a:prstDash val="solid"/>
              <a:miter/>
            </a:ln>
          </p:spPr>
        </p:sp>
      </p:grpSp>
      <p:grpSp>
        <p:nvGrpSpPr>
          <p:cNvPr id="125" name="组合"/>
          <p:cNvGrpSpPr/>
          <p:nvPr/>
        </p:nvGrpSpPr>
        <p:grpSpPr>
          <a:xfrm>
            <a:off x="16348095" y="-12700"/>
            <a:ext cx="1935194" cy="10299668"/>
            <a:chOff x="16348095" y="-12700"/>
            <a:chExt cx="1935194" cy="10299668"/>
          </a:xfrm>
        </p:grpSpPr>
        <p:sp>
          <p:nvSpPr>
            <p:cNvPr id="1048728" name="曲线"/>
            <p:cNvSpPr/>
            <p:nvPr/>
          </p:nvSpPr>
          <p:spPr>
            <a:xfrm rot="0">
              <a:off x="16348095" y="-12700"/>
              <a:ext cx="1935194" cy="10299668"/>
            </a:xfrm>
            <a:custGeom>
              <a:avLst/>
              <a:gdLst>
                <a:gd name="T1" fmla="*/ 0 w 21600"/>
                <a:gd name="T2" fmla="*/ 0 h 21600"/>
                <a:gd name="T3" fmla="*/ 21600 w 21600"/>
                <a:gd name="T4" fmla="*/ 21600 h 21600"/>
              </a:gdLst>
              <a:ahLst/>
              <a:rect l="T1" t="T2" r="T3" b="T4"/>
              <a:pathLst>
                <a:path w="21600" h="21600">
                  <a:moveTo>
                    <a:pt x="17073" y="0"/>
                  </a:moveTo>
                  <a:lnTo>
                    <a:pt x="21600" y="0"/>
                  </a:lnTo>
                  <a:lnTo>
                    <a:pt x="21600" y="21600"/>
                  </a:lnTo>
                  <a:lnTo>
                    <a:pt x="0" y="21600"/>
                  </a:lnTo>
                  <a:lnTo>
                    <a:pt x="17073" y="0"/>
                  </a:lnTo>
                  <a:close/>
                </a:path>
              </a:pathLst>
            </a:custGeom>
            <a:solidFill>
              <a:srgbClr val="2E83C3">
                <a:alpha val="70000"/>
              </a:srgbClr>
            </a:solidFill>
            <a:ln cap="flat" cmpd="sng">
              <a:noFill/>
              <a:prstDash val="solid"/>
              <a:miter/>
            </a:ln>
          </p:spPr>
        </p:sp>
      </p:grpSp>
      <p:grpSp>
        <p:nvGrpSpPr>
          <p:cNvPr id="126" name="组合"/>
          <p:cNvGrpSpPr/>
          <p:nvPr/>
        </p:nvGrpSpPr>
        <p:grpSpPr>
          <a:xfrm>
            <a:off x="16408499" y="-12700"/>
            <a:ext cx="1874710" cy="10299668"/>
            <a:chOff x="16408499" y="-12700"/>
            <a:chExt cx="1874710" cy="10299668"/>
          </a:xfrm>
        </p:grpSpPr>
        <p:sp>
          <p:nvSpPr>
            <p:cNvPr id="1048729" name="曲线"/>
            <p:cNvSpPr/>
            <p:nvPr/>
          </p:nvSpPr>
          <p:spPr>
            <a:xfrm rot="0">
              <a:off x="16408499" y="-12700"/>
              <a:ext cx="1874710" cy="10299668"/>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19173" y="21600"/>
                  </a:lnTo>
                  <a:lnTo>
                    <a:pt x="0" y="0"/>
                  </a:lnTo>
                  <a:close/>
                </a:path>
              </a:pathLst>
            </a:custGeom>
            <a:solidFill>
              <a:srgbClr val="236292">
                <a:alpha val="80000"/>
              </a:srgbClr>
            </a:solidFill>
            <a:ln cap="flat" cmpd="sng">
              <a:noFill/>
              <a:prstDash val="solid"/>
              <a:miter/>
            </a:ln>
          </p:spPr>
        </p:sp>
      </p:grpSp>
      <p:grpSp>
        <p:nvGrpSpPr>
          <p:cNvPr id="127" name="组合"/>
          <p:cNvGrpSpPr/>
          <p:nvPr/>
        </p:nvGrpSpPr>
        <p:grpSpPr>
          <a:xfrm>
            <a:off x="15856676" y="-533008"/>
            <a:ext cx="2426591" cy="10452708"/>
            <a:chOff x="17183851" y="5384800"/>
            <a:chExt cx="1099415" cy="4735804"/>
          </a:xfrm>
        </p:grpSpPr>
        <p:sp>
          <p:nvSpPr>
            <p:cNvPr id="1048730" name="曲线"/>
            <p:cNvSpPr/>
            <p:nvPr/>
          </p:nvSpPr>
          <p:spPr>
            <a:xfrm rot="0">
              <a:off x="17183851" y="5384800"/>
              <a:ext cx="1099415" cy="4735804"/>
            </a:xfrm>
            <a:custGeom>
              <a:avLst/>
              <a:gdLst>
                <a:gd name="T1" fmla="*/ 0 w 21600"/>
                <a:gd name="T2" fmla="*/ 0 h 21600"/>
                <a:gd name="T3" fmla="*/ 21600 w 21600"/>
                <a:gd name="T4" fmla="*/ 21600 h 21600"/>
              </a:gdLst>
              <a:ahLst/>
              <a:rect l="T1" t="T2" r="T3" b="T4"/>
              <a:pathLst>
                <a:path w="21600" h="21600">
                  <a:moveTo>
                    <a:pt x="0" y="21600"/>
                  </a:moveTo>
                  <a:lnTo>
                    <a:pt x="21600" y="0"/>
                  </a:lnTo>
                  <a:lnTo>
                    <a:pt x="21600" y="21600"/>
                  </a:lnTo>
                  <a:close/>
                </a:path>
              </a:pathLst>
            </a:custGeom>
            <a:solidFill>
              <a:srgbClr val="17B0E4">
                <a:alpha val="66000"/>
              </a:srgbClr>
            </a:solidFill>
            <a:ln cap="flat" cmpd="sng">
              <a:noFill/>
              <a:prstDash val="solid"/>
              <a:miter/>
            </a:ln>
          </p:spPr>
        </p:sp>
      </p:grpSp>
      <p:grpSp>
        <p:nvGrpSpPr>
          <p:cNvPr id="128" name="组合"/>
          <p:cNvGrpSpPr/>
          <p:nvPr/>
        </p:nvGrpSpPr>
        <p:grpSpPr>
          <a:xfrm>
            <a:off x="0" y="6019800"/>
            <a:ext cx="673132" cy="4267200"/>
            <a:chOff x="0" y="6019800"/>
            <a:chExt cx="673132" cy="4267200"/>
          </a:xfrm>
        </p:grpSpPr>
        <p:sp>
          <p:nvSpPr>
            <p:cNvPr id="1048731" name="曲线"/>
            <p:cNvSpPr/>
            <p:nvPr/>
          </p:nvSpPr>
          <p:spPr>
            <a:xfrm rot="0">
              <a:off x="0" y="6019800"/>
              <a:ext cx="673132" cy="4267200"/>
            </a:xfrm>
            <a:custGeom>
              <a:avLst/>
              <a:gdLst>
                <a:gd name="T1" fmla="*/ 0 w 21600"/>
                <a:gd name="T2" fmla="*/ 0 h 21600"/>
                <a:gd name="T3" fmla="*/ 21600 w 21600"/>
                <a:gd name="T4" fmla="*/ 21600 h 21600"/>
              </a:gdLst>
              <a:ahLst/>
              <a:rect l="T1" t="T2" r="T3" b="T4"/>
              <a:pathLst>
                <a:path w="21600" h="21600">
                  <a:moveTo>
                    <a:pt x="0" y="21600"/>
                  </a:moveTo>
                  <a:lnTo>
                    <a:pt x="0" y="0"/>
                  </a:lnTo>
                  <a:lnTo>
                    <a:pt x="21600" y="21600"/>
                  </a:lnTo>
                  <a:close/>
                </a:path>
              </a:pathLst>
            </a:custGeom>
            <a:solidFill>
              <a:srgbClr val="5FCBEF">
                <a:alpha val="70000"/>
              </a:srgbClr>
            </a:solidFill>
            <a:ln cap="flat" cmpd="sng">
              <a:noFill/>
              <a:prstDash val="solid"/>
              <a:miter/>
            </a:ln>
          </p:spPr>
        </p:sp>
      </p:grpSp>
      <p:sp>
        <p:nvSpPr>
          <p:cNvPr id="1048732" name="矩形"/>
          <p:cNvSpPr/>
          <p:nvPr/>
        </p:nvSpPr>
        <p:spPr>
          <a:xfrm rot="0">
            <a:off x="12977433" y="9041088"/>
            <a:ext cx="842127" cy="457200"/>
          </a:xfrm>
          <a:prstGeom prst="rect"/>
          <a:noFill/>
          <a:ln w="12700" cap="flat" cmpd="sng">
            <a:noFill/>
            <a:prstDash val="solid"/>
            <a:miter/>
          </a:ln>
        </p:spPr>
        <p:txBody>
          <a:bodyPr anchor="t" anchorCtr="0" bIns="0" lIns="0" rIns="0" tIns="0" vert="horz" wrap="square">
            <a:prstTxWarp prst="textNoShape"/>
            <a:spAutoFit/>
          </a:bodyPr>
          <a:p>
            <a:pPr algn="ctr" indent="0" marL="0">
              <a:lnSpc>
                <a:spcPts val="3600"/>
              </a:lnSpc>
              <a:spcBef>
                <a:spcPts val="0"/>
              </a:spcBef>
              <a:spcAft>
                <a:spcPts val="0"/>
              </a:spcAft>
              <a:buNone/>
            </a:pPr>
            <a:r>
              <a:rPr altLang="zh-CN" baseline="0" b="0" cap="none" sz="3000" i="0" kern="1200" lang="en-US" spc="0" strike="noStrike" u="none">
                <a:solidFill>
                  <a:srgbClr val="000000"/>
                </a:solidFill>
                <a:latin typeface="Times New Roman" pitchFamily="0" charset="0"/>
                <a:ea typeface="宋体" pitchFamily="0" charset="0"/>
                <a:cs typeface="Calibri" pitchFamily="0" charset="0"/>
              </a:rPr>
              <a:t>9</a:t>
            </a:r>
            <a:endParaRPr altLang="en-US" baseline="0" b="0" cap="none" sz="3000" i="0" kern="1200" lang="zh-CN" spc="0" strike="noStrike" u="none">
              <a:solidFill>
                <a:srgbClr val="000000"/>
              </a:solidFill>
              <a:latin typeface="Times New Roman" pitchFamily="0" charset="0"/>
              <a:ea typeface="宋体" pitchFamily="0" charset="0"/>
              <a:cs typeface="Calibri" pitchFamily="0" charset="0"/>
            </a:endParaRPr>
          </a:p>
        </p:txBody>
      </p:sp>
      <p:sp>
        <p:nvSpPr>
          <p:cNvPr id="1048733" name=""/>
          <p:cNvSpPr txBox="1"/>
          <p:nvPr/>
        </p:nvSpPr>
        <p:spPr>
          <a:xfrm>
            <a:off x="673132" y="2173271"/>
            <a:ext cx="11527103" cy="574040"/>
          </a:xfrm>
          <a:prstGeom prst="rect"/>
        </p:spPr>
        <p:txBody>
          <a:bodyPr rtlCol="0" wrap="square">
            <a:spAutoFit/>
          </a:bodyPr>
          <a:p>
            <a:pPr indent="-457200" marL="457200">
              <a:buFont typeface="Wingdings" charset="2"/>
              <a:buChar char="n"/>
            </a:pPr>
            <a:r>
              <a:rPr b="1" sz="3200" lang="en-US">
                <a:solidFill>
                  <a:srgbClr val="000000"/>
                </a:solidFill>
              </a:rPr>
              <a:t>Hardware Requirements: </a:t>
            </a:r>
            <a:endParaRPr b="1" sz="2800" lang="en-US">
              <a:solidFill>
                <a:srgbClr val="000000"/>
              </a:solidFill>
            </a:endParaRPr>
          </a:p>
        </p:txBody>
      </p:sp>
      <p:sp>
        <p:nvSpPr>
          <p:cNvPr id="1048734" name=""/>
          <p:cNvSpPr txBox="1"/>
          <p:nvPr/>
        </p:nvSpPr>
        <p:spPr>
          <a:xfrm>
            <a:off x="1014412" y="2676555"/>
            <a:ext cx="9594273" cy="574040"/>
          </a:xfrm>
          <a:prstGeom prst="rect"/>
        </p:spPr>
        <p:txBody>
          <a:bodyPr rtlCol="0" wrap="square">
            <a:spAutoFit/>
          </a:bodyPr>
          <a:p>
            <a:pPr indent="-457200" marL="457200">
              <a:buFont typeface="Arial"/>
              <a:buChar char="•"/>
            </a:pPr>
            <a:r>
              <a:rPr sz="3200" lang="en-US">
                <a:solidFill>
                  <a:srgbClr val="000000"/>
                </a:solidFill>
              </a:rPr>
              <a:t>Computer with camera or touchpad.</a:t>
            </a:r>
            <a:endParaRPr sz="2800" lang="en-US">
              <a:solidFill>
                <a:srgbClr val="000000"/>
              </a:solidFill>
            </a:endParaRPr>
          </a:p>
        </p:txBody>
      </p:sp>
      <p:sp>
        <p:nvSpPr>
          <p:cNvPr id="1048735" name=""/>
          <p:cNvSpPr txBox="1"/>
          <p:nvPr/>
        </p:nvSpPr>
        <p:spPr>
          <a:xfrm>
            <a:off x="673131" y="4284979"/>
            <a:ext cx="9935554" cy="574040"/>
          </a:xfrm>
          <a:prstGeom prst="rect"/>
        </p:spPr>
        <p:txBody>
          <a:bodyPr rtlCol="0" wrap="square">
            <a:spAutoFit/>
          </a:bodyPr>
          <a:p>
            <a:pPr indent="-457200" marL="457200">
              <a:buFont typeface="Wingdings" charset="2"/>
              <a:buChar char="n"/>
            </a:pPr>
            <a:r>
              <a:rPr b="1" sz="3200" lang="en-US">
                <a:solidFill>
                  <a:srgbClr val="000000"/>
                </a:solidFill>
              </a:rPr>
              <a:t>Software Requirements: </a:t>
            </a:r>
            <a:endParaRPr b="1" sz="2800" lang="en-US">
              <a:solidFill>
                <a:srgbClr val="000000"/>
              </a:solidFill>
            </a:endParaRPr>
          </a:p>
        </p:txBody>
      </p:sp>
      <p:sp>
        <p:nvSpPr>
          <p:cNvPr id="1048736" name=""/>
          <p:cNvSpPr txBox="1"/>
          <p:nvPr/>
        </p:nvSpPr>
        <p:spPr>
          <a:xfrm>
            <a:off x="1014412" y="4850115"/>
            <a:ext cx="10927774" cy="574039"/>
          </a:xfrm>
          <a:prstGeom prst="rect"/>
        </p:spPr>
        <p:txBody>
          <a:bodyPr rtlCol="0" wrap="square">
            <a:spAutoFit/>
          </a:bodyPr>
          <a:p>
            <a:pPr indent="-457200" marL="457200">
              <a:buFont typeface="Arial"/>
              <a:buChar char="•"/>
            </a:pPr>
            <a:r>
              <a:rPr sz="3200" lang="en-US">
                <a:solidFill>
                  <a:srgbClr val="000000"/>
                </a:solidFill>
              </a:rPr>
              <a:t>Gesture recognition software, virtual mouse application.</a:t>
            </a:r>
            <a:endParaRPr sz="2800" lang="en-US">
              <a:solidFill>
                <a:srgbClr val="000000"/>
              </a:solidFill>
            </a:endParaRPr>
          </a:p>
        </p:txBody>
      </p:sp>
      <p:sp>
        <p:nvSpPr>
          <p:cNvPr id="1048737" name=""/>
          <p:cNvSpPr txBox="1"/>
          <p:nvPr/>
        </p:nvSpPr>
        <p:spPr>
          <a:xfrm>
            <a:off x="670428" y="6334275"/>
            <a:ext cx="9452364" cy="574039"/>
          </a:xfrm>
          <a:prstGeom prst="rect"/>
        </p:spPr>
        <p:txBody>
          <a:bodyPr rtlCol="0" wrap="square">
            <a:spAutoFit/>
          </a:bodyPr>
          <a:p>
            <a:pPr indent="-457200" marL="457200">
              <a:buFont typeface="Wingdings" charset="2"/>
              <a:buChar char="n"/>
            </a:pPr>
            <a:r>
              <a:rPr b="1" sz="3200" lang="en-US">
                <a:solidFill>
                  <a:srgbClr val="000000"/>
                </a:solidFill>
              </a:rPr>
              <a:t>Installation Process: </a:t>
            </a:r>
            <a:endParaRPr b="1" sz="2800" lang="en-US">
              <a:solidFill>
                <a:srgbClr val="000000"/>
              </a:solidFill>
            </a:endParaRPr>
          </a:p>
        </p:txBody>
      </p:sp>
      <p:sp>
        <p:nvSpPr>
          <p:cNvPr id="1048738" name=""/>
          <p:cNvSpPr txBox="1"/>
          <p:nvPr/>
        </p:nvSpPr>
        <p:spPr>
          <a:xfrm>
            <a:off x="1044863" y="6932591"/>
            <a:ext cx="14512636" cy="574041"/>
          </a:xfrm>
          <a:prstGeom prst="rect"/>
        </p:spPr>
        <p:txBody>
          <a:bodyPr rtlCol="0" wrap="square">
            <a:spAutoFit/>
          </a:bodyPr>
          <a:p>
            <a:pPr indent="-457200" marL="457200">
              <a:buFont typeface="Arial"/>
              <a:buChar char="•"/>
            </a:pPr>
            <a:r>
              <a:rPr sz="3200" lang="en-US">
                <a:solidFill>
                  <a:srgbClr val="000000"/>
                </a:solidFill>
              </a:rPr>
              <a:t>Simple installation process for both hardware and software components.</a:t>
            </a:r>
            <a:endParaRPr sz="2800" lang="en-US">
              <a:solidFill>
                <a:srgbClr val="000000"/>
              </a:solidFill>
            </a:endParaRPr>
          </a:p>
        </p:txBody>
      </p:sp>
      <p:sp>
        <p:nvSpPr>
          <p:cNvPr id="1048739" name=""/>
          <p:cNvSpPr txBox="1"/>
          <p:nvPr/>
        </p:nvSpPr>
        <p:spPr>
          <a:xfrm>
            <a:off x="673132" y="8467049"/>
            <a:ext cx="3611011" cy="574039"/>
          </a:xfrm>
          <a:prstGeom prst="rect"/>
        </p:spPr>
        <p:txBody>
          <a:bodyPr rtlCol="0" wrap="square">
            <a:spAutoFit/>
          </a:bodyPr>
          <a:p>
            <a:pPr indent="-457200" marL="457200">
              <a:buFont typeface="Wingdings" charset="2"/>
              <a:buChar char="n"/>
            </a:pPr>
            <a:r>
              <a:rPr b="1" sz="3200" lang="en-US">
                <a:solidFill>
                  <a:srgbClr val="000000"/>
                </a:solidFill>
              </a:rPr>
              <a:t>Compatibility: </a:t>
            </a:r>
            <a:endParaRPr b="1" sz="2800" lang="en-US">
              <a:solidFill>
                <a:srgbClr val="000000"/>
              </a:solidFill>
            </a:endParaRPr>
          </a:p>
        </p:txBody>
      </p:sp>
      <p:sp>
        <p:nvSpPr>
          <p:cNvPr id="1048740" name=""/>
          <p:cNvSpPr txBox="1"/>
          <p:nvPr/>
        </p:nvSpPr>
        <p:spPr>
          <a:xfrm>
            <a:off x="1044863" y="8924247"/>
            <a:ext cx="11661705" cy="574041"/>
          </a:xfrm>
          <a:prstGeom prst="rect"/>
        </p:spPr>
        <p:txBody>
          <a:bodyPr rtlCol="0" wrap="square">
            <a:spAutoFit/>
          </a:bodyPr>
          <a:p>
            <a:pPr indent="-457200" marL="457200">
              <a:buFont typeface="Arial"/>
              <a:buChar char="•"/>
            </a:pPr>
            <a:r>
              <a:rPr sz="3200" lang="en-US">
                <a:solidFill>
                  <a:srgbClr val="000000"/>
                </a:solidFill>
              </a:rPr>
              <a:t>Compatible with various operating systems and devices.</a:t>
            </a:r>
            <a:endParaRPr sz="2800" lang="en-US">
              <a:solidFill>
                <a:srgbClr val="000000"/>
              </a:solidFill>
            </a:endParaRPr>
          </a:p>
        </p:txBody>
      </p:sp>
      <p:sp>
        <p:nvSpPr>
          <p:cNvPr id="1048741" name=""/>
          <p:cNvSpPr txBox="1"/>
          <p:nvPr/>
        </p:nvSpPr>
        <p:spPr>
          <a:xfrm>
            <a:off x="295867" y="649031"/>
            <a:ext cx="15261632" cy="993140"/>
          </a:xfrm>
          <a:prstGeom prst="rect"/>
        </p:spPr>
        <p:txBody>
          <a:bodyPr rtlCol="0" wrap="square">
            <a:spAutoFit/>
          </a:bodyPr>
          <a:p>
            <a:r>
              <a:rPr b="1" sz="6000" lang="en-US">
                <a:solidFill>
                  <a:srgbClr val="000000"/>
                </a:solidFill>
              </a:rPr>
              <a:t>System Deployment Approach</a:t>
            </a:r>
            <a:r>
              <a:rPr altLang="zh-CN" b="1" sz="6000" lang="en-US">
                <a:solidFill>
                  <a:srgbClr val="000000"/>
                </a:solidFill>
              </a:rPr>
              <a:t> </a:t>
            </a:r>
            <a:r>
              <a:rPr altLang="zh-CN" b="1" sz="6000" lang="en-US">
                <a:solidFill>
                  <a:srgbClr val="000000"/>
                </a:solidFill>
              </a:rPr>
              <a:t>(</a:t>
            </a:r>
            <a:r>
              <a:rPr altLang="zh-CN" b="1" sz="6000" lang="en-US">
                <a:solidFill>
                  <a:srgbClr val="000000"/>
                </a:solidFill>
              </a:rPr>
              <a:t>c</a:t>
            </a:r>
            <a:r>
              <a:rPr altLang="zh-CN" b="1" sz="6000" lang="en-US">
                <a:solidFill>
                  <a:srgbClr val="000000"/>
                </a:solidFill>
              </a:rPr>
              <a:t>o</a:t>
            </a:r>
            <a:r>
              <a:rPr altLang="zh-CN" b="1" sz="6000" lang="en-US">
                <a:solidFill>
                  <a:srgbClr val="000000"/>
                </a:solidFill>
              </a:rPr>
              <a:t>n</a:t>
            </a:r>
            <a:r>
              <a:rPr altLang="zh-CN" b="1" sz="6000" lang="en-US">
                <a:solidFill>
                  <a:srgbClr val="000000"/>
                </a:solidFill>
              </a:rPr>
              <a:t>t</a:t>
            </a:r>
            <a:r>
              <a:rPr altLang="zh-CN" b="1" sz="6000" lang="en-US">
                <a:solidFill>
                  <a:srgbClr val="000000"/>
                </a:solidFill>
              </a:rPr>
              <a:t>d</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r>
              <a:rPr altLang="zh-CN" b="1" sz="6000" lang="en-US">
                <a:solidFill>
                  <a:srgbClr val="000000"/>
                </a:solidFill>
              </a:rPr>
              <a: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Naan mudhalvan</dc:title>
  <dc:creator>vivo 1951</dc:creator>
  <cp:lastModifiedBy>root</cp:lastModifiedBy>
  <dcterms:created xsi:type="dcterms:W3CDTF">2006-08-06T20:00:00Z</dcterms:created>
  <dcterms:modified xsi:type="dcterms:W3CDTF">2024-04-04T07:17:20Z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7a3d85eda99440e0a4c9c147f5422c68</vt:lpwstr>
  </property>
</Properties>
</file>