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57" r:id="rId12"/>
    <p:sldId id="2146847058" r:id="rId13"/>
    <p:sldId id="2146847060" r:id="rId14"/>
    <p:sldId id="2146847059"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323439"/>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S S Sudhibtha</a:t>
            </a:r>
          </a:p>
          <a:p>
            <a:r>
              <a:rPr lang="en-US" sz="2000" b="1">
                <a:solidFill>
                  <a:schemeClr val="accent1">
                    <a:lumMod val="75000"/>
                  </a:schemeClr>
                </a:solidFill>
                <a:latin typeface="Arial"/>
                <a:cs typeface="Arial"/>
              </a:rPr>
              <a:t>College Of Engineering, Guindy, Anna University</a:t>
            </a:r>
          </a:p>
          <a:p>
            <a:r>
              <a:rPr lang="en-US" sz="2000" b="1">
                <a:solidFill>
                  <a:schemeClr val="accent1">
                    <a:lumMod val="75000"/>
                  </a:schemeClr>
                </a:solidFill>
                <a:latin typeface="Arial"/>
                <a:cs typeface="Arial"/>
              </a:rPr>
              <a:t>Department of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C5B0845E-B18E-3F22-9808-5C36BE702C74}"/>
              </a:ext>
            </a:extLst>
          </p:cNvPr>
          <p:cNvPicPr>
            <a:picLocks noChangeAspect="1"/>
          </p:cNvPicPr>
          <p:nvPr/>
        </p:nvPicPr>
        <p:blipFill>
          <a:blip r:embed="rId2"/>
          <a:stretch>
            <a:fillRect/>
          </a:stretch>
        </p:blipFill>
        <p:spPr>
          <a:xfrm>
            <a:off x="581025" y="1000125"/>
            <a:ext cx="7772400" cy="4857750"/>
          </a:xfrm>
          <a:prstGeom prst="rect">
            <a:avLst/>
          </a:prstGeom>
        </p:spPr>
      </p:pic>
    </p:spTree>
    <p:extLst>
      <p:ext uri="{BB962C8B-B14F-4D97-AF65-F5344CB8AC3E}">
        <p14:creationId xmlns:p14="http://schemas.microsoft.com/office/powerpoint/2010/main" val="383957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453936" y="2661182"/>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7" name="Picture 6" descr="A screenshot of a computer&#10;&#10;Description automatically generated">
            <a:extLst>
              <a:ext uri="{FF2B5EF4-FFF2-40B4-BE49-F238E27FC236}">
                <a16:creationId xmlns:a16="http://schemas.microsoft.com/office/drawing/2014/main" id="{A6636042-A44D-4D64-5017-4FBE3651B7DA}"/>
              </a:ext>
            </a:extLst>
          </p:cNvPr>
          <p:cNvPicPr>
            <a:picLocks noChangeAspect="1"/>
          </p:cNvPicPr>
          <p:nvPr/>
        </p:nvPicPr>
        <p:blipFill>
          <a:blip r:embed="rId2"/>
          <a:stretch>
            <a:fillRect/>
          </a:stretch>
        </p:blipFill>
        <p:spPr>
          <a:xfrm>
            <a:off x="575894" y="1493354"/>
            <a:ext cx="7772400" cy="4857750"/>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A9024C60-80CE-63D3-C0C7-2F9E879C3CF1}"/>
              </a:ext>
            </a:extLst>
          </p:cNvPr>
          <p:cNvPicPr>
            <a:picLocks noChangeAspect="1"/>
          </p:cNvPicPr>
          <p:nvPr/>
        </p:nvPicPr>
        <p:blipFill>
          <a:blip r:embed="rId2"/>
          <a:stretch>
            <a:fillRect/>
          </a:stretch>
        </p:blipFill>
        <p:spPr>
          <a:xfrm>
            <a:off x="438150" y="1000125"/>
            <a:ext cx="7772400" cy="4857750"/>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40</TotalTime>
  <Words>972</Words>
  <Application>Microsoft Macintosh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sudhibtha@gmail.com</cp:lastModifiedBy>
  <cp:revision>28</cp:revision>
  <dcterms:created xsi:type="dcterms:W3CDTF">2021-05-26T16:50:10Z</dcterms:created>
  <dcterms:modified xsi:type="dcterms:W3CDTF">2024-04-08T03:29:09Z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